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1A66EDD-3DAB-4C5B-A090-DC80EC1FD486}" styleName="Normal Style 1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lum val="90000"/>
            </a:schemeClr>
          </a:solidFill>
        </a:fill>
      </a:tcStyle>
    </a:wholeTbl>
    <a:band1H>
      <a:tcTxStyle/>
      <a:tcStyle>
        <a:tcBdr/>
        <a:fill>
          <a:solidFill>
            <a:schemeClr val="accent1">
              <a:lum val="80000"/>
            </a:schemeClr>
          </a:solidFill>
        </a:fill>
      </a:tcStyle>
    </a:band1H>
    <a:band2H>
      <a:tcTxStyle/>
      <a:tcStyle>
        <a:tcBdr/>
      </a:tcStyle>
    </a:band2H>
    <a:band1V>
      <a:tcTxStyle/>
      <a:tcStyle>
        <a:tcBdr/>
        <a:fill>
          <a:solidFill>
            <a:schemeClr val="accent1">
              <a:lum val="80000"/>
            </a:schemeClr>
          </a:solidFill>
        </a:fill>
      </a:tcStyle>
    </a:band1V>
    <a:band2V>
      <a:tcTxStyle/>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794" autoAdjust="0"/>
  </p:normalViewPr>
  <p:slideViewPr>
    <p:cSldViewPr snapToGrid="0">
      <p:cViewPr varScale="1">
        <p:scale>
          <a:sx n="101" d="100"/>
          <a:sy n="101" d="100"/>
        </p:scale>
        <p:origin x="91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extLst>
      <p:ext uri="{BB962C8B-B14F-4D97-AF65-F5344CB8AC3E}">
        <p14:creationId xmlns:p14="http://schemas.microsoft.com/office/powerpoint/2010/main" val="3877107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Today I will talk about the paper “Reasoning with Language Model Is Planning with World Model.” It was published at EMNLP 2023. The paper presents RAP, which means Reasoning via Planning. The main question is simple. A normal language model often makes one long line of thought. What if it could instead predict the next state, compare several paths, and choose a better path</a:t>
            </a:r>
            <a:r>
              <a:rPr lang="en-US" altLang="ko-KR" dirty="0" smtClean="0"/>
              <a:t>?</a:t>
            </a:r>
            <a:endParaRPr lang="en-US" altLang="ko-KR" dirty="0" smtClean="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922955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The biggest gain appears in </a:t>
            </a:r>
            <a:r>
              <a:rPr lang="en-US" altLang="ko-KR" dirty="0" err="1" smtClean="0"/>
              <a:t>Blocksworld</a:t>
            </a:r>
            <a:r>
              <a:rPr lang="en-US" altLang="ko-KR" dirty="0" smtClean="0"/>
              <a:t>. The example on the left shows a common problem with one straight Chain-of-Thought plan. The model may reach one small goal, such as putting the orange block on the red block. But that move may make the next goal harder. The model has already chosen one order, so it can keep following a bad plan. RAP is shown on the right. It writes down the new block state after every move. If one path gets a low score, RAP can go back and try another order. A clear and correct state is useful because the search can see when one move blocks a later goal. The table shows a large gap. With twenty search rounds, RAP with </a:t>
            </a:r>
            <a:r>
              <a:rPr lang="en-US" altLang="ko-KR" dirty="0" err="1" smtClean="0"/>
              <a:t>LLaMA</a:t>
            </a:r>
            <a:r>
              <a:rPr lang="en-US" altLang="ko-KR" dirty="0" smtClean="0"/>
              <a:t> 33B solves one hundred percent of the two-step tasks, eighty-eight percent of the four-step tasks, and forty-two percent of the six-step tasks. Normal Chain-of-Thought with the same model gets only seventeen percent, two percent, and zero percent. On average, </a:t>
            </a:r>
            <a:r>
              <a:rPr lang="en-US" altLang="ko-KR" dirty="0" err="1" smtClean="0"/>
              <a:t>LLaMA</a:t>
            </a:r>
            <a:r>
              <a:rPr lang="en-US" altLang="ko-KR" dirty="0" smtClean="0"/>
              <a:t> 33B with RAP is thirty-three </a:t>
            </a:r>
            <a:r>
              <a:rPr lang="en-US" altLang="ko-KR" dirty="0" smtClean="0"/>
              <a:t>percent better </a:t>
            </a:r>
            <a:r>
              <a:rPr lang="en-US" altLang="ko-KR" dirty="0" smtClean="0"/>
              <a:t>than GPT-4 with normal Chain-of-Thought in this test. This does not mean </a:t>
            </a:r>
            <a:r>
              <a:rPr lang="en-US" altLang="ko-KR" dirty="0" err="1" smtClean="0"/>
              <a:t>LLaMA</a:t>
            </a:r>
            <a:r>
              <a:rPr lang="en-US" altLang="ko-KR" dirty="0" smtClean="0"/>
              <a:t> 33B is better than GPT-4 in general. It shows that clear state tracking and search are very important for a planning problem.</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058602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RAP also helps with math and logic, but the gains are smaller. On GSM8K, normal Chain-of-Thought gets twenty-nine point four percent. Self-Consistency raises this to forty-six point eight percent because it tries several full answers. RAP with ten search rounds gets forty-eight point six percent. RAP-Aggregation gets the best result, fifty-one point six percent. On </a:t>
            </a:r>
            <a:r>
              <a:rPr lang="en-US" altLang="ko-KR" dirty="0" err="1" smtClean="0"/>
              <a:t>PrOntoQA</a:t>
            </a:r>
            <a:r>
              <a:rPr lang="en-US" altLang="ko-KR" dirty="0" smtClean="0"/>
              <a:t>, final answer accuracy rises from eighty-seven point eight percent with Chain-of-Thought to ninety-four point two percent with RAP. Proof accuracy rises even more, from sixty-four point eight percent to seventy-eight point eight percent. This fourteen-point gain is important. It means RAP often gives a better full reasoning path, not only a better final guess. Looking at proof accuracy helps us separate real step-by-step reasoning from a lucky final answer. More search rounds usually help RAP find good paths. Still, the GSM8K result is only about fifty-two percent. Search does not remove every math mistake or every misunderstanding of the question.</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4206573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RAP also has clear limits. First, the reasoning agent and the world model are the same language model. If the model is sure about a wrong state, both parts can share the same mistake. Second, MCTS needs many model calls. Each round may ask for new actions, new states, a short trial, and a score. This makes RAP slower and more costly than one Chain-of-Thought answer. Third, the reward rules must fit the task. A useful rule for </a:t>
            </a:r>
            <a:r>
              <a:rPr lang="en-US" altLang="ko-KR" dirty="0" err="1" smtClean="0"/>
              <a:t>Blocksworld</a:t>
            </a:r>
            <a:r>
              <a:rPr lang="en-US" altLang="ko-KR" dirty="0" smtClean="0"/>
              <a:t> may not help with math or open questions. Fourth, long plans are still hard. In a harder twelve-step </a:t>
            </a:r>
            <a:r>
              <a:rPr lang="en-US" altLang="ko-KR" dirty="0" err="1" smtClean="0"/>
              <a:t>Blocksworld</a:t>
            </a:r>
            <a:r>
              <a:rPr lang="en-US" altLang="ko-KR" dirty="0" smtClean="0"/>
              <a:t> test with </a:t>
            </a:r>
            <a:r>
              <a:rPr lang="en-US" altLang="ko-KR" dirty="0" err="1" smtClean="0"/>
              <a:t>LLaMA</a:t>
            </a:r>
            <a:r>
              <a:rPr lang="en-US" altLang="ko-KR" dirty="0" smtClean="0"/>
              <a:t> 2 70B, RAP with ten rounds succeeds only nine percent of the time. These limits become more serious when the task has many steps or when each model call is expensive. The paper also gives only a small amount of detail about cost and common failure cases.</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9875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To sum up, normal Chain-of-Thought follows one line and can have trouble after an early mistake. RAP changes reasoning into a planning problem. It uses one frozen language model as both a reasoning agent and a world model. The model suggests actions, predicts next states, checks each move, and searches several paths with MCTS. This method improves the results on planning, math, and logic tasks. The biggest gain is in </a:t>
            </a:r>
            <a:r>
              <a:rPr lang="en-US" altLang="ko-KR" dirty="0" err="1" smtClean="0"/>
              <a:t>Blocksworld</a:t>
            </a:r>
            <a:r>
              <a:rPr lang="en-US" altLang="ko-KR" dirty="0" smtClean="0"/>
              <a:t>, where clear states and valid actions are easy to define. My main lesson is that the way we use a model can be as important as the size of the model. We do not always need to train a new model. Sometimes we can get better reasoning by giving the model a clear state, asking it to look ahead, and letting it compare different choices. This point is useful for future systems that can spend more time only when a problem is hard. The cost is more time, more model calls, and more task design. RAP is therefore a good fit when the steps can be shown clearly, a partly finished solution can be scored, and a correct answer is worth the extra work. More broadly, this paper shows that language-model reasoning can be viewed as planning, not only as writing one long answer from left to right.</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780484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spcBef>
                <a:spcPts val="0"/>
              </a:spcBef>
              <a:spcAft>
                <a:spcPts val="0"/>
              </a:spcAft>
              <a:buNone/>
            </a:pPr>
            <a:r>
              <a:rPr lang="en-US" altLang="ko-KR" dirty="0" smtClean="0"/>
              <a:t>That is the end of my presentation. Thank you for listening. </a:t>
            </a: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673312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spcBef>
                <a:spcPts val="0"/>
              </a:spcBef>
              <a:spcAft>
                <a:spcPts val="0"/>
              </a:spcAft>
              <a:buNone/>
            </a:pPr>
            <a:r>
              <a:rPr lang="en-US" altLang="ko-KR" dirty="0" smtClean="0"/>
              <a:t>This paper was written by </a:t>
            </a:r>
            <a:r>
              <a:rPr lang="en-US" altLang="ko-KR" dirty="0" err="1" smtClean="0"/>
              <a:t>Shibo</a:t>
            </a:r>
            <a:r>
              <a:rPr lang="en-US" altLang="ko-KR" dirty="0" smtClean="0"/>
              <a:t> </a:t>
            </a:r>
            <a:r>
              <a:rPr lang="en-US" altLang="ko-KR" dirty="0" err="1" smtClean="0"/>
              <a:t>Hao</a:t>
            </a:r>
            <a:r>
              <a:rPr lang="en-US" altLang="ko-KR" dirty="0" smtClean="0"/>
              <a:t>, Yi </a:t>
            </a:r>
            <a:r>
              <a:rPr lang="en-US" altLang="ko-KR" dirty="0" err="1" smtClean="0"/>
              <a:t>Gu</a:t>
            </a:r>
            <a:r>
              <a:rPr lang="en-US" altLang="ko-KR" dirty="0" smtClean="0"/>
              <a:t>, and five other researchers. They are from UC San Diego, the University of Florida, and Mohamed bin </a:t>
            </a:r>
            <a:r>
              <a:rPr lang="en-US" altLang="ko-KR" dirty="0" err="1" smtClean="0"/>
              <a:t>Zayed</a:t>
            </a:r>
            <a:r>
              <a:rPr lang="en-US" altLang="ko-KR" dirty="0" smtClean="0"/>
              <a:t> University of Artificial Intelligence. The paper was presented at EMNLP 2023. The authors did not train a new model from the beginning. They used a language model that was already trained and changed how it solved a problem. The same model has two jobs. First, it suggests the next reasoning step. Second, it acts as a world model and predicts what will happen after that step. A search method then compares the possible paths. So the key idea is a new way to use a model while it is answering, not a new model structure. In other words, RAP changes the work around the model instead of changing the model itself.</a:t>
            </a:r>
            <a:endParaRPr lang="en-US" altLang="ko-K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826365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The paper starts with a problem in normal Chain-of-Thought reasoning. Chain-of-Thought asks a model to solve a task one step at a time. The model writes the first step, then the next step, and keeps going until it gives an answer. This works well for many tasks, but it has three clear problems. First, the current state of the problem is often not shown in a clear form. We can read the text, but it may be hard to know exactly what changed after each step. Second, the model does not give a clear score to a partly finished path. It cannot easily tell if the first few steps are good or bad. Third, an early mistake can hurt every later step. A small wrong choice at the start may look harmless, but it can make the final answer completely wrong. The model usually keeps moving forward and does not go back. Self-Consistency tries several full answers and uses a vote. This can help, but it still does not choose which half-finished path should get more time. RAP tries to fix this by treating reasoning like a planning task with states, actions, scores, and search.</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66011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RAP has four main parts. First, it writes the reasoning process as clear states and actions. A state shows where the problem is now, and an action is the next step the model may take. Second, the language model also works as a world model. It predicts the next state after an action. Third, RAP gives each step a reward, or score. The score shows whether the action makes sense and whether it moves closer to the goal. Fourth, RAP uses a planning method to search through more than one reasoning path. The base language model is frozen, which means it is not trained again. The search process, not new training, is meant to be the main source of improvement. The paper asks whether a better search process can make the same model reason more reliably.</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893514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This picture shows the main idea. The top part is normal Chain-of-Thought. The model starts at the first state and </a:t>
            </a:r>
            <a:r>
              <a:rPr lang="en-US" altLang="ko-KR" dirty="0" smtClean="0"/>
              <a:t>chooses action a-zero, then a-one, and then a-two</a:t>
            </a:r>
            <a:r>
              <a:rPr lang="en-US" altLang="ko-KR" dirty="0" smtClean="0"/>
              <a:t>. </a:t>
            </a:r>
            <a:r>
              <a:rPr lang="en-US" altLang="ko-KR" dirty="0" smtClean="0"/>
              <a:t>It follows one line until it reaches the final state. It does not clearly compare other actions. The bottom part is RAP. Here, the reasoning process becomes a tree. At each state, the language model suggests several next actions. The same model then acts as a world model and predicts the next state for each action. RAP gives every move a reward. The search grows paths with better scores, but it can also check a less-used path. The gray branches show choices that the search can compare before it spends more time on one path. If one path looks bad, it can return to an earlier state and try another path. So RAP does not have to trust the first full answer. It keeps asking which unfinished path should be checked next. One model is used for both jobs, but a search method controls the whole process. This is the main change: reasoning becomes a set of choices instead of one fixed line of text.</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055921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The meaning of state and action changes for each task. In </a:t>
            </a:r>
            <a:r>
              <a:rPr lang="en-US" altLang="ko-KR" dirty="0" err="1" smtClean="0"/>
              <a:t>Blocksworld</a:t>
            </a:r>
            <a:r>
              <a:rPr lang="en-US" altLang="ko-KR" dirty="0" smtClean="0"/>
              <a:t>, the state is the current place of every block. An action is a move such as pick up, put down, stack, or unstack. The world model predicts where the blocks will be after the move. In GSM8K, the state contains the numbers and math results found so far. An action is the next small question or the next math step. In </a:t>
            </a:r>
            <a:r>
              <a:rPr lang="en-US" altLang="ko-KR" dirty="0" err="1" smtClean="0"/>
              <a:t>PrOntoQA</a:t>
            </a:r>
            <a:r>
              <a:rPr lang="en-US" altLang="ko-KR" dirty="0" smtClean="0"/>
              <a:t>, the state is the set of facts we are using. An action uses a logic rule to make a new fact. These tasks look very different, but RAP uses the same simple form for all of them: current state, next action, predicted state, and reward. This common form lets the authors use one search method even though the three tasks need very different steps. However, a person still has to decide what a good state and action look like for each new task.</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4226479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RAP needs a score before it reaches the final answer. The paper uses four kinds of scores. The first is action likelihood. This asks whether the language model thinks the action is a natural next step. The second is state confidence. The world model predicts the next state more than once. If the answers are similar, RAP has more trust in that state. The third is self-checking. The model looks at its own step and judges if the step is correct and useful. The last score is a task rule. For example, in </a:t>
            </a:r>
            <a:r>
              <a:rPr lang="en-US" altLang="ko-KR" dirty="0" err="1" smtClean="0"/>
              <a:t>Blocksworld</a:t>
            </a:r>
            <a:r>
              <a:rPr lang="en-US" altLang="ko-KR" dirty="0" smtClean="0"/>
              <a:t>, RAP can count how many parts of the goal are already true. A path may use likely actions but still move away from the goal, so RAP needs more than one score. These scores do not train the model. They only guide the search while the model is solving the task. This is useful because RAP can compare unfinished paths. But it also creates more work. A good set of scores for one task may not work well for another task.</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2579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RAP uses Monte Carlo Tree Search, or MCTS, to choose which path to check. Each node in the tree is a reasoning state. Each line between nodes is an action. MCTS repeats four steps. The first step is selection. It starts at the root and chooses a path in the tree. It tries to balance two goals. One goal is to use paths that already have good scores. The other goal is to test paths that have not been used much. The second step is expansion. At the chosen end node, the model suggests new actions. The world model predicts a new state for each action, and new child nodes are added. The third step is simulation. The model takes a few more steps from a new node to get an idea of how good that path may become. The fourth step is back-propagation. This means the new score is sent back through the nodes on the chosen path. Their scores and visit counts are updated. The visit count is important because it keeps the search from checking only the first path that receives a high score. RAP repeats these four steps for a fixed number of rounds. More time goes to good paths, but other paths still get a chance. At the end, RAP chooses the path with the best support. For GSM8K, the authors also use RAP-Aggregation. It collects answers from several searched paths and uses them together, much like voting.</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590691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ko-KR" dirty="0" smtClean="0"/>
              <a:t>The authors test RAP on three kinds of reasoning. </a:t>
            </a:r>
            <a:r>
              <a:rPr lang="en-US" altLang="ko-KR" dirty="0" err="1" smtClean="0"/>
              <a:t>Blocksworld</a:t>
            </a:r>
            <a:r>
              <a:rPr lang="en-US" altLang="ko-KR" dirty="0" smtClean="0"/>
              <a:t> is a planning task. The model must move blocks from a starting layout to a goal layout by using valid actions. GSM8K is a set of math word problems with several steps. The final answer must be correct. </a:t>
            </a:r>
            <a:r>
              <a:rPr lang="en-US" altLang="ko-KR" dirty="0" err="1" smtClean="0"/>
              <a:t>PrOntoQA</a:t>
            </a:r>
            <a:r>
              <a:rPr lang="en-US" altLang="ko-KR" dirty="0" smtClean="0"/>
              <a:t> is a logic task. For this task, the paper checks both the final answer and the full proof. This is important because a model can guess the right final answer even when its reasoning is wrong. Together, these tests show both final-answer quality and the quality of the steps used to reach it. The main model is </a:t>
            </a:r>
            <a:r>
              <a:rPr lang="en-US" altLang="ko-KR" dirty="0" err="1" smtClean="0"/>
              <a:t>LLaMA</a:t>
            </a:r>
            <a:r>
              <a:rPr lang="en-US" altLang="ko-KR" dirty="0" smtClean="0"/>
              <a:t> 33B, used with a temperature of zero point eight. It is not trained again for these tests. The paper compares RAP with Chain-of-Thought, Self-Consistency, Least-to-Most, and other prompt methods.</a:t>
            </a:r>
          </a:p>
          <a:p>
            <a:pPr>
              <a:buNone/>
            </a:pPr>
            <a:endParaRPr dirty="0"/>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4090773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8266F18B-BF25-4B17-949A-5C1E98EE2A3B}"/>
              </a:ext>
            </a:extLst>
          </p:cNvPr>
          <p:cNvSpPr>
            <a:spLocks noGrp="1"/>
          </p:cNvSpPr>
          <p:nvPr>
            <p:ph type="ctrTitle"/>
          </p:nvPr>
        </p:nvSpPr>
        <p:spPr>
          <a:xfrm>
            <a:off x="1524000" y="1122363"/>
            <a:ext cx="9144000" cy="2387600"/>
          </a:xfrm>
        </p:spPr>
        <p:txBody>
          <a:bodyPr anchor="b"/>
          <a:lstStyle>
            <a:lvl1pPr algn="ctr">
              <a:buNone/>
              <a:defRPr sz="6000"/>
            </a:lvl1pPr>
          </a:lstStyle>
          <a:p>
            <a:r>
              <a:t>마스터 제목 스타일 편집</a:t>
            </a:r>
          </a:p>
        </p:txBody>
      </p:sp>
      <p:sp>
        <p:nvSpPr>
          <p:cNvPr id="3" name="부제목 2">
            <a:extLst>
              <a:ext uri="{FF2B5EF4-FFF2-40B4-BE49-F238E27FC236}">
                <a16:creationId xmlns="" xmlns:a16="http://schemas.microsoft.com/office/drawing/2014/main" id="{2F41DD14-F2E5-4F52-AE67-3E0E0B1BA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클릭하여 마스터 부제목 스타일 편집</a:t>
            </a:r>
          </a:p>
        </p:txBody>
      </p:sp>
      <p:sp>
        <p:nvSpPr>
          <p:cNvPr id="4" name="날짜 개체 틀 3">
            <a:extLst>
              <a:ext uri="{FF2B5EF4-FFF2-40B4-BE49-F238E27FC236}">
                <a16:creationId xmlns="" xmlns:a16="http://schemas.microsoft.com/office/drawing/2014/main" id="{DF26A833-CF83-4F9E-BE89-6D8FAF067C32}"/>
              </a:ext>
            </a:extLst>
          </p:cNvPr>
          <p:cNvSpPr>
            <a:spLocks noGrp="1"/>
          </p:cNvSpPr>
          <p:nvPr>
            <p:ph type="dt" idx="10"/>
          </p:nvPr>
        </p:nvSpPr>
        <p:spPr/>
        <p:txBody>
          <a:bodyPr/>
          <a:lstStyle/>
          <a:p>
            <a:fld id="{8D814C07-18ED-4257-927C-0E83AA50433D}" type="datetimeFigureOut">
              <a:t>2026-08-13</a:t>
            </a:fld>
            <a:endParaRPr/>
          </a:p>
        </p:txBody>
      </p:sp>
      <p:sp>
        <p:nvSpPr>
          <p:cNvPr id="5" name="바닥글 개체 틀 4">
            <a:extLst>
              <a:ext uri="{FF2B5EF4-FFF2-40B4-BE49-F238E27FC236}">
                <a16:creationId xmlns="" xmlns:a16="http://schemas.microsoft.com/office/drawing/2014/main" id="{F80281A5-B7B8-440E-AA6E-7FEB8A42E6B5}"/>
              </a:ext>
            </a:extLst>
          </p:cNvPr>
          <p:cNvSpPr>
            <a:spLocks noGrp="1"/>
          </p:cNvSpPr>
          <p:nvPr>
            <p:ph type="ftr" idx="11"/>
          </p:nvPr>
        </p:nvSpPr>
        <p:spPr/>
        <p:txBody>
          <a:bodyPr/>
          <a:lstStyle/>
          <a:p>
            <a:endParaRPr/>
          </a:p>
        </p:txBody>
      </p:sp>
      <p:sp>
        <p:nvSpPr>
          <p:cNvPr id="6" name="슬라이드 번호 개체 틀 5">
            <a:extLst>
              <a:ext uri="{FF2B5EF4-FFF2-40B4-BE49-F238E27FC236}">
                <a16:creationId xmlns="" xmlns:a16="http://schemas.microsoft.com/office/drawing/2014/main" id="{AE6F500A-772C-4D96-8A2A-92D3AC6B8A62}"/>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285C792C-FC80-41BC-BE10-DC87B6126541}"/>
              </a:ext>
            </a:extLst>
          </p:cNvPr>
          <p:cNvSpPr>
            <a:spLocks noGrp="1"/>
          </p:cNvSpPr>
          <p:nvPr>
            <p:ph type="title"/>
          </p:nvPr>
        </p:nvSpPr>
        <p:spPr/>
        <p:txBody>
          <a:bodyPr/>
          <a:lstStyle/>
          <a:p>
            <a:r>
              <a:t>마스터 제목 스타일 편집</a:t>
            </a:r>
          </a:p>
        </p:txBody>
      </p:sp>
      <p:sp>
        <p:nvSpPr>
          <p:cNvPr id="3" name="세로 텍스트 개체 틀 2">
            <a:extLst>
              <a:ext uri="{FF2B5EF4-FFF2-40B4-BE49-F238E27FC236}">
                <a16:creationId xmlns="" xmlns:a16="http://schemas.microsoft.com/office/drawing/2014/main" id="{9EE6244E-E715-4BB5-AC1E-7AF72239E498}"/>
              </a:ext>
            </a:extLst>
          </p:cNvPr>
          <p:cNvSpPr>
            <a:spLocks noGrp="1"/>
          </p:cNvSpPr>
          <p:nvPr>
            <p:ph type="body" idx="1"/>
          </p:nvPr>
        </p:nvSpPr>
        <p:spPr/>
        <p:txBody>
          <a:bodyPr vert="eaVert"/>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4" name="날짜 개체 틀 3">
            <a:extLst>
              <a:ext uri="{FF2B5EF4-FFF2-40B4-BE49-F238E27FC236}">
                <a16:creationId xmlns="" xmlns:a16="http://schemas.microsoft.com/office/drawing/2014/main" id="{FF7253CF-F361-4B58-9708-944FB66DA961}"/>
              </a:ext>
            </a:extLst>
          </p:cNvPr>
          <p:cNvSpPr>
            <a:spLocks noGrp="1"/>
          </p:cNvSpPr>
          <p:nvPr>
            <p:ph type="dt" idx="10"/>
          </p:nvPr>
        </p:nvSpPr>
        <p:spPr/>
        <p:txBody>
          <a:bodyPr/>
          <a:lstStyle/>
          <a:p>
            <a:fld id="{8D814C07-18ED-4257-927C-0E83AA50433D}" type="datetimeFigureOut">
              <a:t>2026-08-13</a:t>
            </a:fld>
            <a:endParaRPr/>
          </a:p>
        </p:txBody>
      </p:sp>
      <p:sp>
        <p:nvSpPr>
          <p:cNvPr id="5" name="바닥글 개체 틀 4">
            <a:extLst>
              <a:ext uri="{FF2B5EF4-FFF2-40B4-BE49-F238E27FC236}">
                <a16:creationId xmlns="" xmlns:a16="http://schemas.microsoft.com/office/drawing/2014/main" id="{9FD9F29D-5E03-42AB-B749-98A03A803D7A}"/>
              </a:ext>
            </a:extLst>
          </p:cNvPr>
          <p:cNvSpPr>
            <a:spLocks noGrp="1"/>
          </p:cNvSpPr>
          <p:nvPr>
            <p:ph type="ftr" idx="11"/>
          </p:nvPr>
        </p:nvSpPr>
        <p:spPr/>
        <p:txBody>
          <a:bodyPr/>
          <a:lstStyle/>
          <a:p>
            <a:endParaRPr/>
          </a:p>
        </p:txBody>
      </p:sp>
      <p:sp>
        <p:nvSpPr>
          <p:cNvPr id="6" name="슬라이드 번호 개체 틀 5">
            <a:extLst>
              <a:ext uri="{FF2B5EF4-FFF2-40B4-BE49-F238E27FC236}">
                <a16:creationId xmlns="" xmlns:a16="http://schemas.microsoft.com/office/drawing/2014/main" id="{7CAC3470-C7AD-43C9-97A7-92F998C2751E}"/>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 xmlns:a16="http://schemas.microsoft.com/office/drawing/2014/main" id="{AA758258-9731-4E84-97A6-7BADCDB80D95}"/>
              </a:ext>
            </a:extLst>
          </p:cNvPr>
          <p:cNvSpPr>
            <a:spLocks noGrp="1"/>
          </p:cNvSpPr>
          <p:nvPr>
            <p:ph type="title"/>
          </p:nvPr>
        </p:nvSpPr>
        <p:spPr>
          <a:xfrm>
            <a:off x="8724900" y="365125"/>
            <a:ext cx="2628900" cy="5811838"/>
          </a:xfrm>
        </p:spPr>
        <p:txBody>
          <a:bodyPr vert="eaVert"/>
          <a:lstStyle/>
          <a:p>
            <a:r>
              <a:t>마스터 제목 스타일 편집</a:t>
            </a:r>
          </a:p>
        </p:txBody>
      </p:sp>
      <p:sp>
        <p:nvSpPr>
          <p:cNvPr id="3" name="세로 텍스트 개체 틀 2">
            <a:extLst>
              <a:ext uri="{FF2B5EF4-FFF2-40B4-BE49-F238E27FC236}">
                <a16:creationId xmlns="" xmlns:a16="http://schemas.microsoft.com/office/drawing/2014/main" id="{8493136F-BFFF-42ED-9B74-0E1DDC3CD3FA}"/>
              </a:ext>
            </a:extLst>
          </p:cNvPr>
          <p:cNvSpPr>
            <a:spLocks noGrp="1"/>
          </p:cNvSpPr>
          <p:nvPr>
            <p:ph type="body" idx="1"/>
          </p:nvPr>
        </p:nvSpPr>
        <p:spPr>
          <a:xfrm>
            <a:off x="838200" y="365125"/>
            <a:ext cx="7734300" cy="5811838"/>
          </a:xfrm>
        </p:spPr>
        <p:txBody>
          <a:bodyPr vert="eaVert"/>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4" name="날짜 개체 틀 3">
            <a:extLst>
              <a:ext uri="{FF2B5EF4-FFF2-40B4-BE49-F238E27FC236}">
                <a16:creationId xmlns="" xmlns:a16="http://schemas.microsoft.com/office/drawing/2014/main" id="{347710DD-730E-421A-98CD-5BB0A5E21417}"/>
              </a:ext>
            </a:extLst>
          </p:cNvPr>
          <p:cNvSpPr>
            <a:spLocks noGrp="1"/>
          </p:cNvSpPr>
          <p:nvPr>
            <p:ph type="dt" idx="10"/>
          </p:nvPr>
        </p:nvSpPr>
        <p:spPr/>
        <p:txBody>
          <a:bodyPr/>
          <a:lstStyle/>
          <a:p>
            <a:fld id="{8D814C07-18ED-4257-927C-0E83AA50433D}" type="datetimeFigureOut">
              <a:t>2026-08-13</a:t>
            </a:fld>
            <a:endParaRPr/>
          </a:p>
        </p:txBody>
      </p:sp>
      <p:sp>
        <p:nvSpPr>
          <p:cNvPr id="5" name="바닥글 개체 틀 4">
            <a:extLst>
              <a:ext uri="{FF2B5EF4-FFF2-40B4-BE49-F238E27FC236}">
                <a16:creationId xmlns="" xmlns:a16="http://schemas.microsoft.com/office/drawing/2014/main" id="{C50A2B27-0D1F-4EAB-8453-067C4D9CCD0E}"/>
              </a:ext>
            </a:extLst>
          </p:cNvPr>
          <p:cNvSpPr>
            <a:spLocks noGrp="1"/>
          </p:cNvSpPr>
          <p:nvPr>
            <p:ph type="ftr" idx="11"/>
          </p:nvPr>
        </p:nvSpPr>
        <p:spPr/>
        <p:txBody>
          <a:bodyPr/>
          <a:lstStyle/>
          <a:p>
            <a:endParaRPr/>
          </a:p>
        </p:txBody>
      </p:sp>
      <p:sp>
        <p:nvSpPr>
          <p:cNvPr id="6" name="슬라이드 번호 개체 틀 5">
            <a:extLst>
              <a:ext uri="{FF2B5EF4-FFF2-40B4-BE49-F238E27FC236}">
                <a16:creationId xmlns="" xmlns:a16="http://schemas.microsoft.com/office/drawing/2014/main" id="{786BA66A-18ED-416B-8527-9D0931704912}"/>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제목 및 내용" type="obj">
  <p:cSld name="제목 및 내용">
    <p:spTree>
      <p:nvGrpSpPr>
        <p:cNvPr id="1" name=""/>
        <p:cNvGrpSpPr/>
        <p:nvPr/>
      </p:nvGrpSpPr>
      <p:grpSpPr>
        <a:xfrm>
          <a:off x="0" y="0"/>
          <a:ext cx="0" cy="0"/>
          <a:chOff x="0" y="0"/>
          <a:chExt cx="0" cy="0"/>
        </a:xfrm>
      </p:grpSpPr>
      <p:sp>
        <p:nvSpPr>
          <p:cNvPr id="78" name="Google Shape;78;p15">
            <a:extLst>
              <a:ext uri="{FF2B5EF4-FFF2-40B4-BE49-F238E27FC236}">
                <a16:creationId xmlns="" xmlns:a16="http://schemas.microsoft.com/office/drawing/2014/main" id="{A8E92F84-74E0-49D3-AA6A-C57C6839E73D}"/>
              </a:ext>
            </a:extLst>
          </p:cNvPr>
          <p:cNvSpPr>
            <a:spLocks noGrp="1"/>
          </p:cNvSpPr>
          <p:nvPr>
            <p:ph type="title"/>
          </p:nvPr>
        </p:nvSpPr>
        <p:spPr>
          <a:xfrm>
            <a:off x="288000" y="288000"/>
            <a:ext cx="11520000" cy="540000"/>
          </a:xfrm>
          <a:prstGeom prst="rect">
            <a:avLst/>
          </a:prstGeom>
          <a:noFill/>
          <a:ln>
            <a:noFill/>
          </a:ln>
        </p:spPr>
        <p:txBody>
          <a:bodyPr wrap="square" lIns="68575" tIns="34275" rIns="68575" bIns="34275" anchor="ctr">
            <a:normAutofit/>
          </a:bodyPr>
          <a:lstStyle>
            <a:lvl1pPr algn="l">
              <a:lnSpc>
                <a:spcPct val="90000"/>
              </a:lnSpc>
              <a:spcBef>
                <a:spcPts val="0"/>
              </a:spcBef>
              <a:spcAft>
                <a:spcPts val="0"/>
              </a:spcAft>
              <a:buClr>
                <a:schemeClr val="dk1"/>
              </a:buClr>
              <a:buSzPts val="1400"/>
              <a:buNone/>
              <a:defRPr/>
            </a:lvl1pPr>
            <a:lvl2pPr>
              <a:spcBef>
                <a:spcPts val="0"/>
              </a:spcBef>
              <a:spcAft>
                <a:spcPts val="0"/>
              </a:spcAft>
              <a:buSzPts val="1100"/>
              <a:buNone/>
              <a:defRPr/>
            </a:lvl2pPr>
            <a:lvl3pPr>
              <a:spcBef>
                <a:spcPts val="0"/>
              </a:spcBef>
              <a:spcAft>
                <a:spcPts val="0"/>
              </a:spcAft>
              <a:buSzPts val="1100"/>
              <a:buNone/>
              <a:defRPr/>
            </a:lvl3pPr>
            <a:lvl4pPr>
              <a:spcBef>
                <a:spcPts val="0"/>
              </a:spcBef>
              <a:spcAft>
                <a:spcPts val="0"/>
              </a:spcAft>
              <a:buSzPts val="1100"/>
              <a:buNone/>
              <a:defRPr/>
            </a:lvl4pPr>
            <a:lvl5pPr>
              <a:spcBef>
                <a:spcPts val="0"/>
              </a:spcBef>
              <a:spcAft>
                <a:spcPts val="0"/>
              </a:spcAft>
              <a:buSzPts val="1100"/>
              <a:buNone/>
              <a:defRPr/>
            </a:lvl5pPr>
            <a:lvl6pPr>
              <a:spcBef>
                <a:spcPts val="0"/>
              </a:spcBef>
              <a:spcAft>
                <a:spcPts val="0"/>
              </a:spcAft>
              <a:buSzPts val="1100"/>
              <a:buNone/>
              <a:defRPr/>
            </a:lvl6pPr>
            <a:lvl7pPr>
              <a:spcBef>
                <a:spcPts val="0"/>
              </a:spcBef>
              <a:spcAft>
                <a:spcPts val="0"/>
              </a:spcAft>
              <a:buSzPts val="1100"/>
              <a:buNone/>
              <a:defRPr/>
            </a:lvl7pPr>
            <a:lvl8pPr>
              <a:spcBef>
                <a:spcPts val="0"/>
              </a:spcBef>
              <a:spcAft>
                <a:spcPts val="0"/>
              </a:spcAft>
              <a:buSzPts val="1100"/>
              <a:buNone/>
              <a:defRPr/>
            </a:lvl8pPr>
            <a:lvl9pPr>
              <a:spcBef>
                <a:spcPts val="0"/>
              </a:spcBef>
              <a:spcAft>
                <a:spcPts val="0"/>
              </a:spcAft>
              <a:buSzPts val="1100"/>
              <a:buNone/>
              <a:defRPr/>
            </a:lvl9pPr>
          </a:lstStyle>
          <a:p>
            <a:pPr lvl="0">
              <a:buNone/>
            </a:pPr>
            <a:endParaRPr/>
          </a:p>
        </p:txBody>
      </p:sp>
      <p:sp>
        <p:nvSpPr>
          <p:cNvPr id="79" name="Google Shape;79;p15">
            <a:extLst>
              <a:ext uri="{FF2B5EF4-FFF2-40B4-BE49-F238E27FC236}">
                <a16:creationId xmlns="" xmlns:a16="http://schemas.microsoft.com/office/drawing/2014/main" id="{D09B2413-0EFE-4317-B028-6A83F800B560}"/>
              </a:ext>
            </a:extLst>
          </p:cNvPr>
          <p:cNvSpPr>
            <a:spLocks noGrp="1"/>
          </p:cNvSpPr>
          <p:nvPr>
            <p:ph type="body" idx="1"/>
          </p:nvPr>
        </p:nvSpPr>
        <p:spPr>
          <a:xfrm>
            <a:off x="288000" y="882000"/>
            <a:ext cx="11520000" cy="5580000"/>
          </a:xfrm>
          <a:prstGeom prst="rect">
            <a:avLst/>
          </a:prstGeom>
          <a:noFill/>
          <a:ln>
            <a:noFill/>
          </a:ln>
        </p:spPr>
        <p:txBody>
          <a:bodyPr wrap="square" lIns="68575" tIns="34275" rIns="68575" bIns="34275" anchor="t">
            <a:normAutofit/>
          </a:bodyPr>
          <a:lstStyle>
            <a:lvl1pPr marL="609585" indent="-457189" algn="l">
              <a:lnSpc>
                <a:spcPct val="100000"/>
              </a:lnSpc>
              <a:spcBef>
                <a:spcPts val="1067"/>
              </a:spcBef>
              <a:spcAft>
                <a:spcPts val="0"/>
              </a:spcAft>
              <a:buClr>
                <a:schemeClr val="dk1"/>
              </a:buClr>
              <a:buSzPts val="1800"/>
              <a:buFont typeface="Noto Sans Symbols"/>
              <a:buChar char="▪"/>
              <a:defRPr/>
            </a:lvl1pPr>
            <a:lvl2pPr marL="1219170" indent="-423323" algn="l">
              <a:lnSpc>
                <a:spcPct val="150000"/>
              </a:lnSpc>
              <a:spcBef>
                <a:spcPts val="533"/>
              </a:spcBef>
              <a:spcAft>
                <a:spcPts val="0"/>
              </a:spcAft>
              <a:buClr>
                <a:schemeClr val="dk1"/>
              </a:buClr>
              <a:buSzPts val="1400"/>
              <a:buFont typeface="Arial"/>
              <a:buChar char="•"/>
              <a:defRPr/>
            </a:lvl2pPr>
            <a:lvl3pPr marL="1828754" indent="-406390" algn="l">
              <a:lnSpc>
                <a:spcPct val="150000"/>
              </a:lnSpc>
              <a:spcBef>
                <a:spcPts val="533"/>
              </a:spcBef>
              <a:spcAft>
                <a:spcPts val="0"/>
              </a:spcAft>
              <a:buClr>
                <a:schemeClr val="dk1"/>
              </a:buClr>
              <a:buSzPts val="1200"/>
              <a:buFont typeface="Courier New"/>
              <a:buChar char="o"/>
              <a:defRPr/>
            </a:lvl3pPr>
            <a:lvl4pPr marL="2438339" indent="-397923" algn="l">
              <a:lnSpc>
                <a:spcPct val="150000"/>
              </a:lnSpc>
              <a:spcBef>
                <a:spcPts val="533"/>
              </a:spcBef>
              <a:spcAft>
                <a:spcPts val="0"/>
              </a:spcAft>
              <a:buClr>
                <a:schemeClr val="dk1"/>
              </a:buClr>
              <a:buSzPts val="1100"/>
              <a:buFont typeface="Noto Sans Symbols"/>
              <a:buChar char="⮚"/>
              <a:defRPr/>
            </a:lvl4pPr>
            <a:lvl5pPr marL="3047924" indent="-380990" algn="l">
              <a:lnSpc>
                <a:spcPct val="150000"/>
              </a:lnSpc>
              <a:spcBef>
                <a:spcPts val="533"/>
              </a:spcBef>
              <a:spcAft>
                <a:spcPts val="0"/>
              </a:spcAft>
              <a:buClr>
                <a:schemeClr val="dk1"/>
              </a:buClr>
              <a:buSzPts val="900"/>
              <a:buFont typeface="Noto Sans Symbols"/>
              <a:buChar char="✔"/>
              <a:defRPr/>
            </a:lvl5pPr>
            <a:lvl6pPr marL="3657509" indent="-423323" algn="l">
              <a:lnSpc>
                <a:spcPct val="90000"/>
              </a:lnSpc>
              <a:spcBef>
                <a:spcPts val="533"/>
              </a:spcBef>
              <a:spcAft>
                <a:spcPts val="0"/>
              </a:spcAft>
              <a:buClr>
                <a:schemeClr val="dk1"/>
              </a:buClr>
              <a:buSzPts val="1400"/>
              <a:buChar char="•"/>
              <a:defRPr/>
            </a:lvl6pPr>
            <a:lvl7pPr marL="4267093" indent="-423323" algn="l">
              <a:lnSpc>
                <a:spcPct val="90000"/>
              </a:lnSpc>
              <a:spcBef>
                <a:spcPts val="533"/>
              </a:spcBef>
              <a:spcAft>
                <a:spcPts val="0"/>
              </a:spcAft>
              <a:buClr>
                <a:schemeClr val="dk1"/>
              </a:buClr>
              <a:buSzPts val="1400"/>
              <a:buChar char="•"/>
              <a:defRPr/>
            </a:lvl7pPr>
            <a:lvl8pPr marL="4876678" indent="-423323" algn="l">
              <a:lnSpc>
                <a:spcPct val="90000"/>
              </a:lnSpc>
              <a:spcBef>
                <a:spcPts val="533"/>
              </a:spcBef>
              <a:spcAft>
                <a:spcPts val="0"/>
              </a:spcAft>
              <a:buClr>
                <a:schemeClr val="dk1"/>
              </a:buClr>
              <a:buSzPts val="1400"/>
              <a:buChar char="•"/>
              <a:defRPr/>
            </a:lvl8pPr>
            <a:lvl9pPr marL="5486263" indent="-423323" algn="l">
              <a:lnSpc>
                <a:spcPct val="90000"/>
              </a:lnSpc>
              <a:spcBef>
                <a:spcPts val="533"/>
              </a:spcBef>
              <a:spcAft>
                <a:spcPts val="0"/>
              </a:spcAft>
              <a:buClr>
                <a:schemeClr val="dk1"/>
              </a:buClr>
              <a:buSzPts val="1400"/>
              <a:buChar char="•"/>
              <a:defRPr/>
            </a:lvl9pPr>
          </a:lstStyle>
          <a:p>
            <a:pPr lvl="0">
              <a:buNone/>
            </a:pPr>
            <a:endParaRPr/>
          </a:p>
        </p:txBody>
      </p:sp>
      <p:sp>
        <p:nvSpPr>
          <p:cNvPr id="80" name="Google Shape;80;p15">
            <a:extLst>
              <a:ext uri="{FF2B5EF4-FFF2-40B4-BE49-F238E27FC236}">
                <a16:creationId xmlns="" xmlns:a16="http://schemas.microsoft.com/office/drawing/2014/main" id="{AFC9F02B-B19F-4189-BD9D-49A2F270DFA5}"/>
              </a:ext>
            </a:extLst>
          </p:cNvPr>
          <p:cNvSpPr>
            <a:spLocks noGrp="1"/>
          </p:cNvSpPr>
          <p:nvPr>
            <p:ph type="ftr" idx="11"/>
          </p:nvPr>
        </p:nvSpPr>
        <p:spPr>
          <a:xfrm>
            <a:off x="4038600" y="6538844"/>
            <a:ext cx="4114800" cy="288000"/>
          </a:xfrm>
          <a:prstGeom prst="rect">
            <a:avLst/>
          </a:prstGeom>
          <a:noFill/>
          <a:ln>
            <a:noFill/>
          </a:ln>
        </p:spPr>
        <p:txBody>
          <a:bodyPr wrap="square" lIns="68575" tIns="34275" rIns="68575" bIns="34275" anchor="ctr">
            <a:noAutofit/>
          </a:bodyPr>
          <a:lstStyle>
            <a:lvl1pPr algn="ctr">
              <a:spcBef>
                <a:spcPts val="0"/>
              </a:spcBef>
              <a:spcAft>
                <a:spcPts val="0"/>
              </a:spcAft>
              <a:buSzPts val="1100"/>
              <a:buNone/>
              <a:defRPr/>
            </a:lvl1pPr>
            <a:lvl2pPr algn="l">
              <a:spcBef>
                <a:spcPts val="0"/>
              </a:spcBef>
              <a:spcAft>
                <a:spcPts val="0"/>
              </a:spcAft>
              <a:buSzPts val="1100"/>
              <a:buNone/>
              <a:defRPr/>
            </a:lvl2pPr>
            <a:lvl3pPr algn="l">
              <a:spcBef>
                <a:spcPts val="0"/>
              </a:spcBef>
              <a:spcAft>
                <a:spcPts val="0"/>
              </a:spcAft>
              <a:buSzPts val="1100"/>
              <a:buNone/>
              <a:defRPr/>
            </a:lvl3pPr>
            <a:lvl4pPr algn="l">
              <a:spcBef>
                <a:spcPts val="0"/>
              </a:spcBef>
              <a:spcAft>
                <a:spcPts val="0"/>
              </a:spcAft>
              <a:buSzPts val="1100"/>
              <a:buNone/>
              <a:defRPr/>
            </a:lvl4pPr>
            <a:lvl5pPr algn="l">
              <a:spcBef>
                <a:spcPts val="0"/>
              </a:spcBef>
              <a:spcAft>
                <a:spcPts val="0"/>
              </a:spcAft>
              <a:buSzPts val="1100"/>
              <a:buNone/>
              <a:defRPr/>
            </a:lvl5pPr>
            <a:lvl6pPr algn="l">
              <a:spcBef>
                <a:spcPts val="0"/>
              </a:spcBef>
              <a:spcAft>
                <a:spcPts val="0"/>
              </a:spcAft>
              <a:buSzPts val="1100"/>
              <a:buNone/>
              <a:defRPr/>
            </a:lvl6pPr>
            <a:lvl7pPr algn="l">
              <a:spcBef>
                <a:spcPts val="0"/>
              </a:spcBef>
              <a:spcAft>
                <a:spcPts val="0"/>
              </a:spcAft>
              <a:buSzPts val="1100"/>
              <a:buNone/>
              <a:defRPr/>
            </a:lvl7pPr>
            <a:lvl8pPr algn="l">
              <a:spcBef>
                <a:spcPts val="0"/>
              </a:spcBef>
              <a:spcAft>
                <a:spcPts val="0"/>
              </a:spcAft>
              <a:buSzPts val="1100"/>
              <a:buNone/>
              <a:defRPr/>
            </a:lvl8pPr>
            <a:lvl9pPr algn="l">
              <a:spcBef>
                <a:spcPts val="0"/>
              </a:spcBef>
              <a:spcAft>
                <a:spcPts val="0"/>
              </a:spcAft>
              <a:buSzPts val="1100"/>
              <a:buNone/>
              <a:defRPr/>
            </a:lvl9pPr>
          </a:lstStyle>
          <a:p>
            <a:pPr lvl="0">
              <a:buNone/>
            </a:pPr>
            <a:endParaRPr/>
          </a:p>
        </p:txBody>
      </p:sp>
      <p:sp>
        <p:nvSpPr>
          <p:cNvPr id="81" name="Google Shape;81;p15">
            <a:extLst>
              <a:ext uri="{FF2B5EF4-FFF2-40B4-BE49-F238E27FC236}">
                <a16:creationId xmlns="" xmlns:a16="http://schemas.microsoft.com/office/drawing/2014/main" id="{0A9B3792-9EAF-4210-A77D-733479EA0A7B}"/>
              </a:ext>
            </a:extLst>
          </p:cNvPr>
          <p:cNvSpPr>
            <a:spLocks noGrp="1"/>
          </p:cNvSpPr>
          <p:nvPr>
            <p:ph type="sldNum" idx="12"/>
          </p:nvPr>
        </p:nvSpPr>
        <p:spPr>
          <a:xfrm>
            <a:off x="8610600" y="6538844"/>
            <a:ext cx="2743200" cy="288000"/>
          </a:xfrm>
          <a:prstGeom prst="rect">
            <a:avLst/>
          </a:prstGeom>
          <a:noFill/>
          <a:ln>
            <a:noFill/>
          </a:ln>
        </p:spPr>
        <p:txBody>
          <a:bodyPr wrap="square" lIns="68575" tIns="34275" rIns="68575" bIns="34275" anchor="ctr">
            <a:noAutofit/>
          </a:bodyPr>
          <a:lstStyle>
            <a:lvl1pPr marL="0" indent="0" algn="r">
              <a:spcBef>
                <a:spcPts val="0"/>
              </a:spcBef>
              <a:buNone/>
              <a:defRPr/>
            </a:lvl1pPr>
            <a:lvl2pPr marL="0" indent="0" algn="r">
              <a:spcBef>
                <a:spcPts val="0"/>
              </a:spcBef>
              <a:buNone/>
              <a:defRPr/>
            </a:lvl2pPr>
            <a:lvl3pPr marL="0" indent="0" algn="r">
              <a:spcBef>
                <a:spcPts val="0"/>
              </a:spcBef>
              <a:buNone/>
              <a:defRPr/>
            </a:lvl3pPr>
            <a:lvl4pPr marL="0" indent="0" algn="r">
              <a:spcBef>
                <a:spcPts val="0"/>
              </a:spcBef>
              <a:buNone/>
              <a:defRPr/>
            </a:lvl4pPr>
            <a:lvl5pPr marL="0" indent="0" algn="r">
              <a:spcBef>
                <a:spcPts val="0"/>
              </a:spcBef>
              <a:buNone/>
              <a:defRPr/>
            </a:lvl5pPr>
            <a:lvl6pPr marL="0" indent="0" algn="r">
              <a:spcBef>
                <a:spcPts val="0"/>
              </a:spcBef>
              <a:buNone/>
              <a:defRPr/>
            </a:lvl6pPr>
            <a:lvl7pPr marL="0" indent="0" algn="r">
              <a:spcBef>
                <a:spcPts val="0"/>
              </a:spcBef>
              <a:buNone/>
              <a:defRPr/>
            </a:lvl7pPr>
            <a:lvl8pPr marL="0" indent="0" algn="r">
              <a:spcBef>
                <a:spcPts val="0"/>
              </a:spcBef>
              <a:buNone/>
              <a:defRPr/>
            </a:lvl8pPr>
            <a:lvl9pPr marL="0" indent="0" algn="r">
              <a:spcBef>
                <a:spcPts val="0"/>
              </a:spcBef>
              <a:buNone/>
              <a:defRPr/>
            </a:lvl9pPr>
          </a:lstStyle>
          <a:p>
            <a:pPr lvl="0">
              <a:buNone/>
            </a:pPr>
            <a:fld id="{00000000-1234-1234-1234-123412341234}" type="slidenum">
              <a:t>‹#›</a:t>
            </a:fld>
            <a:endParaRPr/>
          </a:p>
        </p:txBody>
      </p:sp>
      <p:cxnSp>
        <p:nvCxnSpPr>
          <p:cNvPr id="96" name="Google Shape;82;p15"/>
          <p:cNvCxnSpPr/>
          <p:nvPr/>
        </p:nvCxnSpPr>
        <p:spPr>
          <a:xfrm>
            <a:off x="288000" y="863241"/>
            <a:ext cx="11520000" cy="0"/>
          </a:xfrm>
          <a:prstGeom prst="straightConnector1">
            <a:avLst/>
          </a:prstGeom>
          <a:ln w="38100" cap="flat">
            <a:solidFill>
              <a:srgbClr val="DC2314"/>
            </a:solidFill>
            <a:prstDash val="solid"/>
            <a:miter/>
            <a:headEnd w="sm" len="sm"/>
            <a:tailEnd w="sm" len="sm"/>
          </a:ln>
        </p:spPr>
      </p:cxnSp>
      <p:cxnSp>
        <p:nvCxnSpPr>
          <p:cNvPr id="97" name="Google Shape;83;p15"/>
          <p:cNvCxnSpPr/>
          <p:nvPr/>
        </p:nvCxnSpPr>
        <p:spPr>
          <a:xfrm>
            <a:off x="286353" y="6496183"/>
            <a:ext cx="11520000" cy="0"/>
          </a:xfrm>
          <a:prstGeom prst="straightConnector1">
            <a:avLst/>
          </a:prstGeom>
          <a:ln w="38100" cap="flat">
            <a:solidFill>
              <a:srgbClr val="4F5B54"/>
            </a:solidFill>
            <a:prstDash val="solid"/>
            <a:miter/>
            <a:headEnd w="sm" len="sm"/>
            <a:tailEnd w="sm" len="sm"/>
          </a:ln>
        </p:spPr>
      </p:cxnSp>
      <p:pic>
        <p:nvPicPr>
          <p:cNvPr id="98" name="Google Shape;84;p15"/>
          <p:cNvPicPr>
            <a:picLocks noChangeAspect="1"/>
          </p:cNvPicPr>
          <p:nvPr/>
        </p:nvPicPr>
        <p:blipFill rotWithShape="1">
          <a:blip r:embed="rId2">
            <a:alphaModFix/>
          </a:blip>
          <a:srcRect/>
          <a:stretch>
            <a:fillRect/>
          </a:stretch>
        </p:blipFill>
        <p:spPr>
          <a:xfrm>
            <a:off x="286354" y="6538845"/>
            <a:ext cx="801745" cy="245239"/>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제목 슬라이드">
  <p:cSld name="제목 슬라이드">
    <p:spTree>
      <p:nvGrpSpPr>
        <p:cNvPr id="1" name=""/>
        <p:cNvGrpSpPr/>
        <p:nvPr/>
      </p:nvGrpSpPr>
      <p:grpSpPr>
        <a:xfrm>
          <a:off x="0" y="0"/>
          <a:ext cx="0" cy="0"/>
          <a:chOff x="0" y="0"/>
          <a:chExt cx="0" cy="0"/>
        </a:xfrm>
      </p:grpSpPr>
      <p:sp>
        <p:nvSpPr>
          <p:cNvPr id="70" name="Google Shape;70;p14">
            <a:extLst>
              <a:ext uri="{FF2B5EF4-FFF2-40B4-BE49-F238E27FC236}">
                <a16:creationId xmlns="" xmlns:a16="http://schemas.microsoft.com/office/drawing/2014/main" id="{1D7DF716-9ACA-40A0-982A-816E765A10B1}"/>
              </a:ext>
            </a:extLst>
          </p:cNvPr>
          <p:cNvSpPr>
            <a:spLocks noGrp="1"/>
          </p:cNvSpPr>
          <p:nvPr>
            <p:ph type="ctrTitle"/>
          </p:nvPr>
        </p:nvSpPr>
        <p:spPr>
          <a:xfrm>
            <a:off x="1062000" y="2019600"/>
            <a:ext cx="10069200" cy="1454400"/>
          </a:xfrm>
          <a:prstGeom prst="rect">
            <a:avLst/>
          </a:prstGeom>
          <a:noFill/>
          <a:ln>
            <a:noFill/>
          </a:ln>
        </p:spPr>
        <p:txBody>
          <a:bodyPr spcFirstLastPara="1" wrap="square" lIns="68575" tIns="34275" rIns="68575" bIns="34275" anchor="ctr">
            <a:normAutofit/>
          </a:bodyPr>
          <a:lstStyle>
            <a:lvl1pPr algn="ctr">
              <a:lnSpc>
                <a:spcPct val="90000"/>
              </a:lnSpc>
              <a:spcBef>
                <a:spcPts val="0"/>
              </a:spcBef>
              <a:spcAft>
                <a:spcPts val="0"/>
              </a:spcAft>
              <a:buClr>
                <a:schemeClr val="dk1"/>
              </a:buClr>
              <a:buSzPts val="2700"/>
              <a:buFont typeface="Calibri"/>
              <a:buNone/>
              <a:defRPr sz="3600"/>
            </a:lvl1pPr>
            <a:lvl2pPr>
              <a:spcBef>
                <a:spcPts val="0"/>
              </a:spcBef>
              <a:spcAft>
                <a:spcPts val="0"/>
              </a:spcAft>
              <a:buSzPts val="1100"/>
              <a:buNone/>
              <a:defRPr/>
            </a:lvl2pPr>
            <a:lvl3pPr>
              <a:spcBef>
                <a:spcPts val="0"/>
              </a:spcBef>
              <a:spcAft>
                <a:spcPts val="0"/>
              </a:spcAft>
              <a:buSzPts val="1100"/>
              <a:buNone/>
              <a:defRPr/>
            </a:lvl3pPr>
            <a:lvl4pPr>
              <a:spcBef>
                <a:spcPts val="0"/>
              </a:spcBef>
              <a:spcAft>
                <a:spcPts val="0"/>
              </a:spcAft>
              <a:buSzPts val="1100"/>
              <a:buNone/>
              <a:defRPr/>
            </a:lvl4pPr>
            <a:lvl5pPr>
              <a:spcBef>
                <a:spcPts val="0"/>
              </a:spcBef>
              <a:spcAft>
                <a:spcPts val="0"/>
              </a:spcAft>
              <a:buSzPts val="1100"/>
              <a:buNone/>
              <a:defRPr/>
            </a:lvl5pPr>
            <a:lvl6pPr>
              <a:spcBef>
                <a:spcPts val="0"/>
              </a:spcBef>
              <a:spcAft>
                <a:spcPts val="0"/>
              </a:spcAft>
              <a:buSzPts val="1100"/>
              <a:buNone/>
              <a:defRPr/>
            </a:lvl6pPr>
            <a:lvl7pPr>
              <a:spcBef>
                <a:spcPts val="0"/>
              </a:spcBef>
              <a:spcAft>
                <a:spcPts val="0"/>
              </a:spcAft>
              <a:buSzPts val="1100"/>
              <a:buNone/>
              <a:defRPr/>
            </a:lvl7pPr>
            <a:lvl8pPr>
              <a:spcBef>
                <a:spcPts val="0"/>
              </a:spcBef>
              <a:spcAft>
                <a:spcPts val="0"/>
              </a:spcAft>
              <a:buSzPts val="1100"/>
              <a:buNone/>
              <a:defRPr/>
            </a:lvl8pPr>
            <a:lvl9pPr>
              <a:spcBef>
                <a:spcPts val="0"/>
              </a:spcBef>
              <a:spcAft>
                <a:spcPts val="0"/>
              </a:spcAft>
              <a:buSzPts val="1100"/>
              <a:buNone/>
              <a:defRPr/>
            </a:lvl9pPr>
          </a:lstStyle>
          <a:p>
            <a:endParaRPr/>
          </a:p>
        </p:txBody>
      </p:sp>
      <p:sp>
        <p:nvSpPr>
          <p:cNvPr id="71" name="Google Shape;71;p14">
            <a:extLst>
              <a:ext uri="{FF2B5EF4-FFF2-40B4-BE49-F238E27FC236}">
                <a16:creationId xmlns="" xmlns:a16="http://schemas.microsoft.com/office/drawing/2014/main" id="{F4FEA331-5A85-4157-86D5-E7BD841232EE}"/>
              </a:ext>
            </a:extLst>
          </p:cNvPr>
          <p:cNvSpPr>
            <a:spLocks noGrp="1"/>
          </p:cNvSpPr>
          <p:nvPr>
            <p:ph type="subTitle" idx="1"/>
          </p:nvPr>
        </p:nvSpPr>
        <p:spPr>
          <a:xfrm>
            <a:off x="1062000" y="3618000"/>
            <a:ext cx="10069200" cy="648000"/>
          </a:xfrm>
          <a:prstGeom prst="rect">
            <a:avLst/>
          </a:prstGeom>
          <a:noFill/>
          <a:ln>
            <a:noFill/>
          </a:ln>
        </p:spPr>
        <p:txBody>
          <a:bodyPr spcFirstLastPara="1" wrap="square" lIns="68575" tIns="34275" rIns="68575" bIns="34275" anchor="ctr">
            <a:normAutofit/>
          </a:bodyPr>
          <a:lstStyle>
            <a:lvl1pPr algn="ctr">
              <a:lnSpc>
                <a:spcPct val="100000"/>
              </a:lnSpc>
              <a:spcBef>
                <a:spcPts val="1067"/>
              </a:spcBef>
              <a:spcAft>
                <a:spcPts val="0"/>
              </a:spcAft>
              <a:buClr>
                <a:schemeClr val="dk1"/>
              </a:buClr>
              <a:buSzPts val="1500"/>
              <a:buNone/>
              <a:defRPr sz="2000" b="0"/>
            </a:lvl1pPr>
            <a:lvl2pPr algn="ctr">
              <a:lnSpc>
                <a:spcPct val="150000"/>
              </a:lnSpc>
              <a:spcBef>
                <a:spcPts val="533"/>
              </a:spcBef>
              <a:spcAft>
                <a:spcPts val="0"/>
              </a:spcAft>
              <a:buClr>
                <a:schemeClr val="dk1"/>
              </a:buClr>
              <a:buSzPts val="1500"/>
              <a:buNone/>
              <a:defRPr sz="2000"/>
            </a:lvl2pPr>
            <a:lvl3pPr algn="ctr">
              <a:lnSpc>
                <a:spcPct val="150000"/>
              </a:lnSpc>
              <a:spcBef>
                <a:spcPts val="533"/>
              </a:spcBef>
              <a:spcAft>
                <a:spcPts val="0"/>
              </a:spcAft>
              <a:buClr>
                <a:schemeClr val="dk1"/>
              </a:buClr>
              <a:buSzPts val="1400"/>
              <a:buNone/>
              <a:defRPr sz="1867"/>
            </a:lvl3pPr>
            <a:lvl4pPr algn="ctr">
              <a:lnSpc>
                <a:spcPct val="150000"/>
              </a:lnSpc>
              <a:spcBef>
                <a:spcPts val="533"/>
              </a:spcBef>
              <a:spcAft>
                <a:spcPts val="0"/>
              </a:spcAft>
              <a:buClr>
                <a:schemeClr val="dk1"/>
              </a:buClr>
              <a:buSzPts val="1200"/>
              <a:buNone/>
              <a:defRPr sz="1600"/>
            </a:lvl4pPr>
            <a:lvl5pPr algn="ctr">
              <a:lnSpc>
                <a:spcPct val="150000"/>
              </a:lnSpc>
              <a:spcBef>
                <a:spcPts val="533"/>
              </a:spcBef>
              <a:spcAft>
                <a:spcPts val="0"/>
              </a:spcAft>
              <a:buClr>
                <a:schemeClr val="dk1"/>
              </a:buClr>
              <a:buSzPts val="1200"/>
              <a:buNone/>
              <a:defRPr sz="1600"/>
            </a:lvl5pPr>
            <a:lvl6pPr algn="ctr">
              <a:lnSpc>
                <a:spcPct val="90000"/>
              </a:lnSpc>
              <a:spcBef>
                <a:spcPts val="533"/>
              </a:spcBef>
              <a:spcAft>
                <a:spcPts val="0"/>
              </a:spcAft>
              <a:buClr>
                <a:schemeClr val="dk1"/>
              </a:buClr>
              <a:buSzPts val="1200"/>
              <a:buNone/>
              <a:defRPr sz="1600"/>
            </a:lvl6pPr>
            <a:lvl7pPr algn="ctr">
              <a:lnSpc>
                <a:spcPct val="90000"/>
              </a:lnSpc>
              <a:spcBef>
                <a:spcPts val="533"/>
              </a:spcBef>
              <a:spcAft>
                <a:spcPts val="0"/>
              </a:spcAft>
              <a:buClr>
                <a:schemeClr val="dk1"/>
              </a:buClr>
              <a:buSzPts val="1200"/>
              <a:buNone/>
              <a:defRPr sz="1600"/>
            </a:lvl7pPr>
            <a:lvl8pPr algn="ctr">
              <a:lnSpc>
                <a:spcPct val="90000"/>
              </a:lnSpc>
              <a:spcBef>
                <a:spcPts val="533"/>
              </a:spcBef>
              <a:spcAft>
                <a:spcPts val="0"/>
              </a:spcAft>
              <a:buClr>
                <a:schemeClr val="dk1"/>
              </a:buClr>
              <a:buSzPts val="1200"/>
              <a:buNone/>
              <a:defRPr sz="1600"/>
            </a:lvl8pPr>
            <a:lvl9pPr algn="ctr">
              <a:lnSpc>
                <a:spcPct val="90000"/>
              </a:lnSpc>
              <a:spcBef>
                <a:spcPts val="533"/>
              </a:spcBef>
              <a:spcAft>
                <a:spcPts val="0"/>
              </a:spcAft>
              <a:buClr>
                <a:schemeClr val="dk1"/>
              </a:buClr>
              <a:buSzPts val="1200"/>
              <a:buNone/>
              <a:defRPr sz="1600"/>
            </a:lvl9pPr>
          </a:lstStyle>
          <a:p>
            <a:endParaRPr/>
          </a:p>
        </p:txBody>
      </p:sp>
      <p:sp>
        <p:nvSpPr>
          <p:cNvPr id="72" name="Google Shape;72;p14">
            <a:extLst>
              <a:ext uri="{FF2B5EF4-FFF2-40B4-BE49-F238E27FC236}">
                <a16:creationId xmlns="" xmlns:a16="http://schemas.microsoft.com/office/drawing/2014/main" id="{D5D08885-7CDF-4449-8B2D-E278CC5BF05E}"/>
              </a:ext>
            </a:extLst>
          </p:cNvPr>
          <p:cNvSpPr>
            <a:spLocks noGrp="1"/>
          </p:cNvSpPr>
          <p:nvPr>
            <p:ph type="dt" idx="10"/>
          </p:nvPr>
        </p:nvSpPr>
        <p:spPr>
          <a:xfrm>
            <a:off x="4724400" y="6046645"/>
            <a:ext cx="2743200" cy="288000"/>
          </a:xfrm>
          <a:prstGeom prst="rect">
            <a:avLst/>
          </a:prstGeom>
          <a:noFill/>
          <a:ln>
            <a:noFill/>
          </a:ln>
        </p:spPr>
        <p:txBody>
          <a:bodyPr spcFirstLastPara="1" wrap="square" lIns="68575" tIns="34275" rIns="68575" bIns="34275" anchor="ctr">
            <a:noAutofit/>
          </a:bodyPr>
          <a:lstStyle>
            <a:lvl1pPr algn="ctr">
              <a:spcBef>
                <a:spcPts val="0"/>
              </a:spcBef>
              <a:spcAft>
                <a:spcPts val="0"/>
              </a:spcAft>
              <a:buSzPts val="1100"/>
              <a:buNone/>
              <a:defRPr>
                <a:solidFill>
                  <a:schemeClr val="dk1"/>
                </a:solidFill>
              </a:defRPr>
            </a:lvl1pPr>
            <a:lvl2pPr algn="l">
              <a:spcBef>
                <a:spcPts val="0"/>
              </a:spcBef>
              <a:spcAft>
                <a:spcPts val="0"/>
              </a:spcAft>
              <a:buSzPts val="1100"/>
              <a:buNone/>
              <a:defRPr/>
            </a:lvl2pPr>
            <a:lvl3pPr algn="l">
              <a:spcBef>
                <a:spcPts val="0"/>
              </a:spcBef>
              <a:spcAft>
                <a:spcPts val="0"/>
              </a:spcAft>
              <a:buSzPts val="1100"/>
              <a:buNone/>
              <a:defRPr/>
            </a:lvl3pPr>
            <a:lvl4pPr algn="l">
              <a:spcBef>
                <a:spcPts val="0"/>
              </a:spcBef>
              <a:spcAft>
                <a:spcPts val="0"/>
              </a:spcAft>
              <a:buSzPts val="1100"/>
              <a:buNone/>
              <a:defRPr/>
            </a:lvl4pPr>
            <a:lvl5pPr algn="l">
              <a:spcBef>
                <a:spcPts val="0"/>
              </a:spcBef>
              <a:spcAft>
                <a:spcPts val="0"/>
              </a:spcAft>
              <a:buSzPts val="1100"/>
              <a:buNone/>
              <a:defRPr/>
            </a:lvl5pPr>
            <a:lvl6pPr algn="l">
              <a:spcBef>
                <a:spcPts val="0"/>
              </a:spcBef>
              <a:spcAft>
                <a:spcPts val="0"/>
              </a:spcAft>
              <a:buSzPts val="1100"/>
              <a:buNone/>
              <a:defRPr/>
            </a:lvl6pPr>
            <a:lvl7pPr algn="l">
              <a:spcBef>
                <a:spcPts val="0"/>
              </a:spcBef>
              <a:spcAft>
                <a:spcPts val="0"/>
              </a:spcAft>
              <a:buSzPts val="1100"/>
              <a:buNone/>
              <a:defRPr/>
            </a:lvl7pPr>
            <a:lvl8pPr algn="l">
              <a:spcBef>
                <a:spcPts val="0"/>
              </a:spcBef>
              <a:spcAft>
                <a:spcPts val="0"/>
              </a:spcAft>
              <a:buSzPts val="1100"/>
              <a:buNone/>
              <a:defRPr/>
            </a:lvl8pPr>
            <a:lvl9pPr algn="l">
              <a:spcBef>
                <a:spcPts val="0"/>
              </a:spcBef>
              <a:spcAft>
                <a:spcPts val="0"/>
              </a:spcAft>
              <a:buSzPts val="1100"/>
              <a:buNone/>
              <a:defRPr/>
            </a:lvl9pPr>
          </a:lstStyle>
          <a:p>
            <a:endParaRPr/>
          </a:p>
        </p:txBody>
      </p:sp>
      <p:sp>
        <p:nvSpPr>
          <p:cNvPr id="73" name="Google Shape;73;p14">
            <a:extLst>
              <a:ext uri="{FF2B5EF4-FFF2-40B4-BE49-F238E27FC236}">
                <a16:creationId xmlns="" xmlns:a16="http://schemas.microsoft.com/office/drawing/2014/main" id="{8A709E9E-5FE5-47D2-B9B7-7B2B880B4CE0}"/>
              </a:ext>
            </a:extLst>
          </p:cNvPr>
          <p:cNvSpPr>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oAutofit/>
          </a:bodyPr>
          <a:lstStyle>
            <a:lvl1pPr algn="ctr">
              <a:spcBef>
                <a:spcPts val="0"/>
              </a:spcBef>
              <a:spcAft>
                <a:spcPts val="0"/>
              </a:spcAft>
              <a:buSzPts val="1100"/>
              <a:buNone/>
              <a:defRPr/>
            </a:lvl1pPr>
            <a:lvl2pPr algn="l">
              <a:spcBef>
                <a:spcPts val="0"/>
              </a:spcBef>
              <a:spcAft>
                <a:spcPts val="0"/>
              </a:spcAft>
              <a:buSzPts val="1100"/>
              <a:buNone/>
              <a:defRPr/>
            </a:lvl2pPr>
            <a:lvl3pPr algn="l">
              <a:spcBef>
                <a:spcPts val="0"/>
              </a:spcBef>
              <a:spcAft>
                <a:spcPts val="0"/>
              </a:spcAft>
              <a:buSzPts val="1100"/>
              <a:buNone/>
              <a:defRPr/>
            </a:lvl3pPr>
            <a:lvl4pPr algn="l">
              <a:spcBef>
                <a:spcPts val="0"/>
              </a:spcBef>
              <a:spcAft>
                <a:spcPts val="0"/>
              </a:spcAft>
              <a:buSzPts val="1100"/>
              <a:buNone/>
              <a:defRPr/>
            </a:lvl4pPr>
            <a:lvl5pPr algn="l">
              <a:spcBef>
                <a:spcPts val="0"/>
              </a:spcBef>
              <a:spcAft>
                <a:spcPts val="0"/>
              </a:spcAft>
              <a:buSzPts val="1100"/>
              <a:buNone/>
              <a:defRPr/>
            </a:lvl5pPr>
            <a:lvl6pPr algn="l">
              <a:spcBef>
                <a:spcPts val="0"/>
              </a:spcBef>
              <a:spcAft>
                <a:spcPts val="0"/>
              </a:spcAft>
              <a:buSzPts val="1100"/>
              <a:buNone/>
              <a:defRPr/>
            </a:lvl6pPr>
            <a:lvl7pPr algn="l">
              <a:spcBef>
                <a:spcPts val="0"/>
              </a:spcBef>
              <a:spcAft>
                <a:spcPts val="0"/>
              </a:spcAft>
              <a:buSzPts val="1100"/>
              <a:buNone/>
              <a:defRPr/>
            </a:lvl7pPr>
            <a:lvl8pPr algn="l">
              <a:spcBef>
                <a:spcPts val="0"/>
              </a:spcBef>
              <a:spcAft>
                <a:spcPts val="0"/>
              </a:spcAft>
              <a:buSzPts val="1100"/>
              <a:buNone/>
              <a:defRPr/>
            </a:lvl8pPr>
            <a:lvl9pPr algn="l">
              <a:spcBef>
                <a:spcPts val="0"/>
              </a:spcBef>
              <a:spcAft>
                <a:spcPts val="0"/>
              </a:spcAft>
              <a:buSzPts val="1100"/>
              <a:buNone/>
              <a:defRPr/>
            </a:lvl9pPr>
          </a:lstStyle>
          <a:p>
            <a:endParaRPr/>
          </a:p>
        </p:txBody>
      </p:sp>
      <p:cxnSp>
        <p:nvCxnSpPr>
          <p:cNvPr id="87" name="Google Shape;74;p14"/>
          <p:cNvCxnSpPr/>
          <p:nvPr/>
        </p:nvCxnSpPr>
        <p:spPr>
          <a:xfrm>
            <a:off x="0" y="1116725"/>
            <a:ext cx="12192000" cy="0"/>
          </a:xfrm>
          <a:prstGeom prst="straightConnector1">
            <a:avLst/>
          </a:prstGeom>
          <a:ln w="38100" cap="flat">
            <a:solidFill>
              <a:srgbClr val="DC2314"/>
            </a:solidFill>
            <a:prstDash val="solid"/>
            <a:miter/>
            <a:headEnd type="none" w="sm" len="sm"/>
            <a:tailEnd type="none" w="sm" len="sm"/>
          </a:ln>
        </p:spPr>
      </p:cxnSp>
      <p:cxnSp>
        <p:nvCxnSpPr>
          <p:cNvPr id="88" name="Google Shape;75;p14"/>
          <p:cNvCxnSpPr/>
          <p:nvPr/>
        </p:nvCxnSpPr>
        <p:spPr>
          <a:xfrm>
            <a:off x="0" y="4470199"/>
            <a:ext cx="12192000" cy="0"/>
          </a:xfrm>
          <a:prstGeom prst="straightConnector1">
            <a:avLst/>
          </a:prstGeom>
          <a:ln w="38100" cap="flat">
            <a:solidFill>
              <a:srgbClr val="4F5B54"/>
            </a:solidFill>
            <a:prstDash val="solid"/>
            <a:miter/>
            <a:headEnd type="none" w="sm" len="sm"/>
            <a:tailEnd type="none" w="sm" len="sm"/>
          </a:ln>
        </p:spPr>
      </p:cxnSp>
      <p:sp>
        <p:nvSpPr>
          <p:cNvPr id="76" name="Google Shape;76;p14">
            <a:extLst>
              <a:ext uri="{FF2B5EF4-FFF2-40B4-BE49-F238E27FC236}">
                <a16:creationId xmlns="" xmlns:a16="http://schemas.microsoft.com/office/drawing/2014/main" id="{4578EFC6-58DD-4DB5-9D60-FC32572B9C75}"/>
              </a:ext>
            </a:extLst>
          </p:cNvPr>
          <p:cNvSpPr>
            <a:spLocks noGrp="1"/>
          </p:cNvSpPr>
          <p:nvPr>
            <p:ph type="body" idx="2"/>
          </p:nvPr>
        </p:nvSpPr>
        <p:spPr>
          <a:xfrm>
            <a:off x="1060704" y="4923383"/>
            <a:ext cx="10067600" cy="475600"/>
          </a:xfrm>
          <a:prstGeom prst="rect">
            <a:avLst/>
          </a:prstGeom>
          <a:noFill/>
          <a:ln>
            <a:noFill/>
          </a:ln>
        </p:spPr>
        <p:txBody>
          <a:bodyPr spcFirstLastPara="1" wrap="square" lIns="68575" tIns="34275" rIns="68575" bIns="34275" anchor="ctr">
            <a:noAutofit/>
          </a:bodyPr>
          <a:lstStyle>
            <a:lvl1pPr marL="609585" indent="-304792" algn="ctr">
              <a:lnSpc>
                <a:spcPct val="100000"/>
              </a:lnSpc>
              <a:spcBef>
                <a:spcPts val="1067"/>
              </a:spcBef>
              <a:spcAft>
                <a:spcPts val="0"/>
              </a:spcAft>
              <a:buClr>
                <a:schemeClr val="dk1"/>
              </a:buClr>
              <a:buSzPts val="1200"/>
              <a:buNone/>
              <a:defRPr sz="1600" b="1"/>
            </a:lvl1pPr>
            <a:lvl2pPr marL="1219170" indent="-423323" algn="l">
              <a:lnSpc>
                <a:spcPct val="150000"/>
              </a:lnSpc>
              <a:spcBef>
                <a:spcPts val="533"/>
              </a:spcBef>
              <a:spcAft>
                <a:spcPts val="0"/>
              </a:spcAft>
              <a:buClr>
                <a:schemeClr val="dk1"/>
              </a:buClr>
              <a:buSzPts val="1400"/>
              <a:buChar char="•"/>
              <a:defRPr/>
            </a:lvl2pPr>
            <a:lvl3pPr marL="1828754" indent="-423323" algn="l">
              <a:lnSpc>
                <a:spcPct val="150000"/>
              </a:lnSpc>
              <a:spcBef>
                <a:spcPts val="533"/>
              </a:spcBef>
              <a:spcAft>
                <a:spcPts val="0"/>
              </a:spcAft>
              <a:buClr>
                <a:schemeClr val="dk1"/>
              </a:buClr>
              <a:buSzPts val="1400"/>
              <a:buChar char="o"/>
              <a:defRPr/>
            </a:lvl3pPr>
            <a:lvl4pPr marL="2438339" indent="-423323" algn="l">
              <a:lnSpc>
                <a:spcPct val="150000"/>
              </a:lnSpc>
              <a:spcBef>
                <a:spcPts val="533"/>
              </a:spcBef>
              <a:spcAft>
                <a:spcPts val="0"/>
              </a:spcAft>
              <a:buClr>
                <a:schemeClr val="dk1"/>
              </a:buClr>
              <a:buSzPts val="1400"/>
              <a:buChar char="⮚"/>
              <a:defRPr/>
            </a:lvl4pPr>
            <a:lvl5pPr marL="3047924" indent="-423323" algn="l">
              <a:lnSpc>
                <a:spcPct val="150000"/>
              </a:lnSpc>
              <a:spcBef>
                <a:spcPts val="533"/>
              </a:spcBef>
              <a:spcAft>
                <a:spcPts val="0"/>
              </a:spcAft>
              <a:buClr>
                <a:schemeClr val="dk1"/>
              </a:buClr>
              <a:buSzPts val="1400"/>
              <a:buChar char="✔"/>
              <a:defRPr/>
            </a:lvl5pPr>
            <a:lvl6pPr marL="3657509" indent="-423323" algn="l">
              <a:lnSpc>
                <a:spcPct val="90000"/>
              </a:lnSpc>
              <a:spcBef>
                <a:spcPts val="533"/>
              </a:spcBef>
              <a:spcAft>
                <a:spcPts val="0"/>
              </a:spcAft>
              <a:buClr>
                <a:schemeClr val="dk1"/>
              </a:buClr>
              <a:buSzPts val="1400"/>
              <a:buChar char="•"/>
              <a:defRPr/>
            </a:lvl6pPr>
            <a:lvl7pPr marL="4267093" indent="-423323" algn="l">
              <a:lnSpc>
                <a:spcPct val="90000"/>
              </a:lnSpc>
              <a:spcBef>
                <a:spcPts val="533"/>
              </a:spcBef>
              <a:spcAft>
                <a:spcPts val="0"/>
              </a:spcAft>
              <a:buClr>
                <a:schemeClr val="dk1"/>
              </a:buClr>
              <a:buSzPts val="1400"/>
              <a:buChar char="•"/>
              <a:defRPr/>
            </a:lvl7pPr>
            <a:lvl8pPr marL="4876678" indent="-423323" algn="l">
              <a:lnSpc>
                <a:spcPct val="90000"/>
              </a:lnSpc>
              <a:spcBef>
                <a:spcPts val="533"/>
              </a:spcBef>
              <a:spcAft>
                <a:spcPts val="0"/>
              </a:spcAft>
              <a:buClr>
                <a:schemeClr val="dk1"/>
              </a:buClr>
              <a:buSzPts val="1400"/>
              <a:buChar char="•"/>
              <a:defRPr/>
            </a:lvl8pPr>
            <a:lvl9pPr marL="5486263" indent="-423323" algn="l">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제목 및 내용" type="obj">
  <p:cSld name="제목 및 내용">
    <p:spTree>
      <p:nvGrpSpPr>
        <p:cNvPr id="1" name=""/>
        <p:cNvGrpSpPr/>
        <p:nvPr/>
      </p:nvGrpSpPr>
      <p:grpSpPr>
        <a:xfrm>
          <a:off x="0" y="0"/>
          <a:ext cx="0" cy="0"/>
          <a:chOff x="0" y="0"/>
          <a:chExt cx="0" cy="0"/>
        </a:xfrm>
      </p:grpSpPr>
      <p:sp>
        <p:nvSpPr>
          <p:cNvPr id="78" name="Google Shape;78;p15">
            <a:extLst>
              <a:ext uri="{FF2B5EF4-FFF2-40B4-BE49-F238E27FC236}">
                <a16:creationId xmlns="" xmlns:a16="http://schemas.microsoft.com/office/drawing/2014/main" id="{B783BF9F-4C18-4329-B68D-1513C88D464C}"/>
              </a:ext>
            </a:extLst>
          </p:cNvPr>
          <p:cNvSpPr>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ormAutofit/>
          </a:bodyPr>
          <a:lstStyle>
            <a:lvl1pPr algn="l">
              <a:lnSpc>
                <a:spcPct val="90000"/>
              </a:lnSpc>
              <a:spcBef>
                <a:spcPts val="0"/>
              </a:spcBef>
              <a:spcAft>
                <a:spcPts val="0"/>
              </a:spcAft>
              <a:buClr>
                <a:schemeClr val="dk1"/>
              </a:buClr>
              <a:buSzPts val="1400"/>
              <a:buNone/>
              <a:defRPr/>
            </a:lvl1pPr>
            <a:lvl2pPr>
              <a:spcBef>
                <a:spcPts val="0"/>
              </a:spcBef>
              <a:spcAft>
                <a:spcPts val="0"/>
              </a:spcAft>
              <a:buSzPts val="1100"/>
              <a:buNone/>
              <a:defRPr/>
            </a:lvl2pPr>
            <a:lvl3pPr>
              <a:spcBef>
                <a:spcPts val="0"/>
              </a:spcBef>
              <a:spcAft>
                <a:spcPts val="0"/>
              </a:spcAft>
              <a:buSzPts val="1100"/>
              <a:buNone/>
              <a:defRPr/>
            </a:lvl3pPr>
            <a:lvl4pPr>
              <a:spcBef>
                <a:spcPts val="0"/>
              </a:spcBef>
              <a:spcAft>
                <a:spcPts val="0"/>
              </a:spcAft>
              <a:buSzPts val="1100"/>
              <a:buNone/>
              <a:defRPr/>
            </a:lvl4pPr>
            <a:lvl5pPr>
              <a:spcBef>
                <a:spcPts val="0"/>
              </a:spcBef>
              <a:spcAft>
                <a:spcPts val="0"/>
              </a:spcAft>
              <a:buSzPts val="1100"/>
              <a:buNone/>
              <a:defRPr/>
            </a:lvl5pPr>
            <a:lvl6pPr>
              <a:spcBef>
                <a:spcPts val="0"/>
              </a:spcBef>
              <a:spcAft>
                <a:spcPts val="0"/>
              </a:spcAft>
              <a:buSzPts val="1100"/>
              <a:buNone/>
              <a:defRPr/>
            </a:lvl6pPr>
            <a:lvl7pPr>
              <a:spcBef>
                <a:spcPts val="0"/>
              </a:spcBef>
              <a:spcAft>
                <a:spcPts val="0"/>
              </a:spcAft>
              <a:buSzPts val="1100"/>
              <a:buNone/>
              <a:defRPr/>
            </a:lvl7pPr>
            <a:lvl8pPr>
              <a:spcBef>
                <a:spcPts val="0"/>
              </a:spcBef>
              <a:spcAft>
                <a:spcPts val="0"/>
              </a:spcAft>
              <a:buSzPts val="1100"/>
              <a:buNone/>
              <a:defRPr/>
            </a:lvl8pPr>
            <a:lvl9pPr>
              <a:spcBef>
                <a:spcPts val="0"/>
              </a:spcBef>
              <a:spcAft>
                <a:spcPts val="0"/>
              </a:spcAft>
              <a:buSzPts val="1100"/>
              <a:buNone/>
              <a:defRPr/>
            </a:lvl9pPr>
          </a:lstStyle>
          <a:p>
            <a:endParaRPr/>
          </a:p>
        </p:txBody>
      </p:sp>
      <p:sp>
        <p:nvSpPr>
          <p:cNvPr id="79" name="Google Shape;79;p15">
            <a:extLst>
              <a:ext uri="{FF2B5EF4-FFF2-40B4-BE49-F238E27FC236}">
                <a16:creationId xmlns="" xmlns:a16="http://schemas.microsoft.com/office/drawing/2014/main" id="{041102C5-303B-4FBF-83D4-5382C12CBFDF}"/>
              </a:ext>
            </a:extLst>
          </p:cNvPr>
          <p:cNvSpPr>
            <a:spLocks noGrp="1"/>
          </p:cNvSpPr>
          <p:nvPr>
            <p:ph type="body" idx="1"/>
          </p:nvPr>
        </p:nvSpPr>
        <p:spPr>
          <a:xfrm>
            <a:off x="288000" y="882000"/>
            <a:ext cx="11520000" cy="5580000"/>
          </a:xfrm>
          <a:prstGeom prst="rect">
            <a:avLst/>
          </a:prstGeom>
          <a:noFill/>
          <a:ln>
            <a:noFill/>
          </a:ln>
        </p:spPr>
        <p:txBody>
          <a:bodyPr spcFirstLastPara="1" wrap="square" lIns="68575" tIns="34275" rIns="68575" bIns="34275" anchor="t">
            <a:normAutofit/>
          </a:bodyPr>
          <a:lstStyle>
            <a:lvl1pPr marL="609585" indent="-457189" algn="l">
              <a:lnSpc>
                <a:spcPct val="100000"/>
              </a:lnSpc>
              <a:spcBef>
                <a:spcPts val="1067"/>
              </a:spcBef>
              <a:spcAft>
                <a:spcPts val="0"/>
              </a:spcAft>
              <a:buClr>
                <a:schemeClr val="dk1"/>
              </a:buClr>
              <a:buSzPts val="1800"/>
              <a:buFont typeface="Noto Sans Symbols"/>
              <a:buChar char="▪"/>
              <a:defRPr/>
            </a:lvl1pPr>
            <a:lvl2pPr marL="1219170" indent="-423323" algn="l">
              <a:lnSpc>
                <a:spcPct val="150000"/>
              </a:lnSpc>
              <a:spcBef>
                <a:spcPts val="533"/>
              </a:spcBef>
              <a:spcAft>
                <a:spcPts val="0"/>
              </a:spcAft>
              <a:buClr>
                <a:schemeClr val="dk1"/>
              </a:buClr>
              <a:buSzPts val="1400"/>
              <a:buFont typeface="Arial"/>
              <a:buChar char="•"/>
              <a:defRPr/>
            </a:lvl2pPr>
            <a:lvl3pPr marL="1828754" indent="-406390" algn="l">
              <a:lnSpc>
                <a:spcPct val="150000"/>
              </a:lnSpc>
              <a:spcBef>
                <a:spcPts val="533"/>
              </a:spcBef>
              <a:spcAft>
                <a:spcPts val="0"/>
              </a:spcAft>
              <a:buClr>
                <a:schemeClr val="dk1"/>
              </a:buClr>
              <a:buSzPts val="1200"/>
              <a:buFont typeface="Courier New"/>
              <a:buChar char="o"/>
              <a:defRPr/>
            </a:lvl3pPr>
            <a:lvl4pPr marL="2438339" indent="-397923" algn="l">
              <a:lnSpc>
                <a:spcPct val="150000"/>
              </a:lnSpc>
              <a:spcBef>
                <a:spcPts val="533"/>
              </a:spcBef>
              <a:spcAft>
                <a:spcPts val="0"/>
              </a:spcAft>
              <a:buClr>
                <a:schemeClr val="dk1"/>
              </a:buClr>
              <a:buSzPts val="1100"/>
              <a:buFont typeface="Noto Sans Symbols"/>
              <a:buChar char="⮚"/>
              <a:defRPr/>
            </a:lvl4pPr>
            <a:lvl5pPr marL="3047924" indent="-380990" algn="l">
              <a:lnSpc>
                <a:spcPct val="150000"/>
              </a:lnSpc>
              <a:spcBef>
                <a:spcPts val="533"/>
              </a:spcBef>
              <a:spcAft>
                <a:spcPts val="0"/>
              </a:spcAft>
              <a:buClr>
                <a:schemeClr val="dk1"/>
              </a:buClr>
              <a:buSzPts val="900"/>
              <a:buFont typeface="Noto Sans Symbols"/>
              <a:buChar char="✔"/>
              <a:defRPr/>
            </a:lvl5pPr>
            <a:lvl6pPr marL="3657509" indent="-423323" algn="l">
              <a:lnSpc>
                <a:spcPct val="90000"/>
              </a:lnSpc>
              <a:spcBef>
                <a:spcPts val="533"/>
              </a:spcBef>
              <a:spcAft>
                <a:spcPts val="0"/>
              </a:spcAft>
              <a:buClr>
                <a:schemeClr val="dk1"/>
              </a:buClr>
              <a:buSzPts val="1400"/>
              <a:buChar char="•"/>
              <a:defRPr/>
            </a:lvl6pPr>
            <a:lvl7pPr marL="4267093" indent="-423323" algn="l">
              <a:lnSpc>
                <a:spcPct val="90000"/>
              </a:lnSpc>
              <a:spcBef>
                <a:spcPts val="533"/>
              </a:spcBef>
              <a:spcAft>
                <a:spcPts val="0"/>
              </a:spcAft>
              <a:buClr>
                <a:schemeClr val="dk1"/>
              </a:buClr>
              <a:buSzPts val="1400"/>
              <a:buChar char="•"/>
              <a:defRPr/>
            </a:lvl7pPr>
            <a:lvl8pPr marL="4876678" indent="-423323" algn="l">
              <a:lnSpc>
                <a:spcPct val="90000"/>
              </a:lnSpc>
              <a:spcBef>
                <a:spcPts val="533"/>
              </a:spcBef>
              <a:spcAft>
                <a:spcPts val="0"/>
              </a:spcAft>
              <a:buClr>
                <a:schemeClr val="dk1"/>
              </a:buClr>
              <a:buSzPts val="1400"/>
              <a:buChar char="•"/>
              <a:defRPr/>
            </a:lvl8pPr>
            <a:lvl9pPr marL="5486263" indent="-423323" algn="l">
              <a:lnSpc>
                <a:spcPct val="90000"/>
              </a:lnSpc>
              <a:spcBef>
                <a:spcPts val="533"/>
              </a:spcBef>
              <a:spcAft>
                <a:spcPts val="0"/>
              </a:spcAft>
              <a:buClr>
                <a:schemeClr val="dk1"/>
              </a:buClr>
              <a:buSzPts val="1400"/>
              <a:buChar char="•"/>
              <a:defRPr/>
            </a:lvl9pPr>
          </a:lstStyle>
          <a:p>
            <a:endParaRPr/>
          </a:p>
        </p:txBody>
      </p:sp>
      <p:sp>
        <p:nvSpPr>
          <p:cNvPr id="80" name="Google Shape;80;p15">
            <a:extLst>
              <a:ext uri="{FF2B5EF4-FFF2-40B4-BE49-F238E27FC236}">
                <a16:creationId xmlns="" xmlns:a16="http://schemas.microsoft.com/office/drawing/2014/main" id="{57D2AF49-5B37-493D-8F34-0A48EA78D10D}"/>
              </a:ext>
            </a:extLst>
          </p:cNvPr>
          <p:cNvSpPr>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oAutofit/>
          </a:bodyPr>
          <a:lstStyle>
            <a:lvl1pPr algn="ctr">
              <a:spcBef>
                <a:spcPts val="0"/>
              </a:spcBef>
              <a:spcAft>
                <a:spcPts val="0"/>
              </a:spcAft>
              <a:buSzPts val="1100"/>
              <a:buNone/>
              <a:defRPr/>
            </a:lvl1pPr>
            <a:lvl2pPr algn="l">
              <a:spcBef>
                <a:spcPts val="0"/>
              </a:spcBef>
              <a:spcAft>
                <a:spcPts val="0"/>
              </a:spcAft>
              <a:buSzPts val="1100"/>
              <a:buNone/>
              <a:defRPr/>
            </a:lvl2pPr>
            <a:lvl3pPr algn="l">
              <a:spcBef>
                <a:spcPts val="0"/>
              </a:spcBef>
              <a:spcAft>
                <a:spcPts val="0"/>
              </a:spcAft>
              <a:buSzPts val="1100"/>
              <a:buNone/>
              <a:defRPr/>
            </a:lvl3pPr>
            <a:lvl4pPr algn="l">
              <a:spcBef>
                <a:spcPts val="0"/>
              </a:spcBef>
              <a:spcAft>
                <a:spcPts val="0"/>
              </a:spcAft>
              <a:buSzPts val="1100"/>
              <a:buNone/>
              <a:defRPr/>
            </a:lvl4pPr>
            <a:lvl5pPr algn="l">
              <a:spcBef>
                <a:spcPts val="0"/>
              </a:spcBef>
              <a:spcAft>
                <a:spcPts val="0"/>
              </a:spcAft>
              <a:buSzPts val="1100"/>
              <a:buNone/>
              <a:defRPr/>
            </a:lvl5pPr>
            <a:lvl6pPr algn="l">
              <a:spcBef>
                <a:spcPts val="0"/>
              </a:spcBef>
              <a:spcAft>
                <a:spcPts val="0"/>
              </a:spcAft>
              <a:buSzPts val="1100"/>
              <a:buNone/>
              <a:defRPr/>
            </a:lvl6pPr>
            <a:lvl7pPr algn="l">
              <a:spcBef>
                <a:spcPts val="0"/>
              </a:spcBef>
              <a:spcAft>
                <a:spcPts val="0"/>
              </a:spcAft>
              <a:buSzPts val="1100"/>
              <a:buNone/>
              <a:defRPr/>
            </a:lvl7pPr>
            <a:lvl8pPr algn="l">
              <a:spcBef>
                <a:spcPts val="0"/>
              </a:spcBef>
              <a:spcAft>
                <a:spcPts val="0"/>
              </a:spcAft>
              <a:buSzPts val="1100"/>
              <a:buNone/>
              <a:defRPr/>
            </a:lvl8pPr>
            <a:lvl9pPr algn="l">
              <a:spcBef>
                <a:spcPts val="0"/>
              </a:spcBef>
              <a:spcAft>
                <a:spcPts val="0"/>
              </a:spcAft>
              <a:buSzPts val="1100"/>
              <a:buNone/>
              <a:defRPr/>
            </a:lvl9pPr>
          </a:lstStyle>
          <a:p>
            <a:endParaRPr/>
          </a:p>
        </p:txBody>
      </p:sp>
      <p:sp>
        <p:nvSpPr>
          <p:cNvPr id="81" name="Google Shape;81;p15">
            <a:extLst>
              <a:ext uri="{FF2B5EF4-FFF2-40B4-BE49-F238E27FC236}">
                <a16:creationId xmlns="" xmlns:a16="http://schemas.microsoft.com/office/drawing/2014/main" id="{9C352CCB-7720-4F88-931B-1742E60032DA}"/>
              </a:ext>
            </a:extLst>
          </p:cNvPr>
          <p:cNvSpPr>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oAutofit/>
          </a:bodyPr>
          <a:lstStyle>
            <a:lvl1pPr marL="0" indent="0" algn="r">
              <a:spcBef>
                <a:spcPts val="0"/>
              </a:spcBef>
              <a:buNone/>
              <a:defRPr/>
            </a:lvl1pPr>
            <a:lvl2pPr marL="0" indent="0" algn="r">
              <a:spcBef>
                <a:spcPts val="0"/>
              </a:spcBef>
              <a:buNone/>
              <a:defRPr/>
            </a:lvl2pPr>
            <a:lvl3pPr marL="0" indent="0" algn="r">
              <a:spcBef>
                <a:spcPts val="0"/>
              </a:spcBef>
              <a:buNone/>
              <a:defRPr/>
            </a:lvl3pPr>
            <a:lvl4pPr marL="0" indent="0" algn="r">
              <a:spcBef>
                <a:spcPts val="0"/>
              </a:spcBef>
              <a:buNone/>
              <a:defRPr/>
            </a:lvl4pPr>
            <a:lvl5pPr marL="0" indent="0" algn="r">
              <a:spcBef>
                <a:spcPts val="0"/>
              </a:spcBef>
              <a:buNone/>
              <a:defRPr/>
            </a:lvl5pPr>
            <a:lvl6pPr marL="0" indent="0" algn="r">
              <a:spcBef>
                <a:spcPts val="0"/>
              </a:spcBef>
              <a:buNone/>
              <a:defRPr/>
            </a:lvl6pPr>
            <a:lvl7pPr marL="0" indent="0" algn="r">
              <a:spcBef>
                <a:spcPts val="0"/>
              </a:spcBef>
              <a:buNone/>
              <a:defRPr/>
            </a:lvl7pPr>
            <a:lvl8pPr marL="0" indent="0" algn="r">
              <a:spcBef>
                <a:spcPts val="0"/>
              </a:spcBef>
              <a:buNone/>
              <a:defRPr/>
            </a:lvl8pPr>
            <a:lvl9pPr marL="0" indent="0" algn="r">
              <a:spcBef>
                <a:spcPts val="0"/>
              </a:spcBef>
              <a:buNone/>
              <a:defRPr/>
            </a:lvl9pPr>
          </a:lstStyle>
          <a:p>
            <a:fld id="{00000000-1234-1234-1234-123412341234}" type="slidenum">
              <a:t>‹#›</a:t>
            </a:fld>
            <a:endParaRPr/>
          </a:p>
        </p:txBody>
      </p:sp>
      <p:cxnSp>
        <p:nvCxnSpPr>
          <p:cNvPr id="96" name="Google Shape;82;p15"/>
          <p:cNvCxnSpPr/>
          <p:nvPr/>
        </p:nvCxnSpPr>
        <p:spPr>
          <a:xfrm>
            <a:off x="288000" y="863241"/>
            <a:ext cx="11520000" cy="0"/>
          </a:xfrm>
          <a:prstGeom prst="straightConnector1">
            <a:avLst/>
          </a:prstGeom>
          <a:ln w="38100" cap="flat">
            <a:solidFill>
              <a:srgbClr val="DC2314"/>
            </a:solidFill>
            <a:prstDash val="solid"/>
            <a:miter/>
            <a:headEnd type="none" w="sm" len="sm"/>
            <a:tailEnd type="none" w="sm" len="sm"/>
          </a:ln>
        </p:spPr>
      </p:cxnSp>
      <p:cxnSp>
        <p:nvCxnSpPr>
          <p:cNvPr id="97" name="Google Shape;83;p15"/>
          <p:cNvCxnSpPr/>
          <p:nvPr/>
        </p:nvCxnSpPr>
        <p:spPr>
          <a:xfrm>
            <a:off x="286353" y="6496183"/>
            <a:ext cx="11520000" cy="0"/>
          </a:xfrm>
          <a:prstGeom prst="straightConnector1">
            <a:avLst/>
          </a:prstGeom>
          <a:ln w="38100" cap="flat">
            <a:solidFill>
              <a:srgbClr val="4F5B54"/>
            </a:solidFill>
            <a:prstDash val="solid"/>
            <a:miter/>
            <a:headEnd type="none" w="sm" len="sm"/>
            <a:tailEnd type="none" w="sm" len="sm"/>
          </a:ln>
        </p:spPr>
      </p:cxnSp>
      <p:pic>
        <p:nvPicPr>
          <p:cNvPr id="98" name="Google Shape;84;p15"/>
          <p:cNvPicPr>
            <a:picLocks noChangeAspect="1"/>
          </p:cNvPicPr>
          <p:nvPr/>
        </p:nvPicPr>
        <p:blipFill rotWithShape="1">
          <a:blip r:embed="rId2">
            <a:alphaModFix/>
          </a:blip>
          <a:srcRect/>
          <a:stretch/>
        </p:blipFill>
        <p:spPr>
          <a:xfrm>
            <a:off x="286354" y="6538845"/>
            <a:ext cx="801745" cy="245239"/>
          </a:xfrm>
          <a:prstGeom prst="rect">
            <a:avLst/>
          </a:prstGeom>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구역 머리글" type="secHead">
  <p:cSld name="구역 머리글">
    <p:spTree>
      <p:nvGrpSpPr>
        <p:cNvPr id="1" name=""/>
        <p:cNvGrpSpPr/>
        <p:nvPr/>
      </p:nvGrpSpPr>
      <p:grpSpPr>
        <a:xfrm>
          <a:off x="0" y="0"/>
          <a:ext cx="0" cy="0"/>
          <a:chOff x="0" y="0"/>
          <a:chExt cx="0" cy="0"/>
        </a:xfrm>
      </p:grpSpPr>
      <p:sp>
        <p:nvSpPr>
          <p:cNvPr id="86" name="Google Shape;86;p16">
            <a:extLst>
              <a:ext uri="{FF2B5EF4-FFF2-40B4-BE49-F238E27FC236}">
                <a16:creationId xmlns="" xmlns:a16="http://schemas.microsoft.com/office/drawing/2014/main" id="{82C87958-D579-46DC-A87B-80EDE3DCFDDB}"/>
              </a:ext>
            </a:extLst>
          </p:cNvPr>
          <p:cNvSpPr>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ormAutofit/>
          </a:bodyPr>
          <a:lstStyle>
            <a:lvl1pPr algn="l">
              <a:lnSpc>
                <a:spcPct val="90000"/>
              </a:lnSpc>
              <a:spcBef>
                <a:spcPts val="0"/>
              </a:spcBef>
              <a:spcAft>
                <a:spcPts val="0"/>
              </a:spcAft>
              <a:buClr>
                <a:schemeClr val="dk1"/>
              </a:buClr>
              <a:buSzPts val="3600"/>
              <a:buFont typeface="Calibri"/>
              <a:buNone/>
              <a:defRPr sz="4800"/>
            </a:lvl1pPr>
            <a:lvl2pPr>
              <a:spcBef>
                <a:spcPts val="0"/>
              </a:spcBef>
              <a:spcAft>
                <a:spcPts val="0"/>
              </a:spcAft>
              <a:buSzPts val="1100"/>
              <a:buNone/>
              <a:defRPr/>
            </a:lvl2pPr>
            <a:lvl3pPr>
              <a:spcBef>
                <a:spcPts val="0"/>
              </a:spcBef>
              <a:spcAft>
                <a:spcPts val="0"/>
              </a:spcAft>
              <a:buSzPts val="1100"/>
              <a:buNone/>
              <a:defRPr/>
            </a:lvl3pPr>
            <a:lvl4pPr>
              <a:spcBef>
                <a:spcPts val="0"/>
              </a:spcBef>
              <a:spcAft>
                <a:spcPts val="0"/>
              </a:spcAft>
              <a:buSzPts val="1100"/>
              <a:buNone/>
              <a:defRPr/>
            </a:lvl4pPr>
            <a:lvl5pPr>
              <a:spcBef>
                <a:spcPts val="0"/>
              </a:spcBef>
              <a:spcAft>
                <a:spcPts val="0"/>
              </a:spcAft>
              <a:buSzPts val="1100"/>
              <a:buNone/>
              <a:defRPr/>
            </a:lvl5pPr>
            <a:lvl6pPr>
              <a:spcBef>
                <a:spcPts val="0"/>
              </a:spcBef>
              <a:spcAft>
                <a:spcPts val="0"/>
              </a:spcAft>
              <a:buSzPts val="1100"/>
              <a:buNone/>
              <a:defRPr/>
            </a:lvl6pPr>
            <a:lvl7pPr>
              <a:spcBef>
                <a:spcPts val="0"/>
              </a:spcBef>
              <a:spcAft>
                <a:spcPts val="0"/>
              </a:spcAft>
              <a:buSzPts val="1100"/>
              <a:buNone/>
              <a:defRPr/>
            </a:lvl7pPr>
            <a:lvl8pPr>
              <a:spcBef>
                <a:spcPts val="0"/>
              </a:spcBef>
              <a:spcAft>
                <a:spcPts val="0"/>
              </a:spcAft>
              <a:buSzPts val="1100"/>
              <a:buNone/>
              <a:defRPr/>
            </a:lvl8pPr>
            <a:lvl9pPr>
              <a:spcBef>
                <a:spcPts val="0"/>
              </a:spcBef>
              <a:spcAft>
                <a:spcPts val="0"/>
              </a:spcAft>
              <a:buSzPts val="1100"/>
              <a:buNone/>
              <a:defRPr/>
            </a:lvl9pPr>
          </a:lstStyle>
          <a:p>
            <a:endParaRPr/>
          </a:p>
        </p:txBody>
      </p:sp>
      <p:sp>
        <p:nvSpPr>
          <p:cNvPr id="87" name="Google Shape;87;p16">
            <a:extLst>
              <a:ext uri="{FF2B5EF4-FFF2-40B4-BE49-F238E27FC236}">
                <a16:creationId xmlns="" xmlns:a16="http://schemas.microsoft.com/office/drawing/2014/main" id="{A8064F6F-9003-49CE-92D6-F1341220EBB7}"/>
              </a:ext>
            </a:extLst>
          </p:cNvPr>
          <p:cNvSpPr>
            <a:spLocks noGrp="1"/>
          </p:cNvSpPr>
          <p:nvPr>
            <p:ph type="body" idx="1"/>
          </p:nvPr>
        </p:nvSpPr>
        <p:spPr>
          <a:xfrm>
            <a:off x="831851" y="4589463"/>
            <a:ext cx="10515600" cy="1500000"/>
          </a:xfrm>
          <a:prstGeom prst="rect">
            <a:avLst/>
          </a:prstGeom>
          <a:noFill/>
          <a:ln>
            <a:noFill/>
          </a:ln>
        </p:spPr>
        <p:txBody>
          <a:bodyPr spcFirstLastPara="1" wrap="square" lIns="68575" tIns="34275" rIns="68575" bIns="34275" anchor="t">
            <a:normAutofit/>
          </a:bodyPr>
          <a:lstStyle>
            <a:lvl1pPr marL="609585" indent="-304792" algn="l">
              <a:lnSpc>
                <a:spcPct val="100000"/>
              </a:lnSpc>
              <a:spcBef>
                <a:spcPts val="1067"/>
              </a:spcBef>
              <a:spcAft>
                <a:spcPts val="0"/>
              </a:spcAft>
              <a:buClr>
                <a:schemeClr val="dk1"/>
              </a:buClr>
              <a:buSzPts val="1500"/>
              <a:buNone/>
              <a:defRPr sz="2000" b="0">
                <a:solidFill>
                  <a:schemeClr val="dk1"/>
                </a:solidFill>
              </a:defRPr>
            </a:lvl1pPr>
            <a:lvl2pPr marL="1219170" indent="-304792" algn="l">
              <a:lnSpc>
                <a:spcPct val="150000"/>
              </a:lnSpc>
              <a:spcBef>
                <a:spcPts val="533"/>
              </a:spcBef>
              <a:spcAft>
                <a:spcPts val="0"/>
              </a:spcAft>
              <a:buClr>
                <a:srgbClr val="888888"/>
              </a:buClr>
              <a:buSzPts val="1500"/>
              <a:buNone/>
              <a:defRPr sz="2000">
                <a:solidFill>
                  <a:srgbClr val="888888"/>
                </a:solidFill>
              </a:defRPr>
            </a:lvl2pPr>
            <a:lvl3pPr marL="1828754" indent="-304792" algn="l">
              <a:lnSpc>
                <a:spcPct val="150000"/>
              </a:lnSpc>
              <a:spcBef>
                <a:spcPts val="533"/>
              </a:spcBef>
              <a:spcAft>
                <a:spcPts val="0"/>
              </a:spcAft>
              <a:buClr>
                <a:srgbClr val="888888"/>
              </a:buClr>
              <a:buSzPts val="1400"/>
              <a:buNone/>
              <a:defRPr sz="1867">
                <a:solidFill>
                  <a:srgbClr val="888888"/>
                </a:solidFill>
              </a:defRPr>
            </a:lvl3pPr>
            <a:lvl4pPr marL="2438339" indent="-304792" algn="l">
              <a:lnSpc>
                <a:spcPct val="150000"/>
              </a:lnSpc>
              <a:spcBef>
                <a:spcPts val="533"/>
              </a:spcBef>
              <a:spcAft>
                <a:spcPts val="0"/>
              </a:spcAft>
              <a:buClr>
                <a:srgbClr val="888888"/>
              </a:buClr>
              <a:buSzPts val="1200"/>
              <a:buNone/>
              <a:defRPr sz="1600">
                <a:solidFill>
                  <a:srgbClr val="888888"/>
                </a:solidFill>
              </a:defRPr>
            </a:lvl4pPr>
            <a:lvl5pPr marL="3047924" indent="-304792" algn="l">
              <a:lnSpc>
                <a:spcPct val="150000"/>
              </a:lnSpc>
              <a:spcBef>
                <a:spcPts val="533"/>
              </a:spcBef>
              <a:spcAft>
                <a:spcPts val="0"/>
              </a:spcAft>
              <a:buClr>
                <a:srgbClr val="888888"/>
              </a:buClr>
              <a:buSzPts val="1200"/>
              <a:buNone/>
              <a:defRPr sz="1600">
                <a:solidFill>
                  <a:srgbClr val="888888"/>
                </a:solidFill>
              </a:defRPr>
            </a:lvl5pPr>
            <a:lvl6pPr marL="3657509" indent="-304792" algn="l">
              <a:lnSpc>
                <a:spcPct val="90000"/>
              </a:lnSpc>
              <a:spcBef>
                <a:spcPts val="533"/>
              </a:spcBef>
              <a:spcAft>
                <a:spcPts val="0"/>
              </a:spcAft>
              <a:buClr>
                <a:srgbClr val="888888"/>
              </a:buClr>
              <a:buSzPts val="1200"/>
              <a:buNone/>
              <a:defRPr sz="1600">
                <a:solidFill>
                  <a:srgbClr val="888888"/>
                </a:solidFill>
              </a:defRPr>
            </a:lvl6pPr>
            <a:lvl7pPr marL="4267093" indent="-304792" algn="l">
              <a:lnSpc>
                <a:spcPct val="90000"/>
              </a:lnSpc>
              <a:spcBef>
                <a:spcPts val="533"/>
              </a:spcBef>
              <a:spcAft>
                <a:spcPts val="0"/>
              </a:spcAft>
              <a:buClr>
                <a:srgbClr val="888888"/>
              </a:buClr>
              <a:buSzPts val="1200"/>
              <a:buNone/>
              <a:defRPr sz="1600">
                <a:solidFill>
                  <a:srgbClr val="888888"/>
                </a:solidFill>
              </a:defRPr>
            </a:lvl7pPr>
            <a:lvl8pPr marL="4876678" indent="-304792" algn="l">
              <a:lnSpc>
                <a:spcPct val="90000"/>
              </a:lnSpc>
              <a:spcBef>
                <a:spcPts val="533"/>
              </a:spcBef>
              <a:spcAft>
                <a:spcPts val="0"/>
              </a:spcAft>
              <a:buClr>
                <a:srgbClr val="888888"/>
              </a:buClr>
              <a:buSzPts val="1200"/>
              <a:buNone/>
              <a:defRPr sz="1600">
                <a:solidFill>
                  <a:srgbClr val="888888"/>
                </a:solidFill>
              </a:defRPr>
            </a:lvl8pPr>
            <a:lvl9pPr marL="5486263" indent="-304792" algn="l">
              <a:lnSpc>
                <a:spcPct val="90000"/>
              </a:lnSpc>
              <a:spcBef>
                <a:spcPts val="533"/>
              </a:spcBef>
              <a:spcAft>
                <a:spcPts val="0"/>
              </a:spcAft>
              <a:buClr>
                <a:srgbClr val="888888"/>
              </a:buClr>
              <a:buSzPts val="1200"/>
              <a:buNone/>
              <a:defRPr sz="1600">
                <a:solidFill>
                  <a:srgbClr val="888888"/>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콘텐츠 2개" type="twoObj">
  <p:cSld name="콘텐츠 2개">
    <p:spTree>
      <p:nvGrpSpPr>
        <p:cNvPr id="1" name=""/>
        <p:cNvGrpSpPr/>
        <p:nvPr/>
      </p:nvGrpSpPr>
      <p:grpSpPr>
        <a:xfrm>
          <a:off x="0" y="0"/>
          <a:ext cx="0" cy="0"/>
          <a:chOff x="0" y="0"/>
          <a:chExt cx="0" cy="0"/>
        </a:xfrm>
      </p:grpSpPr>
      <p:sp>
        <p:nvSpPr>
          <p:cNvPr id="89" name="Google Shape;89;p17">
            <a:extLst>
              <a:ext uri="{FF2B5EF4-FFF2-40B4-BE49-F238E27FC236}">
                <a16:creationId xmlns="" xmlns:a16="http://schemas.microsoft.com/office/drawing/2014/main" id="{9E773731-036A-47A2-8687-37644A5C87C8}"/>
              </a:ext>
            </a:extLst>
          </p:cNvPr>
          <p:cNvSpPr>
            <a:spLocks noGrp="1"/>
          </p:cNvSpPr>
          <p:nvPr>
            <p:ph type="title"/>
          </p:nvPr>
        </p:nvSpPr>
        <p:spPr>
          <a:xfrm>
            <a:off x="288000" y="288000"/>
            <a:ext cx="11520000" cy="540000"/>
          </a:xfrm>
          <a:prstGeom prst="rect">
            <a:avLst/>
          </a:prstGeom>
          <a:noFill/>
          <a:ln>
            <a:noFill/>
          </a:ln>
        </p:spPr>
        <p:txBody>
          <a:bodyPr spcFirstLastPara="1" wrap="square" lIns="68575" tIns="34275" rIns="68575" bIns="34275" anchor="ctr">
            <a:normAutofit/>
          </a:bodyPr>
          <a:lstStyle>
            <a:lvl1pPr algn="l">
              <a:lnSpc>
                <a:spcPct val="90000"/>
              </a:lnSpc>
              <a:spcBef>
                <a:spcPts val="0"/>
              </a:spcBef>
              <a:spcAft>
                <a:spcPts val="0"/>
              </a:spcAft>
              <a:buClr>
                <a:schemeClr val="dk1"/>
              </a:buClr>
              <a:buSzPts val="1400"/>
              <a:buNone/>
              <a:defRPr/>
            </a:lvl1pPr>
            <a:lvl2pPr>
              <a:spcBef>
                <a:spcPts val="0"/>
              </a:spcBef>
              <a:spcAft>
                <a:spcPts val="0"/>
              </a:spcAft>
              <a:buSzPts val="1100"/>
              <a:buNone/>
              <a:defRPr/>
            </a:lvl2pPr>
            <a:lvl3pPr>
              <a:spcBef>
                <a:spcPts val="0"/>
              </a:spcBef>
              <a:spcAft>
                <a:spcPts val="0"/>
              </a:spcAft>
              <a:buSzPts val="1100"/>
              <a:buNone/>
              <a:defRPr/>
            </a:lvl3pPr>
            <a:lvl4pPr>
              <a:spcBef>
                <a:spcPts val="0"/>
              </a:spcBef>
              <a:spcAft>
                <a:spcPts val="0"/>
              </a:spcAft>
              <a:buSzPts val="1100"/>
              <a:buNone/>
              <a:defRPr/>
            </a:lvl4pPr>
            <a:lvl5pPr>
              <a:spcBef>
                <a:spcPts val="0"/>
              </a:spcBef>
              <a:spcAft>
                <a:spcPts val="0"/>
              </a:spcAft>
              <a:buSzPts val="1100"/>
              <a:buNone/>
              <a:defRPr/>
            </a:lvl5pPr>
            <a:lvl6pPr>
              <a:spcBef>
                <a:spcPts val="0"/>
              </a:spcBef>
              <a:spcAft>
                <a:spcPts val="0"/>
              </a:spcAft>
              <a:buSzPts val="1100"/>
              <a:buNone/>
              <a:defRPr/>
            </a:lvl6pPr>
            <a:lvl7pPr>
              <a:spcBef>
                <a:spcPts val="0"/>
              </a:spcBef>
              <a:spcAft>
                <a:spcPts val="0"/>
              </a:spcAft>
              <a:buSzPts val="1100"/>
              <a:buNone/>
              <a:defRPr/>
            </a:lvl7pPr>
            <a:lvl8pPr>
              <a:spcBef>
                <a:spcPts val="0"/>
              </a:spcBef>
              <a:spcAft>
                <a:spcPts val="0"/>
              </a:spcAft>
              <a:buSzPts val="1100"/>
              <a:buNone/>
              <a:defRPr/>
            </a:lvl8pPr>
            <a:lvl9pPr>
              <a:spcBef>
                <a:spcPts val="0"/>
              </a:spcBef>
              <a:spcAft>
                <a:spcPts val="0"/>
              </a:spcAft>
              <a:buSzPts val="1100"/>
              <a:buNone/>
              <a:defRPr/>
            </a:lvl9pPr>
          </a:lstStyle>
          <a:p>
            <a:endParaRPr/>
          </a:p>
        </p:txBody>
      </p:sp>
      <p:sp>
        <p:nvSpPr>
          <p:cNvPr id="90" name="Google Shape;90;p17">
            <a:extLst>
              <a:ext uri="{FF2B5EF4-FFF2-40B4-BE49-F238E27FC236}">
                <a16:creationId xmlns="" xmlns:a16="http://schemas.microsoft.com/office/drawing/2014/main" id="{6CB15249-FA58-4139-918E-B2F7905CBAB4}"/>
              </a:ext>
            </a:extLst>
          </p:cNvPr>
          <p:cNvSpPr>
            <a:spLocks noGrp="1"/>
          </p:cNvSpPr>
          <p:nvPr>
            <p:ph type="body" idx="1"/>
          </p:nvPr>
        </p:nvSpPr>
        <p:spPr>
          <a:xfrm>
            <a:off x="288000" y="882000"/>
            <a:ext cx="5760000" cy="5580000"/>
          </a:xfrm>
          <a:prstGeom prst="rect">
            <a:avLst/>
          </a:prstGeom>
          <a:noFill/>
          <a:ln>
            <a:noFill/>
          </a:ln>
        </p:spPr>
        <p:txBody>
          <a:bodyPr spcFirstLastPara="1" wrap="square" lIns="68575" tIns="34275" rIns="68575" bIns="34275" anchor="t">
            <a:normAutofit/>
          </a:bodyPr>
          <a:lstStyle>
            <a:lvl1pPr marL="609585" indent="-423323" algn="l">
              <a:lnSpc>
                <a:spcPct val="100000"/>
              </a:lnSpc>
              <a:spcBef>
                <a:spcPts val="1067"/>
              </a:spcBef>
              <a:spcAft>
                <a:spcPts val="0"/>
              </a:spcAft>
              <a:buClr>
                <a:schemeClr val="dk1"/>
              </a:buClr>
              <a:buSzPts val="1400"/>
              <a:buChar char="▪"/>
              <a:defRPr/>
            </a:lvl1pPr>
            <a:lvl2pPr marL="1219170" indent="-423323" algn="l">
              <a:lnSpc>
                <a:spcPct val="150000"/>
              </a:lnSpc>
              <a:spcBef>
                <a:spcPts val="533"/>
              </a:spcBef>
              <a:spcAft>
                <a:spcPts val="0"/>
              </a:spcAft>
              <a:buClr>
                <a:schemeClr val="dk1"/>
              </a:buClr>
              <a:buSzPts val="1400"/>
              <a:buChar char="•"/>
              <a:defRPr/>
            </a:lvl2pPr>
            <a:lvl3pPr marL="1828754" indent="-423323" algn="l">
              <a:lnSpc>
                <a:spcPct val="150000"/>
              </a:lnSpc>
              <a:spcBef>
                <a:spcPts val="533"/>
              </a:spcBef>
              <a:spcAft>
                <a:spcPts val="0"/>
              </a:spcAft>
              <a:buClr>
                <a:schemeClr val="dk1"/>
              </a:buClr>
              <a:buSzPts val="1400"/>
              <a:buChar char="o"/>
              <a:defRPr/>
            </a:lvl3pPr>
            <a:lvl4pPr marL="2438339" indent="-423323" algn="l">
              <a:lnSpc>
                <a:spcPct val="150000"/>
              </a:lnSpc>
              <a:spcBef>
                <a:spcPts val="533"/>
              </a:spcBef>
              <a:spcAft>
                <a:spcPts val="0"/>
              </a:spcAft>
              <a:buClr>
                <a:schemeClr val="dk1"/>
              </a:buClr>
              <a:buSzPts val="1400"/>
              <a:buChar char="⮚"/>
              <a:defRPr/>
            </a:lvl4pPr>
            <a:lvl5pPr marL="3047924" indent="-423323" algn="l">
              <a:lnSpc>
                <a:spcPct val="150000"/>
              </a:lnSpc>
              <a:spcBef>
                <a:spcPts val="533"/>
              </a:spcBef>
              <a:spcAft>
                <a:spcPts val="0"/>
              </a:spcAft>
              <a:buClr>
                <a:schemeClr val="dk1"/>
              </a:buClr>
              <a:buSzPts val="1400"/>
              <a:buChar char="✔"/>
              <a:defRPr/>
            </a:lvl5pPr>
            <a:lvl6pPr marL="3657509" indent="-423323" algn="l">
              <a:lnSpc>
                <a:spcPct val="90000"/>
              </a:lnSpc>
              <a:spcBef>
                <a:spcPts val="533"/>
              </a:spcBef>
              <a:spcAft>
                <a:spcPts val="0"/>
              </a:spcAft>
              <a:buClr>
                <a:schemeClr val="dk1"/>
              </a:buClr>
              <a:buSzPts val="1400"/>
              <a:buChar char="•"/>
              <a:defRPr/>
            </a:lvl6pPr>
            <a:lvl7pPr marL="4267093" indent="-423323" algn="l">
              <a:lnSpc>
                <a:spcPct val="90000"/>
              </a:lnSpc>
              <a:spcBef>
                <a:spcPts val="533"/>
              </a:spcBef>
              <a:spcAft>
                <a:spcPts val="0"/>
              </a:spcAft>
              <a:buClr>
                <a:schemeClr val="dk1"/>
              </a:buClr>
              <a:buSzPts val="1400"/>
              <a:buChar char="•"/>
              <a:defRPr/>
            </a:lvl7pPr>
            <a:lvl8pPr marL="4876678" indent="-423323" algn="l">
              <a:lnSpc>
                <a:spcPct val="90000"/>
              </a:lnSpc>
              <a:spcBef>
                <a:spcPts val="533"/>
              </a:spcBef>
              <a:spcAft>
                <a:spcPts val="0"/>
              </a:spcAft>
              <a:buClr>
                <a:schemeClr val="dk1"/>
              </a:buClr>
              <a:buSzPts val="1400"/>
              <a:buChar char="•"/>
              <a:defRPr/>
            </a:lvl8pPr>
            <a:lvl9pPr marL="5486263" indent="-423323" algn="l">
              <a:lnSpc>
                <a:spcPct val="90000"/>
              </a:lnSpc>
              <a:spcBef>
                <a:spcPts val="533"/>
              </a:spcBef>
              <a:spcAft>
                <a:spcPts val="0"/>
              </a:spcAft>
              <a:buClr>
                <a:schemeClr val="dk1"/>
              </a:buClr>
              <a:buSzPts val="1400"/>
              <a:buChar char="•"/>
              <a:defRPr/>
            </a:lvl9pPr>
          </a:lstStyle>
          <a:p>
            <a:endParaRPr/>
          </a:p>
        </p:txBody>
      </p:sp>
      <p:sp>
        <p:nvSpPr>
          <p:cNvPr id="91" name="Google Shape;91;p17">
            <a:extLst>
              <a:ext uri="{FF2B5EF4-FFF2-40B4-BE49-F238E27FC236}">
                <a16:creationId xmlns="" xmlns:a16="http://schemas.microsoft.com/office/drawing/2014/main" id="{65562C0E-DA1D-40F0-B39F-D4EF47104C27}"/>
              </a:ext>
            </a:extLst>
          </p:cNvPr>
          <p:cNvSpPr>
            <a:spLocks noGrp="1"/>
          </p:cNvSpPr>
          <p:nvPr>
            <p:ph type="body" idx="2"/>
          </p:nvPr>
        </p:nvSpPr>
        <p:spPr>
          <a:xfrm>
            <a:off x="6048000" y="882000"/>
            <a:ext cx="5760000" cy="5580000"/>
          </a:xfrm>
          <a:prstGeom prst="rect">
            <a:avLst/>
          </a:prstGeom>
          <a:noFill/>
          <a:ln>
            <a:noFill/>
          </a:ln>
        </p:spPr>
        <p:txBody>
          <a:bodyPr spcFirstLastPara="1" wrap="square" lIns="68575" tIns="34275" rIns="68575" bIns="34275" anchor="t">
            <a:normAutofit/>
          </a:bodyPr>
          <a:lstStyle>
            <a:lvl1pPr marL="609585" indent="-423323" algn="l">
              <a:lnSpc>
                <a:spcPct val="100000"/>
              </a:lnSpc>
              <a:spcBef>
                <a:spcPts val="1067"/>
              </a:spcBef>
              <a:spcAft>
                <a:spcPts val="0"/>
              </a:spcAft>
              <a:buClr>
                <a:schemeClr val="dk1"/>
              </a:buClr>
              <a:buSzPts val="1400"/>
              <a:buChar char="▪"/>
              <a:defRPr/>
            </a:lvl1pPr>
            <a:lvl2pPr marL="1219170" indent="-423323" algn="l">
              <a:lnSpc>
                <a:spcPct val="150000"/>
              </a:lnSpc>
              <a:spcBef>
                <a:spcPts val="533"/>
              </a:spcBef>
              <a:spcAft>
                <a:spcPts val="0"/>
              </a:spcAft>
              <a:buClr>
                <a:schemeClr val="dk1"/>
              </a:buClr>
              <a:buSzPts val="1400"/>
              <a:buChar char="•"/>
              <a:defRPr/>
            </a:lvl2pPr>
            <a:lvl3pPr marL="1828754" indent="-423323" algn="l">
              <a:lnSpc>
                <a:spcPct val="150000"/>
              </a:lnSpc>
              <a:spcBef>
                <a:spcPts val="533"/>
              </a:spcBef>
              <a:spcAft>
                <a:spcPts val="0"/>
              </a:spcAft>
              <a:buClr>
                <a:schemeClr val="dk1"/>
              </a:buClr>
              <a:buSzPts val="1400"/>
              <a:buChar char="o"/>
              <a:defRPr/>
            </a:lvl3pPr>
            <a:lvl4pPr marL="2438339" indent="-423323" algn="l">
              <a:lnSpc>
                <a:spcPct val="150000"/>
              </a:lnSpc>
              <a:spcBef>
                <a:spcPts val="533"/>
              </a:spcBef>
              <a:spcAft>
                <a:spcPts val="0"/>
              </a:spcAft>
              <a:buClr>
                <a:schemeClr val="dk1"/>
              </a:buClr>
              <a:buSzPts val="1400"/>
              <a:buChar char="⮚"/>
              <a:defRPr/>
            </a:lvl4pPr>
            <a:lvl5pPr marL="3047924" indent="-423323" algn="l">
              <a:lnSpc>
                <a:spcPct val="150000"/>
              </a:lnSpc>
              <a:spcBef>
                <a:spcPts val="533"/>
              </a:spcBef>
              <a:spcAft>
                <a:spcPts val="0"/>
              </a:spcAft>
              <a:buClr>
                <a:schemeClr val="dk1"/>
              </a:buClr>
              <a:buSzPts val="1400"/>
              <a:buChar char="✔"/>
              <a:defRPr/>
            </a:lvl5pPr>
            <a:lvl6pPr marL="3657509" indent="-423323" algn="l">
              <a:lnSpc>
                <a:spcPct val="90000"/>
              </a:lnSpc>
              <a:spcBef>
                <a:spcPts val="533"/>
              </a:spcBef>
              <a:spcAft>
                <a:spcPts val="0"/>
              </a:spcAft>
              <a:buClr>
                <a:schemeClr val="dk1"/>
              </a:buClr>
              <a:buSzPts val="1400"/>
              <a:buChar char="•"/>
              <a:defRPr/>
            </a:lvl6pPr>
            <a:lvl7pPr marL="4267093" indent="-423323" algn="l">
              <a:lnSpc>
                <a:spcPct val="90000"/>
              </a:lnSpc>
              <a:spcBef>
                <a:spcPts val="533"/>
              </a:spcBef>
              <a:spcAft>
                <a:spcPts val="0"/>
              </a:spcAft>
              <a:buClr>
                <a:schemeClr val="dk1"/>
              </a:buClr>
              <a:buSzPts val="1400"/>
              <a:buChar char="•"/>
              <a:defRPr/>
            </a:lvl7pPr>
            <a:lvl8pPr marL="4876678" indent="-423323" algn="l">
              <a:lnSpc>
                <a:spcPct val="90000"/>
              </a:lnSpc>
              <a:spcBef>
                <a:spcPts val="533"/>
              </a:spcBef>
              <a:spcAft>
                <a:spcPts val="0"/>
              </a:spcAft>
              <a:buClr>
                <a:schemeClr val="dk1"/>
              </a:buClr>
              <a:buSzPts val="1400"/>
              <a:buChar char="•"/>
              <a:defRPr/>
            </a:lvl8pPr>
            <a:lvl9pPr marL="5486263" indent="-423323" algn="l">
              <a:lnSpc>
                <a:spcPct val="90000"/>
              </a:lnSpc>
              <a:spcBef>
                <a:spcPts val="533"/>
              </a:spcBef>
              <a:spcAft>
                <a:spcPts val="0"/>
              </a:spcAft>
              <a:buClr>
                <a:schemeClr val="dk1"/>
              </a:buClr>
              <a:buSzPts val="1400"/>
              <a:buChar char="•"/>
              <a:defRPr/>
            </a:lvl9pPr>
          </a:lstStyle>
          <a:p>
            <a:endParaRPr/>
          </a:p>
        </p:txBody>
      </p:sp>
      <p:sp>
        <p:nvSpPr>
          <p:cNvPr id="92" name="Google Shape;92;p17">
            <a:extLst>
              <a:ext uri="{FF2B5EF4-FFF2-40B4-BE49-F238E27FC236}">
                <a16:creationId xmlns="" xmlns:a16="http://schemas.microsoft.com/office/drawing/2014/main" id="{F944618C-9528-455E-A8F8-2F49A3CAC39A}"/>
              </a:ext>
            </a:extLst>
          </p:cNvPr>
          <p:cNvSpPr>
            <a:spLocks noGrp="1"/>
          </p:cNvSpPr>
          <p:nvPr>
            <p:ph type="ftr" idx="11"/>
          </p:nvPr>
        </p:nvSpPr>
        <p:spPr>
          <a:xfrm>
            <a:off x="4038600" y="6538844"/>
            <a:ext cx="4114800" cy="288000"/>
          </a:xfrm>
          <a:prstGeom prst="rect">
            <a:avLst/>
          </a:prstGeom>
          <a:noFill/>
          <a:ln>
            <a:noFill/>
          </a:ln>
        </p:spPr>
        <p:txBody>
          <a:bodyPr spcFirstLastPara="1" wrap="square" lIns="68575" tIns="34275" rIns="68575" bIns="34275" anchor="ctr">
            <a:noAutofit/>
          </a:bodyPr>
          <a:lstStyle>
            <a:lvl1pPr algn="ctr">
              <a:spcBef>
                <a:spcPts val="0"/>
              </a:spcBef>
              <a:spcAft>
                <a:spcPts val="0"/>
              </a:spcAft>
              <a:buSzPts val="1100"/>
              <a:buNone/>
              <a:defRPr/>
            </a:lvl1pPr>
            <a:lvl2pPr algn="l">
              <a:spcBef>
                <a:spcPts val="0"/>
              </a:spcBef>
              <a:spcAft>
                <a:spcPts val="0"/>
              </a:spcAft>
              <a:buSzPts val="1100"/>
              <a:buNone/>
              <a:defRPr/>
            </a:lvl2pPr>
            <a:lvl3pPr algn="l">
              <a:spcBef>
                <a:spcPts val="0"/>
              </a:spcBef>
              <a:spcAft>
                <a:spcPts val="0"/>
              </a:spcAft>
              <a:buSzPts val="1100"/>
              <a:buNone/>
              <a:defRPr/>
            </a:lvl3pPr>
            <a:lvl4pPr algn="l">
              <a:spcBef>
                <a:spcPts val="0"/>
              </a:spcBef>
              <a:spcAft>
                <a:spcPts val="0"/>
              </a:spcAft>
              <a:buSzPts val="1100"/>
              <a:buNone/>
              <a:defRPr/>
            </a:lvl4pPr>
            <a:lvl5pPr algn="l">
              <a:spcBef>
                <a:spcPts val="0"/>
              </a:spcBef>
              <a:spcAft>
                <a:spcPts val="0"/>
              </a:spcAft>
              <a:buSzPts val="1100"/>
              <a:buNone/>
              <a:defRPr/>
            </a:lvl5pPr>
            <a:lvl6pPr algn="l">
              <a:spcBef>
                <a:spcPts val="0"/>
              </a:spcBef>
              <a:spcAft>
                <a:spcPts val="0"/>
              </a:spcAft>
              <a:buSzPts val="1100"/>
              <a:buNone/>
              <a:defRPr/>
            </a:lvl6pPr>
            <a:lvl7pPr algn="l">
              <a:spcBef>
                <a:spcPts val="0"/>
              </a:spcBef>
              <a:spcAft>
                <a:spcPts val="0"/>
              </a:spcAft>
              <a:buSzPts val="1100"/>
              <a:buNone/>
              <a:defRPr/>
            </a:lvl7pPr>
            <a:lvl8pPr algn="l">
              <a:spcBef>
                <a:spcPts val="0"/>
              </a:spcBef>
              <a:spcAft>
                <a:spcPts val="0"/>
              </a:spcAft>
              <a:buSzPts val="1100"/>
              <a:buNone/>
              <a:defRPr/>
            </a:lvl8pPr>
            <a:lvl9pPr algn="l">
              <a:spcBef>
                <a:spcPts val="0"/>
              </a:spcBef>
              <a:spcAft>
                <a:spcPts val="0"/>
              </a:spcAft>
              <a:buSzPts val="1100"/>
              <a:buNone/>
              <a:defRPr/>
            </a:lvl9pPr>
          </a:lstStyle>
          <a:p>
            <a:endParaRPr/>
          </a:p>
        </p:txBody>
      </p:sp>
      <p:sp>
        <p:nvSpPr>
          <p:cNvPr id="93" name="Google Shape;93;p17">
            <a:extLst>
              <a:ext uri="{FF2B5EF4-FFF2-40B4-BE49-F238E27FC236}">
                <a16:creationId xmlns="" xmlns:a16="http://schemas.microsoft.com/office/drawing/2014/main" id="{3E667E13-22D8-4265-B08F-F7FBB4AEA73A}"/>
              </a:ext>
            </a:extLst>
          </p:cNvPr>
          <p:cNvSpPr>
            <a:spLocks noGrp="1"/>
          </p:cNvSpPr>
          <p:nvPr>
            <p:ph type="sldNum" idx="12"/>
          </p:nvPr>
        </p:nvSpPr>
        <p:spPr>
          <a:xfrm>
            <a:off x="8610600" y="6538844"/>
            <a:ext cx="2743200" cy="288000"/>
          </a:xfrm>
          <a:prstGeom prst="rect">
            <a:avLst/>
          </a:prstGeom>
          <a:noFill/>
          <a:ln>
            <a:noFill/>
          </a:ln>
        </p:spPr>
        <p:txBody>
          <a:bodyPr spcFirstLastPara="1" wrap="square" lIns="68575" tIns="34275" rIns="68575" bIns="34275" anchor="ctr">
            <a:noAutofit/>
          </a:bodyPr>
          <a:lstStyle>
            <a:lvl1pPr marL="0" indent="0" algn="r">
              <a:spcBef>
                <a:spcPts val="0"/>
              </a:spcBef>
              <a:buNone/>
              <a:defRPr/>
            </a:lvl1pPr>
            <a:lvl2pPr marL="0" indent="0" algn="r">
              <a:spcBef>
                <a:spcPts val="0"/>
              </a:spcBef>
              <a:buNone/>
              <a:defRPr/>
            </a:lvl2pPr>
            <a:lvl3pPr marL="0" indent="0" algn="r">
              <a:spcBef>
                <a:spcPts val="0"/>
              </a:spcBef>
              <a:buNone/>
              <a:defRPr/>
            </a:lvl3pPr>
            <a:lvl4pPr marL="0" indent="0" algn="r">
              <a:spcBef>
                <a:spcPts val="0"/>
              </a:spcBef>
              <a:buNone/>
              <a:defRPr/>
            </a:lvl4pPr>
            <a:lvl5pPr marL="0" indent="0" algn="r">
              <a:spcBef>
                <a:spcPts val="0"/>
              </a:spcBef>
              <a:buNone/>
              <a:defRPr/>
            </a:lvl5pPr>
            <a:lvl6pPr marL="0" indent="0" algn="r">
              <a:spcBef>
                <a:spcPts val="0"/>
              </a:spcBef>
              <a:buNone/>
              <a:defRPr/>
            </a:lvl6pPr>
            <a:lvl7pPr marL="0" indent="0" algn="r">
              <a:spcBef>
                <a:spcPts val="0"/>
              </a:spcBef>
              <a:buNone/>
              <a:defRPr/>
            </a:lvl7pPr>
            <a:lvl8pPr marL="0" indent="0" algn="r">
              <a:spcBef>
                <a:spcPts val="0"/>
              </a:spcBef>
              <a:buNone/>
              <a:defRPr/>
            </a:lvl8pPr>
            <a:lvl9pPr marL="0" indent="0" algn="r">
              <a:spcBef>
                <a:spcPts val="0"/>
              </a:spcBef>
              <a:buNone/>
              <a:defRPr/>
            </a:lvl9pPr>
          </a:lstStyle>
          <a:p>
            <a:fld id="{00000000-1234-1234-1234-123412341234}" type="slidenum">
              <a:t>‹#›</a:t>
            </a:fld>
            <a:endParaRPr/>
          </a:p>
        </p:txBody>
      </p:sp>
      <p:cxnSp>
        <p:nvCxnSpPr>
          <p:cNvPr id="110" name="Google Shape;94;p17"/>
          <p:cNvCxnSpPr/>
          <p:nvPr/>
        </p:nvCxnSpPr>
        <p:spPr>
          <a:xfrm>
            <a:off x="288000" y="863241"/>
            <a:ext cx="11520000" cy="0"/>
          </a:xfrm>
          <a:prstGeom prst="straightConnector1">
            <a:avLst/>
          </a:prstGeom>
          <a:ln w="38100" cap="flat">
            <a:solidFill>
              <a:srgbClr val="DC2314"/>
            </a:solidFill>
            <a:prstDash val="solid"/>
            <a:miter/>
            <a:headEnd type="none" w="sm" len="sm"/>
            <a:tailEnd type="none" w="sm" len="sm"/>
          </a:ln>
        </p:spPr>
      </p:cxnSp>
      <p:cxnSp>
        <p:nvCxnSpPr>
          <p:cNvPr id="111" name="Google Shape;95;p17"/>
          <p:cNvCxnSpPr/>
          <p:nvPr/>
        </p:nvCxnSpPr>
        <p:spPr>
          <a:xfrm>
            <a:off x="286353" y="6496183"/>
            <a:ext cx="11520000" cy="0"/>
          </a:xfrm>
          <a:prstGeom prst="straightConnector1">
            <a:avLst/>
          </a:prstGeom>
          <a:ln w="38100" cap="flat">
            <a:solidFill>
              <a:srgbClr val="4F5B54"/>
            </a:solidFill>
            <a:prstDash val="solid"/>
            <a:miter/>
            <a:headEnd type="none" w="sm" len="sm"/>
            <a:tailEnd type="none" w="sm" len="sm"/>
          </a:ln>
        </p:spPr>
      </p:cxnSp>
      <p:pic>
        <p:nvPicPr>
          <p:cNvPr id="112" name="Google Shape;96;p17"/>
          <p:cNvPicPr>
            <a:picLocks noChangeAspect="1"/>
          </p:cNvPicPr>
          <p:nvPr/>
        </p:nvPicPr>
        <p:blipFill rotWithShape="1">
          <a:blip r:embed="rId2">
            <a:alphaModFix/>
          </a:blip>
          <a:srcRect/>
          <a:stretch/>
        </p:blipFill>
        <p:spPr>
          <a:xfrm>
            <a:off x="286354" y="6538845"/>
            <a:ext cx="801745" cy="245239"/>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98404569-D765-43C2-8340-087148904C6A}"/>
              </a:ext>
            </a:extLst>
          </p:cNvPr>
          <p:cNvSpPr>
            <a:spLocks noGrp="1"/>
          </p:cNvSpPr>
          <p:nvPr>
            <p:ph type="title"/>
          </p:nvPr>
        </p:nvSpPr>
        <p:spPr/>
        <p:txBody>
          <a:bodyPr/>
          <a:lstStyle/>
          <a:p>
            <a:r>
              <a:t>마스터 제목 스타일 편집</a:t>
            </a:r>
          </a:p>
        </p:txBody>
      </p:sp>
      <p:sp>
        <p:nvSpPr>
          <p:cNvPr id="3" name="내용 개체 틀 2">
            <a:extLst>
              <a:ext uri="{FF2B5EF4-FFF2-40B4-BE49-F238E27FC236}">
                <a16:creationId xmlns="" xmlns:a16="http://schemas.microsoft.com/office/drawing/2014/main" id="{6DBE04EF-251D-46F8-A503-E1A602C706AF}"/>
              </a:ext>
            </a:extLst>
          </p:cNvPr>
          <p:cNvSpPr>
            <a:spLocks noGrp="1"/>
          </p:cNvSpPr>
          <p:nvPr>
            <p:ph idx="1"/>
          </p:nvPr>
        </p:nvSpPr>
        <p:spPr/>
        <p:txBody>
          <a:bodyPr/>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4" name="날짜 개체 틀 3">
            <a:extLst>
              <a:ext uri="{FF2B5EF4-FFF2-40B4-BE49-F238E27FC236}">
                <a16:creationId xmlns="" xmlns:a16="http://schemas.microsoft.com/office/drawing/2014/main" id="{9C09FC58-F98F-4A7F-A227-8AB4A39B1096}"/>
              </a:ext>
            </a:extLst>
          </p:cNvPr>
          <p:cNvSpPr>
            <a:spLocks noGrp="1"/>
          </p:cNvSpPr>
          <p:nvPr>
            <p:ph type="dt" idx="10"/>
          </p:nvPr>
        </p:nvSpPr>
        <p:spPr/>
        <p:txBody>
          <a:bodyPr/>
          <a:lstStyle/>
          <a:p>
            <a:fld id="{8D814C07-18ED-4257-927C-0E83AA50433D}" type="datetimeFigureOut">
              <a:t>2026-08-13</a:t>
            </a:fld>
            <a:endParaRPr/>
          </a:p>
        </p:txBody>
      </p:sp>
      <p:sp>
        <p:nvSpPr>
          <p:cNvPr id="5" name="바닥글 개체 틀 4">
            <a:extLst>
              <a:ext uri="{FF2B5EF4-FFF2-40B4-BE49-F238E27FC236}">
                <a16:creationId xmlns="" xmlns:a16="http://schemas.microsoft.com/office/drawing/2014/main" id="{6DCC7B8D-6104-495A-91FE-1B47DE4F5B36}"/>
              </a:ext>
            </a:extLst>
          </p:cNvPr>
          <p:cNvSpPr>
            <a:spLocks noGrp="1"/>
          </p:cNvSpPr>
          <p:nvPr>
            <p:ph type="ftr" idx="11"/>
          </p:nvPr>
        </p:nvSpPr>
        <p:spPr/>
        <p:txBody>
          <a:bodyPr/>
          <a:lstStyle/>
          <a:p>
            <a:endParaRPr/>
          </a:p>
        </p:txBody>
      </p:sp>
      <p:sp>
        <p:nvSpPr>
          <p:cNvPr id="6" name="슬라이드 번호 개체 틀 5">
            <a:extLst>
              <a:ext uri="{FF2B5EF4-FFF2-40B4-BE49-F238E27FC236}">
                <a16:creationId xmlns="" xmlns:a16="http://schemas.microsoft.com/office/drawing/2014/main" id="{FBB72816-82E2-41C5-BAB0-0950382A129E}"/>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C2365C0E-E93D-4CAE-B06A-C93825EA3825}"/>
              </a:ext>
            </a:extLst>
          </p:cNvPr>
          <p:cNvSpPr>
            <a:spLocks noGrp="1"/>
          </p:cNvSpPr>
          <p:nvPr>
            <p:ph type="title"/>
          </p:nvPr>
        </p:nvSpPr>
        <p:spPr>
          <a:xfrm>
            <a:off x="831850" y="1709738"/>
            <a:ext cx="10515600" cy="2852737"/>
          </a:xfrm>
        </p:spPr>
        <p:txBody>
          <a:bodyPr anchor="b"/>
          <a:lstStyle>
            <a:lvl1pPr>
              <a:buNone/>
              <a:defRPr sz="6000"/>
            </a:lvl1pPr>
          </a:lstStyle>
          <a:p>
            <a:r>
              <a:t>마스터 제목 스타일 편집</a:t>
            </a:r>
          </a:p>
        </p:txBody>
      </p:sp>
      <p:sp>
        <p:nvSpPr>
          <p:cNvPr id="3" name="텍스트 개체 틀 2">
            <a:extLst>
              <a:ext uri="{FF2B5EF4-FFF2-40B4-BE49-F238E27FC236}">
                <a16:creationId xmlns="" xmlns:a16="http://schemas.microsoft.com/office/drawing/2014/main" id="{3290ED48-4817-4230-A08A-586DCD4553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buNone/>
            </a:pPr>
            <a:r>
              <a:t>마스터 텍스트 스타일을 편집하려면 클릭</a:t>
            </a:r>
          </a:p>
        </p:txBody>
      </p:sp>
      <p:sp>
        <p:nvSpPr>
          <p:cNvPr id="4" name="날짜 개체 틀 3">
            <a:extLst>
              <a:ext uri="{FF2B5EF4-FFF2-40B4-BE49-F238E27FC236}">
                <a16:creationId xmlns="" xmlns:a16="http://schemas.microsoft.com/office/drawing/2014/main" id="{C7C45704-2085-481A-860B-A505D23D0E70}"/>
              </a:ext>
            </a:extLst>
          </p:cNvPr>
          <p:cNvSpPr>
            <a:spLocks noGrp="1"/>
          </p:cNvSpPr>
          <p:nvPr>
            <p:ph type="dt" idx="10"/>
          </p:nvPr>
        </p:nvSpPr>
        <p:spPr/>
        <p:txBody>
          <a:bodyPr/>
          <a:lstStyle/>
          <a:p>
            <a:fld id="{8D814C07-18ED-4257-927C-0E83AA50433D}" type="datetimeFigureOut">
              <a:t>2026-08-13</a:t>
            </a:fld>
            <a:endParaRPr/>
          </a:p>
        </p:txBody>
      </p:sp>
      <p:sp>
        <p:nvSpPr>
          <p:cNvPr id="5" name="바닥글 개체 틀 4">
            <a:extLst>
              <a:ext uri="{FF2B5EF4-FFF2-40B4-BE49-F238E27FC236}">
                <a16:creationId xmlns="" xmlns:a16="http://schemas.microsoft.com/office/drawing/2014/main" id="{42295324-0FAA-4253-BA97-C87E674E62BE}"/>
              </a:ext>
            </a:extLst>
          </p:cNvPr>
          <p:cNvSpPr>
            <a:spLocks noGrp="1"/>
          </p:cNvSpPr>
          <p:nvPr>
            <p:ph type="ftr" idx="11"/>
          </p:nvPr>
        </p:nvSpPr>
        <p:spPr/>
        <p:txBody>
          <a:bodyPr/>
          <a:lstStyle/>
          <a:p>
            <a:endParaRPr/>
          </a:p>
        </p:txBody>
      </p:sp>
      <p:sp>
        <p:nvSpPr>
          <p:cNvPr id="6" name="슬라이드 번호 개체 틀 5">
            <a:extLst>
              <a:ext uri="{FF2B5EF4-FFF2-40B4-BE49-F238E27FC236}">
                <a16:creationId xmlns="" xmlns:a16="http://schemas.microsoft.com/office/drawing/2014/main" id="{2EA7BB3A-C1BE-4FCE-AC65-191C9B654508}"/>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BF2AC51D-97C7-4848-ABA0-65C5705E5F89}"/>
              </a:ext>
            </a:extLst>
          </p:cNvPr>
          <p:cNvSpPr>
            <a:spLocks noGrp="1"/>
          </p:cNvSpPr>
          <p:nvPr>
            <p:ph type="title"/>
          </p:nvPr>
        </p:nvSpPr>
        <p:spPr/>
        <p:txBody>
          <a:bodyPr/>
          <a:lstStyle/>
          <a:p>
            <a:r>
              <a:t>마스터 제목 스타일 편집</a:t>
            </a:r>
          </a:p>
        </p:txBody>
      </p:sp>
      <p:sp>
        <p:nvSpPr>
          <p:cNvPr id="3" name="내용 개체 틀 2">
            <a:extLst>
              <a:ext uri="{FF2B5EF4-FFF2-40B4-BE49-F238E27FC236}">
                <a16:creationId xmlns="" xmlns:a16="http://schemas.microsoft.com/office/drawing/2014/main" id="{5BC0B4A0-5E71-4690-BE17-AF46A70751CC}"/>
              </a:ext>
            </a:extLst>
          </p:cNvPr>
          <p:cNvSpPr>
            <a:spLocks noGrp="1"/>
          </p:cNvSpPr>
          <p:nvPr>
            <p:ph idx="1"/>
          </p:nvPr>
        </p:nvSpPr>
        <p:spPr>
          <a:xfrm>
            <a:off x="838200" y="1825625"/>
            <a:ext cx="5181600" cy="4351338"/>
          </a:xfrm>
        </p:spPr>
        <p:txBody>
          <a:bodyPr/>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4" name="내용 개체 틀 3">
            <a:extLst>
              <a:ext uri="{FF2B5EF4-FFF2-40B4-BE49-F238E27FC236}">
                <a16:creationId xmlns="" xmlns:a16="http://schemas.microsoft.com/office/drawing/2014/main" id="{D2A562E1-662A-4491-9D7F-C80CB7893FC5}"/>
              </a:ext>
            </a:extLst>
          </p:cNvPr>
          <p:cNvSpPr>
            <a:spLocks noGrp="1"/>
          </p:cNvSpPr>
          <p:nvPr>
            <p:ph idx="2"/>
          </p:nvPr>
        </p:nvSpPr>
        <p:spPr>
          <a:xfrm>
            <a:off x="6172200" y="1825625"/>
            <a:ext cx="5181600" cy="4351338"/>
          </a:xfrm>
        </p:spPr>
        <p:txBody>
          <a:bodyPr/>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5" name="날짜 개체 틀 4">
            <a:extLst>
              <a:ext uri="{FF2B5EF4-FFF2-40B4-BE49-F238E27FC236}">
                <a16:creationId xmlns="" xmlns:a16="http://schemas.microsoft.com/office/drawing/2014/main" id="{ADB65F56-24F6-444C-9BF4-749ED2E65230}"/>
              </a:ext>
            </a:extLst>
          </p:cNvPr>
          <p:cNvSpPr>
            <a:spLocks noGrp="1"/>
          </p:cNvSpPr>
          <p:nvPr>
            <p:ph type="dt" idx="10"/>
          </p:nvPr>
        </p:nvSpPr>
        <p:spPr/>
        <p:txBody>
          <a:bodyPr/>
          <a:lstStyle/>
          <a:p>
            <a:fld id="{8D814C07-18ED-4257-927C-0E83AA50433D}" type="datetimeFigureOut">
              <a:t>2026-08-13</a:t>
            </a:fld>
            <a:endParaRPr/>
          </a:p>
        </p:txBody>
      </p:sp>
      <p:sp>
        <p:nvSpPr>
          <p:cNvPr id="6" name="바닥글 개체 틀 5">
            <a:extLst>
              <a:ext uri="{FF2B5EF4-FFF2-40B4-BE49-F238E27FC236}">
                <a16:creationId xmlns="" xmlns:a16="http://schemas.microsoft.com/office/drawing/2014/main" id="{C94091C2-9A72-4602-A7FB-05F41FDC737B}"/>
              </a:ext>
            </a:extLst>
          </p:cNvPr>
          <p:cNvSpPr>
            <a:spLocks noGrp="1"/>
          </p:cNvSpPr>
          <p:nvPr>
            <p:ph type="ftr" idx="11"/>
          </p:nvPr>
        </p:nvSpPr>
        <p:spPr/>
        <p:txBody>
          <a:bodyPr/>
          <a:lstStyle/>
          <a:p>
            <a:endParaRPr/>
          </a:p>
        </p:txBody>
      </p:sp>
      <p:sp>
        <p:nvSpPr>
          <p:cNvPr id="7" name="슬라이드 번호 개체 틀 6">
            <a:extLst>
              <a:ext uri="{FF2B5EF4-FFF2-40B4-BE49-F238E27FC236}">
                <a16:creationId xmlns="" xmlns:a16="http://schemas.microsoft.com/office/drawing/2014/main" id="{D36AE7FA-6A7B-4CA7-B79B-C7F814441518}"/>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315600CC-B091-4AB6-B06A-17A3034B9CF6}"/>
              </a:ext>
            </a:extLst>
          </p:cNvPr>
          <p:cNvSpPr>
            <a:spLocks noGrp="1"/>
          </p:cNvSpPr>
          <p:nvPr>
            <p:ph type="title"/>
          </p:nvPr>
        </p:nvSpPr>
        <p:spPr>
          <a:xfrm>
            <a:off x="839788" y="365125"/>
            <a:ext cx="10515600" cy="1325563"/>
          </a:xfrm>
        </p:spPr>
        <p:txBody>
          <a:bodyPr/>
          <a:lstStyle/>
          <a:p>
            <a:r>
              <a:t>마스터 제목 스타일 편집</a:t>
            </a:r>
          </a:p>
        </p:txBody>
      </p:sp>
      <p:sp>
        <p:nvSpPr>
          <p:cNvPr id="3" name="텍스트 개체 틀 2">
            <a:extLst>
              <a:ext uri="{FF2B5EF4-FFF2-40B4-BE49-F238E27FC236}">
                <a16:creationId xmlns="" xmlns:a16="http://schemas.microsoft.com/office/drawing/2014/main" id="{0D3A6C39-1899-4697-9161-79C8FF7DC8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마스터 텍스트 스타일을 편집하려면 클릭</a:t>
            </a:r>
          </a:p>
        </p:txBody>
      </p:sp>
      <p:sp>
        <p:nvSpPr>
          <p:cNvPr id="4" name="내용 개체 틀 3">
            <a:extLst>
              <a:ext uri="{FF2B5EF4-FFF2-40B4-BE49-F238E27FC236}">
                <a16:creationId xmlns="" xmlns:a16="http://schemas.microsoft.com/office/drawing/2014/main" id="{9B90F7A0-7361-41C8-A375-45DF4A81CA7A}"/>
              </a:ext>
            </a:extLst>
          </p:cNvPr>
          <p:cNvSpPr>
            <a:spLocks noGrp="1"/>
          </p:cNvSpPr>
          <p:nvPr>
            <p:ph idx="2"/>
          </p:nvPr>
        </p:nvSpPr>
        <p:spPr>
          <a:xfrm>
            <a:off x="839788" y="2505075"/>
            <a:ext cx="5157787" cy="3684588"/>
          </a:xfrm>
        </p:spPr>
        <p:txBody>
          <a:bodyPr/>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5" name="텍스트 개체 틀 4">
            <a:extLst>
              <a:ext uri="{FF2B5EF4-FFF2-40B4-BE49-F238E27FC236}">
                <a16:creationId xmlns="" xmlns:a16="http://schemas.microsoft.com/office/drawing/2014/main" id="{F8682492-7194-466D-A63D-7EF113DE9068}"/>
              </a:ext>
            </a:extLst>
          </p:cNvPr>
          <p:cNvSpPr>
            <a:spLocks noGrp="1"/>
          </p:cNvSpPr>
          <p:nvPr>
            <p:ph type="body"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마스터 텍스트 스타일을 편집하려면 클릭</a:t>
            </a:r>
          </a:p>
        </p:txBody>
      </p:sp>
      <p:sp>
        <p:nvSpPr>
          <p:cNvPr id="6" name="내용 개체 틀 5">
            <a:extLst>
              <a:ext uri="{FF2B5EF4-FFF2-40B4-BE49-F238E27FC236}">
                <a16:creationId xmlns="" xmlns:a16="http://schemas.microsoft.com/office/drawing/2014/main" id="{745C2366-86A7-4DFE-84E6-D0B6D3764D8F}"/>
              </a:ext>
            </a:extLst>
          </p:cNvPr>
          <p:cNvSpPr>
            <a:spLocks noGrp="1"/>
          </p:cNvSpPr>
          <p:nvPr>
            <p:ph idx="4"/>
          </p:nvPr>
        </p:nvSpPr>
        <p:spPr>
          <a:xfrm>
            <a:off x="6172200" y="2505075"/>
            <a:ext cx="5183188" cy="3684588"/>
          </a:xfrm>
        </p:spPr>
        <p:txBody>
          <a:bodyPr/>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7" name="날짜 개체 틀 6">
            <a:extLst>
              <a:ext uri="{FF2B5EF4-FFF2-40B4-BE49-F238E27FC236}">
                <a16:creationId xmlns="" xmlns:a16="http://schemas.microsoft.com/office/drawing/2014/main" id="{AFA4FB5F-2131-4656-BF41-DCAF78DA7970}"/>
              </a:ext>
            </a:extLst>
          </p:cNvPr>
          <p:cNvSpPr>
            <a:spLocks noGrp="1"/>
          </p:cNvSpPr>
          <p:nvPr>
            <p:ph type="dt" idx="10"/>
          </p:nvPr>
        </p:nvSpPr>
        <p:spPr/>
        <p:txBody>
          <a:bodyPr/>
          <a:lstStyle/>
          <a:p>
            <a:fld id="{8D814C07-18ED-4257-927C-0E83AA50433D}" type="datetimeFigureOut">
              <a:t>2026-08-13</a:t>
            </a:fld>
            <a:endParaRPr/>
          </a:p>
        </p:txBody>
      </p:sp>
      <p:sp>
        <p:nvSpPr>
          <p:cNvPr id="8" name="바닥글 개체 틀 7">
            <a:extLst>
              <a:ext uri="{FF2B5EF4-FFF2-40B4-BE49-F238E27FC236}">
                <a16:creationId xmlns="" xmlns:a16="http://schemas.microsoft.com/office/drawing/2014/main" id="{5D90CC0D-CB44-4834-B093-317C87AEC8A0}"/>
              </a:ext>
            </a:extLst>
          </p:cNvPr>
          <p:cNvSpPr>
            <a:spLocks noGrp="1"/>
          </p:cNvSpPr>
          <p:nvPr>
            <p:ph type="ftr" idx="11"/>
          </p:nvPr>
        </p:nvSpPr>
        <p:spPr/>
        <p:txBody>
          <a:bodyPr/>
          <a:lstStyle/>
          <a:p>
            <a:endParaRPr/>
          </a:p>
        </p:txBody>
      </p:sp>
      <p:sp>
        <p:nvSpPr>
          <p:cNvPr id="9" name="슬라이드 번호 개체 틀 8">
            <a:extLst>
              <a:ext uri="{FF2B5EF4-FFF2-40B4-BE49-F238E27FC236}">
                <a16:creationId xmlns="" xmlns:a16="http://schemas.microsoft.com/office/drawing/2014/main" id="{93291673-C454-4335-844A-8262DF6F73FA}"/>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4DFEA9AC-B2B9-4086-A59D-4EB40CAD0152}"/>
              </a:ext>
            </a:extLst>
          </p:cNvPr>
          <p:cNvSpPr>
            <a:spLocks noGrp="1"/>
          </p:cNvSpPr>
          <p:nvPr>
            <p:ph type="title"/>
          </p:nvPr>
        </p:nvSpPr>
        <p:spPr/>
        <p:txBody>
          <a:bodyPr/>
          <a:lstStyle/>
          <a:p>
            <a:r>
              <a:t>마스터 제목 스타일 편집</a:t>
            </a:r>
          </a:p>
        </p:txBody>
      </p:sp>
      <p:sp>
        <p:nvSpPr>
          <p:cNvPr id="3" name="날짜 개체 틀 2">
            <a:extLst>
              <a:ext uri="{FF2B5EF4-FFF2-40B4-BE49-F238E27FC236}">
                <a16:creationId xmlns="" xmlns:a16="http://schemas.microsoft.com/office/drawing/2014/main" id="{FAB55F3F-2E38-4027-9228-236818FCACA9}"/>
              </a:ext>
            </a:extLst>
          </p:cNvPr>
          <p:cNvSpPr>
            <a:spLocks noGrp="1"/>
          </p:cNvSpPr>
          <p:nvPr>
            <p:ph type="dt" idx="10"/>
          </p:nvPr>
        </p:nvSpPr>
        <p:spPr/>
        <p:txBody>
          <a:bodyPr/>
          <a:lstStyle/>
          <a:p>
            <a:fld id="{8D814C07-18ED-4257-927C-0E83AA50433D}" type="datetimeFigureOut">
              <a:t>2026-08-13</a:t>
            </a:fld>
            <a:endParaRPr/>
          </a:p>
        </p:txBody>
      </p:sp>
      <p:sp>
        <p:nvSpPr>
          <p:cNvPr id="4" name="바닥글 개체 틀 3">
            <a:extLst>
              <a:ext uri="{FF2B5EF4-FFF2-40B4-BE49-F238E27FC236}">
                <a16:creationId xmlns="" xmlns:a16="http://schemas.microsoft.com/office/drawing/2014/main" id="{85499A8D-98C4-4C50-8C3C-26BB88BD33A1}"/>
              </a:ext>
            </a:extLst>
          </p:cNvPr>
          <p:cNvSpPr>
            <a:spLocks noGrp="1"/>
          </p:cNvSpPr>
          <p:nvPr>
            <p:ph type="ftr" idx="11"/>
          </p:nvPr>
        </p:nvSpPr>
        <p:spPr/>
        <p:txBody>
          <a:bodyPr/>
          <a:lstStyle/>
          <a:p>
            <a:endParaRPr/>
          </a:p>
        </p:txBody>
      </p:sp>
      <p:sp>
        <p:nvSpPr>
          <p:cNvPr id="5" name="슬라이드 번호 개체 틀 4">
            <a:extLst>
              <a:ext uri="{FF2B5EF4-FFF2-40B4-BE49-F238E27FC236}">
                <a16:creationId xmlns="" xmlns:a16="http://schemas.microsoft.com/office/drawing/2014/main" id="{83300F24-DA3F-4DDD-8532-83E22BAA7B2E}"/>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 xmlns:a16="http://schemas.microsoft.com/office/drawing/2014/main" id="{2D4AD045-EA87-45AC-AD9A-236899ED3823}"/>
              </a:ext>
            </a:extLst>
          </p:cNvPr>
          <p:cNvSpPr>
            <a:spLocks noGrp="1"/>
          </p:cNvSpPr>
          <p:nvPr>
            <p:ph type="dt" idx="10"/>
          </p:nvPr>
        </p:nvSpPr>
        <p:spPr/>
        <p:txBody>
          <a:bodyPr/>
          <a:lstStyle/>
          <a:p>
            <a:fld id="{8D814C07-18ED-4257-927C-0E83AA50433D}" type="datetimeFigureOut">
              <a:t>2026-08-13</a:t>
            </a:fld>
            <a:endParaRPr/>
          </a:p>
        </p:txBody>
      </p:sp>
      <p:sp>
        <p:nvSpPr>
          <p:cNvPr id="3" name="바닥글 개체 틀 2">
            <a:extLst>
              <a:ext uri="{FF2B5EF4-FFF2-40B4-BE49-F238E27FC236}">
                <a16:creationId xmlns="" xmlns:a16="http://schemas.microsoft.com/office/drawing/2014/main" id="{8FF9AFC7-D979-48E1-AEF1-9B05F06FF402}"/>
              </a:ext>
            </a:extLst>
          </p:cNvPr>
          <p:cNvSpPr>
            <a:spLocks noGrp="1"/>
          </p:cNvSpPr>
          <p:nvPr>
            <p:ph type="ftr" idx="11"/>
          </p:nvPr>
        </p:nvSpPr>
        <p:spPr/>
        <p:txBody>
          <a:bodyPr/>
          <a:lstStyle/>
          <a:p>
            <a:endParaRPr/>
          </a:p>
        </p:txBody>
      </p:sp>
      <p:sp>
        <p:nvSpPr>
          <p:cNvPr id="4" name="슬라이드 번호 개체 틀 3">
            <a:extLst>
              <a:ext uri="{FF2B5EF4-FFF2-40B4-BE49-F238E27FC236}">
                <a16:creationId xmlns="" xmlns:a16="http://schemas.microsoft.com/office/drawing/2014/main" id="{A6DDAD02-ACD2-43B7-8E43-78DD701B189C}"/>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D0DB2E5C-36F7-4A13-9B51-45B3868C9011}"/>
              </a:ext>
            </a:extLst>
          </p:cNvPr>
          <p:cNvSpPr>
            <a:spLocks noGrp="1"/>
          </p:cNvSpPr>
          <p:nvPr>
            <p:ph type="title"/>
          </p:nvPr>
        </p:nvSpPr>
        <p:spPr>
          <a:xfrm>
            <a:off x="839788" y="457200"/>
            <a:ext cx="3932237" cy="1600200"/>
          </a:xfrm>
        </p:spPr>
        <p:txBody>
          <a:bodyPr anchor="b"/>
          <a:lstStyle>
            <a:lvl1pPr>
              <a:buNone/>
              <a:defRPr sz="3200"/>
            </a:lvl1pPr>
          </a:lstStyle>
          <a:p>
            <a:r>
              <a:t>마스터 제목 스타일 편집</a:t>
            </a:r>
          </a:p>
        </p:txBody>
      </p:sp>
      <p:sp>
        <p:nvSpPr>
          <p:cNvPr id="3" name="내용 개체 틀 2">
            <a:extLst>
              <a:ext uri="{FF2B5EF4-FFF2-40B4-BE49-F238E27FC236}">
                <a16:creationId xmlns="" xmlns:a16="http://schemas.microsoft.com/office/drawing/2014/main" id="{95793381-7DA6-48D3-A9BC-63D2CCA87435}"/>
              </a:ext>
            </a:extLst>
          </p:cNvPr>
          <p:cNvSpPr>
            <a:spLocks noGrp="1"/>
          </p:cNvSpPr>
          <p:nvPr>
            <p:ph idx="1"/>
          </p:nvPr>
        </p:nvSpPr>
        <p:spPr>
          <a:xfrm>
            <a:off x="5183188" y="987425"/>
            <a:ext cx="6172200" cy="4873625"/>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마스터 텍스트 스타일을 편집하려면 클릭</a:t>
            </a:r>
          </a:p>
          <a:p>
            <a:pPr lvl="1">
              <a:buNone/>
            </a:pPr>
            <a:r>
              <a:t>두 번째 수준</a:t>
            </a:r>
          </a:p>
          <a:p>
            <a:pPr lvl="2">
              <a:buNone/>
            </a:pPr>
            <a:r>
              <a:t>세 번째 수준</a:t>
            </a:r>
          </a:p>
          <a:p>
            <a:pPr lvl="3">
              <a:buNone/>
            </a:pPr>
            <a:r>
              <a:t>네 번째 수준</a:t>
            </a:r>
          </a:p>
          <a:p>
            <a:pPr lvl="4">
              <a:buNone/>
            </a:pPr>
            <a:r>
              <a:t>다섯 번째 수준</a:t>
            </a:r>
          </a:p>
        </p:txBody>
      </p:sp>
      <p:sp>
        <p:nvSpPr>
          <p:cNvPr id="4" name="텍스트 개체 틀 3">
            <a:extLst>
              <a:ext uri="{FF2B5EF4-FFF2-40B4-BE49-F238E27FC236}">
                <a16:creationId xmlns="" xmlns:a16="http://schemas.microsoft.com/office/drawing/2014/main" id="{BBEAA3EE-2FF4-4EC7-B040-003CC13A5A1B}"/>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마스터 텍스트 스타일을 편집하려면 클릭</a:t>
            </a:r>
          </a:p>
        </p:txBody>
      </p:sp>
      <p:sp>
        <p:nvSpPr>
          <p:cNvPr id="5" name="날짜 개체 틀 4">
            <a:extLst>
              <a:ext uri="{FF2B5EF4-FFF2-40B4-BE49-F238E27FC236}">
                <a16:creationId xmlns="" xmlns:a16="http://schemas.microsoft.com/office/drawing/2014/main" id="{1FD824C2-A9CC-4E6E-B2D9-5F946B0ACFE1}"/>
              </a:ext>
            </a:extLst>
          </p:cNvPr>
          <p:cNvSpPr>
            <a:spLocks noGrp="1"/>
          </p:cNvSpPr>
          <p:nvPr>
            <p:ph type="dt" idx="10"/>
          </p:nvPr>
        </p:nvSpPr>
        <p:spPr/>
        <p:txBody>
          <a:bodyPr/>
          <a:lstStyle/>
          <a:p>
            <a:fld id="{8D814C07-18ED-4257-927C-0E83AA50433D}" type="datetimeFigureOut">
              <a:t>2026-08-13</a:t>
            </a:fld>
            <a:endParaRPr/>
          </a:p>
        </p:txBody>
      </p:sp>
      <p:sp>
        <p:nvSpPr>
          <p:cNvPr id="6" name="바닥글 개체 틀 5">
            <a:extLst>
              <a:ext uri="{FF2B5EF4-FFF2-40B4-BE49-F238E27FC236}">
                <a16:creationId xmlns="" xmlns:a16="http://schemas.microsoft.com/office/drawing/2014/main" id="{BB441467-A80D-496D-874B-9B5631110A99}"/>
              </a:ext>
            </a:extLst>
          </p:cNvPr>
          <p:cNvSpPr>
            <a:spLocks noGrp="1"/>
          </p:cNvSpPr>
          <p:nvPr>
            <p:ph type="ftr" idx="11"/>
          </p:nvPr>
        </p:nvSpPr>
        <p:spPr/>
        <p:txBody>
          <a:bodyPr/>
          <a:lstStyle/>
          <a:p>
            <a:endParaRPr/>
          </a:p>
        </p:txBody>
      </p:sp>
      <p:sp>
        <p:nvSpPr>
          <p:cNvPr id="7" name="슬라이드 번호 개체 틀 6">
            <a:extLst>
              <a:ext uri="{FF2B5EF4-FFF2-40B4-BE49-F238E27FC236}">
                <a16:creationId xmlns="" xmlns:a16="http://schemas.microsoft.com/office/drawing/2014/main" id="{3613CA8A-1AA3-4DA5-8893-02B7B1BFB68C}"/>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 xmlns:a16="http://schemas.microsoft.com/office/drawing/2014/main" id="{01C2249D-8B5C-4F26-94E2-B95039037C2C}"/>
              </a:ext>
            </a:extLst>
          </p:cNvPr>
          <p:cNvSpPr>
            <a:spLocks noGrp="1"/>
          </p:cNvSpPr>
          <p:nvPr>
            <p:ph type="title"/>
          </p:nvPr>
        </p:nvSpPr>
        <p:spPr>
          <a:xfrm>
            <a:off x="839788" y="457200"/>
            <a:ext cx="3932237" cy="1600200"/>
          </a:xfrm>
        </p:spPr>
        <p:txBody>
          <a:bodyPr anchor="b"/>
          <a:lstStyle>
            <a:lvl1pPr>
              <a:buNone/>
              <a:defRPr sz="3200"/>
            </a:lvl1pPr>
          </a:lstStyle>
          <a:p>
            <a:r>
              <a:t>마스터 제목 스타일 편집</a:t>
            </a:r>
          </a:p>
        </p:txBody>
      </p:sp>
      <p:sp>
        <p:nvSpPr>
          <p:cNvPr id="3" name="그림 개체 틀 2">
            <a:extLst>
              <a:ext uri="{FF2B5EF4-FFF2-40B4-BE49-F238E27FC236}">
                <a16:creationId xmlns="" xmlns:a16="http://schemas.microsoft.com/office/drawing/2014/main" id="{747CBA9A-C604-4F0E-A769-0BA74051CD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텍스트 개체 틀 3">
            <a:extLst>
              <a:ext uri="{FF2B5EF4-FFF2-40B4-BE49-F238E27FC236}">
                <a16:creationId xmlns="" xmlns:a16="http://schemas.microsoft.com/office/drawing/2014/main" id="{994A5BC6-157C-412F-B81B-D718D6BC68C8}"/>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마스터 텍스트 스타일을 편집하려면 클릭</a:t>
            </a:r>
          </a:p>
        </p:txBody>
      </p:sp>
      <p:sp>
        <p:nvSpPr>
          <p:cNvPr id="5" name="날짜 개체 틀 4">
            <a:extLst>
              <a:ext uri="{FF2B5EF4-FFF2-40B4-BE49-F238E27FC236}">
                <a16:creationId xmlns="" xmlns:a16="http://schemas.microsoft.com/office/drawing/2014/main" id="{5FD7EAF2-CCF3-427D-B323-73F7F060709F}"/>
              </a:ext>
            </a:extLst>
          </p:cNvPr>
          <p:cNvSpPr>
            <a:spLocks noGrp="1"/>
          </p:cNvSpPr>
          <p:nvPr>
            <p:ph type="dt" idx="10"/>
          </p:nvPr>
        </p:nvSpPr>
        <p:spPr/>
        <p:txBody>
          <a:bodyPr/>
          <a:lstStyle/>
          <a:p>
            <a:fld id="{8D814C07-18ED-4257-927C-0E83AA50433D}" type="datetimeFigureOut">
              <a:t>2026-08-13</a:t>
            </a:fld>
            <a:endParaRPr/>
          </a:p>
        </p:txBody>
      </p:sp>
      <p:sp>
        <p:nvSpPr>
          <p:cNvPr id="6" name="바닥글 개체 틀 5">
            <a:extLst>
              <a:ext uri="{FF2B5EF4-FFF2-40B4-BE49-F238E27FC236}">
                <a16:creationId xmlns="" xmlns:a16="http://schemas.microsoft.com/office/drawing/2014/main" id="{F4F496EB-629E-4241-8102-F3B3EDA61842}"/>
              </a:ext>
            </a:extLst>
          </p:cNvPr>
          <p:cNvSpPr>
            <a:spLocks noGrp="1"/>
          </p:cNvSpPr>
          <p:nvPr>
            <p:ph type="ftr" idx="11"/>
          </p:nvPr>
        </p:nvSpPr>
        <p:spPr/>
        <p:txBody>
          <a:bodyPr/>
          <a:lstStyle/>
          <a:p>
            <a:endParaRPr/>
          </a:p>
        </p:txBody>
      </p:sp>
      <p:sp>
        <p:nvSpPr>
          <p:cNvPr id="7" name="슬라이드 번호 개체 틀 6">
            <a:extLst>
              <a:ext uri="{FF2B5EF4-FFF2-40B4-BE49-F238E27FC236}">
                <a16:creationId xmlns="" xmlns:a16="http://schemas.microsoft.com/office/drawing/2014/main" id="{C7E00982-F607-4E3B-956C-69700CBF3234}"/>
              </a:ext>
            </a:extLst>
          </p:cNvPr>
          <p:cNvSpPr>
            <a:spLocks noGrp="1"/>
          </p:cNvSpPr>
          <p:nvPr>
            <p:ph type="sldNum" idx="12"/>
          </p:nvPr>
        </p:nvSpPr>
        <p:spPr/>
        <p:txBody>
          <a:bodyPr/>
          <a:lstStyle/>
          <a:p>
            <a:fld id="{521EC37C-7947-496B-BC71-97BD5835DB34}"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Office 테마">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 xmlns:a16="http://schemas.microsoft.com/office/drawing/2014/main" id="{6B448F4B-CACB-4E09-AAFE-EF61C45F2C7E}"/>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pPr lvl="0">
              <a:buNone/>
            </a:pPr>
            <a:r>
              <a:t>마스터 제목 스타일 편집</a:t>
            </a:r>
            <a:endParaRPr/>
          </a:p>
        </p:txBody>
      </p:sp>
      <p:sp>
        <p:nvSpPr>
          <p:cNvPr id="3" name="텍스트 개체 틀 2">
            <a:extLst>
              <a:ext uri="{FF2B5EF4-FFF2-40B4-BE49-F238E27FC236}">
                <a16:creationId xmlns="" xmlns:a16="http://schemas.microsoft.com/office/drawing/2014/main" id="{A0CE23D3-ACBD-427A-8BB6-16845EB109D6}"/>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buNone/>
            </a:pPr>
            <a:r>
              <a:t>마스터 텍스트 스타일을 편집하려면 클릭</a:t>
            </a:r>
            <a:endParaRPr/>
          </a:p>
          <a:p>
            <a:pPr lvl="1">
              <a:buNone/>
            </a:pPr>
            <a:r>
              <a:t>두 번째 수준</a:t>
            </a:r>
            <a:endParaRPr/>
          </a:p>
          <a:p>
            <a:pPr lvl="2">
              <a:buNone/>
            </a:pPr>
            <a:r>
              <a:t>세 번째 수준</a:t>
            </a:r>
            <a:endParaRPr/>
          </a:p>
          <a:p>
            <a:pPr lvl="3">
              <a:buNone/>
            </a:pPr>
            <a:r>
              <a:t>네 번째 수준</a:t>
            </a:r>
            <a:endParaRPr/>
          </a:p>
          <a:p>
            <a:pPr lvl="4">
              <a:buNone/>
            </a:pPr>
            <a:r>
              <a:t>다섯 번째 수준</a:t>
            </a:r>
            <a:endParaRPr/>
          </a:p>
        </p:txBody>
      </p:sp>
      <p:sp>
        <p:nvSpPr>
          <p:cNvPr id="4" name="날짜 개체 틀 3">
            <a:extLst>
              <a:ext uri="{FF2B5EF4-FFF2-40B4-BE49-F238E27FC236}">
                <a16:creationId xmlns="" xmlns:a16="http://schemas.microsoft.com/office/drawing/2014/main" id="{0EE96EB1-BCC3-4874-84BB-08A4775628DF}"/>
              </a:ext>
            </a:extLst>
          </p:cNvPr>
          <p:cNvSpPr>
            <a:spLocks noGrp="1"/>
          </p:cNvSpPr>
          <p:nvPr>
            <p:ph type="dt" idx="2"/>
          </p:nvPr>
        </p:nvSpPr>
        <p:spPr>
          <a:xfrm>
            <a:off x="838200" y="6356350"/>
            <a:ext cx="2743200" cy="365125"/>
          </a:xfrm>
          <a:prstGeom prst="rect">
            <a:avLst/>
          </a:prstGeom>
        </p:spPr>
        <p:txBody>
          <a:bodyPr vert="horz" lIns="91440" tIns="45720" rIns="91440" bIns="45720" anchor="ctr"/>
          <a:lstStyle>
            <a:lvl1pPr algn="l">
              <a:buNone/>
              <a:defRPr sz="1200">
                <a:solidFill>
                  <a:schemeClr val="tx1">
                    <a:tint val="75000"/>
                  </a:schemeClr>
                </a:solidFill>
              </a:defRPr>
            </a:lvl1pPr>
          </a:lstStyle>
          <a:p>
            <a:pPr lvl="0">
              <a:buNone/>
            </a:pPr>
            <a:fld id="{8D814C07-18ED-4257-927C-0E83AA50433D}" type="datetime1">
              <a:t>2026-08-13</a:t>
            </a:fld>
            <a:endParaRPr/>
          </a:p>
        </p:txBody>
      </p:sp>
      <p:sp>
        <p:nvSpPr>
          <p:cNvPr id="5" name="바닥글 개체 틀 4">
            <a:extLst>
              <a:ext uri="{FF2B5EF4-FFF2-40B4-BE49-F238E27FC236}">
                <a16:creationId xmlns="" xmlns:a16="http://schemas.microsoft.com/office/drawing/2014/main" id="{685F3D8A-B2DA-487B-A6A4-A0565A3D5299}"/>
              </a:ext>
            </a:extLst>
          </p:cNvPr>
          <p:cNvSpPr>
            <a:spLocks noGrp="1"/>
          </p:cNvSpPr>
          <p:nvPr>
            <p:ph type="ftr" idx="3"/>
          </p:nvPr>
        </p:nvSpPr>
        <p:spPr>
          <a:xfrm>
            <a:off x="4038600" y="6356350"/>
            <a:ext cx="4114800" cy="365125"/>
          </a:xfrm>
          <a:prstGeom prst="rect">
            <a:avLst/>
          </a:prstGeom>
        </p:spPr>
        <p:txBody>
          <a:bodyPr vert="horz" lIns="91440" tIns="45720" rIns="91440" bIns="45720" anchor="ctr"/>
          <a:lstStyle>
            <a:lvl1pPr algn="ctr">
              <a:buNone/>
              <a:defRPr sz="1200">
                <a:solidFill>
                  <a:schemeClr val="tx1">
                    <a:tint val="75000"/>
                  </a:schemeClr>
                </a:solidFill>
              </a:defRPr>
            </a:lvl1pPr>
          </a:lstStyle>
          <a:p>
            <a:pPr lvl="0">
              <a:buNone/>
            </a:pPr>
            <a:endParaRPr/>
          </a:p>
        </p:txBody>
      </p:sp>
      <p:sp>
        <p:nvSpPr>
          <p:cNvPr id="6" name="슬라이드 번호 개체 틀 5">
            <a:extLst>
              <a:ext uri="{FF2B5EF4-FFF2-40B4-BE49-F238E27FC236}">
                <a16:creationId xmlns="" xmlns:a16="http://schemas.microsoft.com/office/drawing/2014/main" id="{A0113218-2817-43E8-9022-3DC456B3ECE4}"/>
              </a:ext>
            </a:extLst>
          </p:cNvPr>
          <p:cNvSpPr>
            <a:spLocks noGrp="1"/>
          </p:cNvSpPr>
          <p:nvPr>
            <p:ph type="sldNum" idx="4"/>
          </p:nvPr>
        </p:nvSpPr>
        <p:spPr>
          <a:xfrm>
            <a:off x="8610600" y="6356350"/>
            <a:ext cx="2743200" cy="365125"/>
          </a:xfrm>
          <a:prstGeom prst="rect">
            <a:avLst/>
          </a:prstGeom>
        </p:spPr>
        <p:txBody>
          <a:bodyPr vert="horz" lIns="91440" tIns="45720" rIns="91440" bIns="45720" anchor="ctr"/>
          <a:lstStyle>
            <a:lvl1pPr algn="r">
              <a:buNone/>
              <a:defRPr sz="1200">
                <a:solidFill>
                  <a:schemeClr val="tx1">
                    <a:tint val="75000"/>
                  </a:schemeClr>
                </a:solidFill>
              </a:defRPr>
            </a:lvl1pPr>
          </a:lstStyle>
          <a:p>
            <a:pPr lvl="0">
              <a:buNone/>
            </a:pPr>
            <a:fld id="{521EC37C-7947-496B-BC71-97BD5835DB34}"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1_Office 테마">
    <p:bg>
      <p:bgRef idx="1001">
        <a:schemeClr val="bg1"/>
      </p:bgRef>
    </p:bg>
    <p:spTree>
      <p:nvGrpSpPr>
        <p:cNvPr id="1" name=""/>
        <p:cNvGrpSpPr/>
        <p:nvPr/>
      </p:nvGrpSpPr>
      <p:grpSpPr>
        <a:xfrm>
          <a:off x="0" y="0"/>
          <a:ext cx="0" cy="0"/>
          <a:chOff x="0" y="0"/>
          <a:chExt cx="0" cy="0"/>
        </a:xfrm>
      </p:grpSpPr>
      <p:sp>
        <p:nvSpPr>
          <p:cNvPr id="64" name="Google Shape;64;p13">
            <a:extLst>
              <a:ext uri="{FF2B5EF4-FFF2-40B4-BE49-F238E27FC236}">
                <a16:creationId xmlns="" xmlns:a16="http://schemas.microsoft.com/office/drawing/2014/main" id="{C1837674-59A7-4D13-9A88-B612AA960859}"/>
              </a:ext>
            </a:extLst>
          </p:cNvPr>
          <p:cNvSpPr>
            <a:spLocks noGrp="1"/>
          </p:cNvSpPr>
          <p:nvPr>
            <p:ph type="title"/>
          </p:nvPr>
        </p:nvSpPr>
        <p:spPr>
          <a:xfrm>
            <a:off x="288000" y="288000"/>
            <a:ext cx="11520000" cy="540000"/>
          </a:xfrm>
          <a:prstGeom prst="rect">
            <a:avLst/>
          </a:prstGeom>
          <a:noFill/>
          <a:ln>
            <a:noFill/>
          </a:ln>
        </p:spPr>
        <p:txBody>
          <a:bodyPr wrap="square" lIns="68575" tIns="34275" rIns="68575" bIns="34275" anchor="ctr">
            <a:normAutofit/>
          </a:bodyPr>
          <a:lstStyle>
            <a:lvl1pPr marR="0" algn="l">
              <a:lnSpc>
                <a:spcPct val="90000"/>
              </a:lnSpc>
              <a:spcBef>
                <a:spcPts val="0"/>
              </a:spcBef>
              <a:spcAft>
                <a:spcPts val="0"/>
              </a:spcAft>
              <a:buClr>
                <a:schemeClr val="dk1"/>
              </a:buClr>
              <a:buSzPts val="2400"/>
              <a:buFont typeface="Calibri"/>
              <a:buNone/>
              <a:defRPr sz="2400" b="1" i="0" u="none" cap="none">
                <a:solidFill>
                  <a:schemeClr val="dk1"/>
                </a:solidFill>
                <a:latin typeface="Calibri"/>
                <a:ea typeface="Calibri"/>
                <a:cs typeface="Calibri"/>
              </a:defRPr>
            </a:lvl1pPr>
            <a:lvl2pPr>
              <a:spcBef>
                <a:spcPts val="0"/>
              </a:spcBef>
              <a:spcAft>
                <a:spcPts val="0"/>
              </a:spcAft>
              <a:buSzPts val="1100"/>
              <a:buNone/>
              <a:defRPr sz="1400"/>
            </a:lvl2pPr>
            <a:lvl3pPr>
              <a:spcBef>
                <a:spcPts val="0"/>
              </a:spcBef>
              <a:spcAft>
                <a:spcPts val="0"/>
              </a:spcAft>
              <a:buSzPts val="1100"/>
              <a:buNone/>
              <a:defRPr sz="1400"/>
            </a:lvl3pPr>
            <a:lvl4pPr>
              <a:spcBef>
                <a:spcPts val="0"/>
              </a:spcBef>
              <a:spcAft>
                <a:spcPts val="0"/>
              </a:spcAft>
              <a:buSzPts val="1100"/>
              <a:buNone/>
              <a:defRPr sz="1400"/>
            </a:lvl4pPr>
            <a:lvl5pPr>
              <a:spcBef>
                <a:spcPts val="0"/>
              </a:spcBef>
              <a:spcAft>
                <a:spcPts val="0"/>
              </a:spcAft>
              <a:buSzPts val="1100"/>
              <a:buNone/>
              <a:defRPr sz="1400"/>
            </a:lvl5pPr>
            <a:lvl6pPr>
              <a:spcBef>
                <a:spcPts val="0"/>
              </a:spcBef>
              <a:spcAft>
                <a:spcPts val="0"/>
              </a:spcAft>
              <a:buSzPts val="1100"/>
              <a:buNone/>
              <a:defRPr sz="1400"/>
            </a:lvl6pPr>
            <a:lvl7pPr>
              <a:spcBef>
                <a:spcPts val="0"/>
              </a:spcBef>
              <a:spcAft>
                <a:spcPts val="0"/>
              </a:spcAft>
              <a:buSzPts val="1100"/>
              <a:buNone/>
              <a:defRPr sz="1400"/>
            </a:lvl7pPr>
            <a:lvl8pPr>
              <a:spcBef>
                <a:spcPts val="0"/>
              </a:spcBef>
              <a:spcAft>
                <a:spcPts val="0"/>
              </a:spcAft>
              <a:buSzPts val="1100"/>
              <a:buNone/>
              <a:defRPr sz="1400"/>
            </a:lvl8pPr>
            <a:lvl9pPr>
              <a:spcBef>
                <a:spcPts val="0"/>
              </a:spcBef>
              <a:spcAft>
                <a:spcPts val="0"/>
              </a:spcAft>
              <a:buSzPts val="1100"/>
              <a:buNone/>
              <a:defRPr sz="1400"/>
            </a:lvl9pPr>
          </a:lstStyle>
          <a:p>
            <a:pPr lvl="0">
              <a:buNone/>
            </a:pPr>
            <a:endParaRPr/>
          </a:p>
        </p:txBody>
      </p:sp>
      <p:sp>
        <p:nvSpPr>
          <p:cNvPr id="65" name="Google Shape;65;p13">
            <a:extLst>
              <a:ext uri="{FF2B5EF4-FFF2-40B4-BE49-F238E27FC236}">
                <a16:creationId xmlns="" xmlns:a16="http://schemas.microsoft.com/office/drawing/2014/main" id="{2D6D72A2-302A-4616-94D0-20EBEB0B9F1E}"/>
              </a:ext>
            </a:extLst>
          </p:cNvPr>
          <p:cNvSpPr>
            <a:spLocks noGrp="1"/>
          </p:cNvSpPr>
          <p:nvPr>
            <p:ph type="body" idx="1"/>
          </p:nvPr>
        </p:nvSpPr>
        <p:spPr>
          <a:xfrm>
            <a:off x="288000" y="882000"/>
            <a:ext cx="11520000" cy="5580000"/>
          </a:xfrm>
          <a:prstGeom prst="rect">
            <a:avLst/>
          </a:prstGeom>
          <a:noFill/>
          <a:ln>
            <a:noFill/>
          </a:ln>
        </p:spPr>
        <p:txBody>
          <a:bodyPr wrap="square" lIns="68575" tIns="34275" rIns="68575" bIns="34275" anchor="t">
            <a:normAutofit/>
          </a:bodyPr>
          <a:lstStyle>
            <a:lvl1pPr marL="457200" marR="0" indent="-342900" algn="l">
              <a:lnSpc>
                <a:spcPct val="100000"/>
              </a:lnSpc>
              <a:spcBef>
                <a:spcPts val="800"/>
              </a:spcBef>
              <a:spcAft>
                <a:spcPts val="0"/>
              </a:spcAft>
              <a:buClr>
                <a:schemeClr val="dk1"/>
              </a:buClr>
              <a:buSzPts val="1800"/>
              <a:buFont typeface="Noto Sans Symbols"/>
              <a:buChar char="▪"/>
              <a:defRPr sz="1800" b="1" i="0" u="none" cap="none">
                <a:solidFill>
                  <a:schemeClr val="dk1"/>
                </a:solidFill>
                <a:latin typeface="Calibri"/>
                <a:ea typeface="Calibri"/>
                <a:cs typeface="Calibri"/>
              </a:defRPr>
            </a:lvl1pPr>
            <a:lvl2pPr marL="914400" marR="0" indent="-317500" algn="l">
              <a:lnSpc>
                <a:spcPct val="150000"/>
              </a:lnSpc>
              <a:spcBef>
                <a:spcPts val="400"/>
              </a:spcBef>
              <a:spcAft>
                <a:spcPts val="0"/>
              </a:spcAft>
              <a:buClr>
                <a:schemeClr val="dk1"/>
              </a:buClr>
              <a:buSzPts val="1400"/>
              <a:buFont typeface="Arial"/>
              <a:buChar char="•"/>
              <a:defRPr sz="1400" b="0" i="0" u="none" cap="none">
                <a:solidFill>
                  <a:schemeClr val="dk1"/>
                </a:solidFill>
                <a:latin typeface="Calibri"/>
                <a:ea typeface="Calibri"/>
                <a:cs typeface="Calibri"/>
              </a:defRPr>
            </a:lvl2pPr>
            <a:lvl3pPr marL="1371600" marR="0" indent="-304800" algn="l">
              <a:lnSpc>
                <a:spcPct val="150000"/>
              </a:lnSpc>
              <a:spcBef>
                <a:spcPts val="400"/>
              </a:spcBef>
              <a:spcAft>
                <a:spcPts val="0"/>
              </a:spcAft>
              <a:buClr>
                <a:schemeClr val="dk1"/>
              </a:buClr>
              <a:buSzPts val="1200"/>
              <a:buFont typeface="Courier New"/>
              <a:buChar char="o"/>
              <a:defRPr sz="1200" b="0" i="0" u="none" cap="none">
                <a:solidFill>
                  <a:schemeClr val="dk1"/>
                </a:solidFill>
                <a:latin typeface="Calibri"/>
                <a:ea typeface="Calibri"/>
                <a:cs typeface="Calibri"/>
              </a:defRPr>
            </a:lvl3pPr>
            <a:lvl4pPr marL="1828800" marR="0" indent="-298450" algn="l">
              <a:lnSpc>
                <a:spcPct val="150000"/>
              </a:lnSpc>
              <a:spcBef>
                <a:spcPts val="400"/>
              </a:spcBef>
              <a:spcAft>
                <a:spcPts val="0"/>
              </a:spcAft>
              <a:buClr>
                <a:schemeClr val="dk1"/>
              </a:buClr>
              <a:buSzPts val="1100"/>
              <a:buFont typeface="Noto Sans Symbols"/>
              <a:buChar char="⮚"/>
              <a:defRPr sz="1100" b="0" i="0" u="none" cap="none">
                <a:solidFill>
                  <a:schemeClr val="dk1"/>
                </a:solidFill>
                <a:latin typeface="Calibri"/>
                <a:ea typeface="Calibri"/>
                <a:cs typeface="Calibri"/>
              </a:defRPr>
            </a:lvl4pPr>
            <a:lvl5pPr marL="2286000" marR="0" indent="-285750" algn="l">
              <a:lnSpc>
                <a:spcPct val="150000"/>
              </a:lnSpc>
              <a:spcBef>
                <a:spcPts val="400"/>
              </a:spcBef>
              <a:spcAft>
                <a:spcPts val="0"/>
              </a:spcAft>
              <a:buClr>
                <a:schemeClr val="dk1"/>
              </a:buClr>
              <a:buSzPts val="900"/>
              <a:buFont typeface="Noto Sans Symbols"/>
              <a:buChar char="✔"/>
              <a:defRPr sz="900" b="0" i="0" u="none" cap="none">
                <a:solidFill>
                  <a:schemeClr val="dk1"/>
                </a:solidFill>
                <a:latin typeface="Calibri"/>
                <a:ea typeface="Calibri"/>
                <a:cs typeface="Calibri"/>
              </a:defRPr>
            </a:lvl5pPr>
            <a:lvl6pPr marL="2743200" marR="0" indent="-317500" algn="l">
              <a:lnSpc>
                <a:spcPct val="90000"/>
              </a:lnSpc>
              <a:spcBef>
                <a:spcPts val="400"/>
              </a:spcBef>
              <a:spcAft>
                <a:spcPts val="0"/>
              </a:spcAft>
              <a:buClr>
                <a:schemeClr val="dk1"/>
              </a:buClr>
              <a:buSzPts val="1400"/>
              <a:buFont typeface="Arial"/>
              <a:buChar char="•"/>
              <a:defRPr sz="1400" b="0" i="0" u="none" cap="none">
                <a:solidFill>
                  <a:schemeClr val="dk1"/>
                </a:solidFill>
                <a:latin typeface="Calibri"/>
                <a:ea typeface="Calibri"/>
                <a:cs typeface="Calibri"/>
              </a:defRPr>
            </a:lvl6pPr>
            <a:lvl7pPr marL="3200400" marR="0" indent="-317500" algn="l">
              <a:lnSpc>
                <a:spcPct val="90000"/>
              </a:lnSpc>
              <a:spcBef>
                <a:spcPts val="400"/>
              </a:spcBef>
              <a:spcAft>
                <a:spcPts val="0"/>
              </a:spcAft>
              <a:buClr>
                <a:schemeClr val="dk1"/>
              </a:buClr>
              <a:buSzPts val="1400"/>
              <a:buFont typeface="Arial"/>
              <a:buChar char="•"/>
              <a:defRPr sz="1400" b="0" i="0" u="none" cap="none">
                <a:solidFill>
                  <a:schemeClr val="dk1"/>
                </a:solidFill>
                <a:latin typeface="Calibri"/>
                <a:ea typeface="Calibri"/>
                <a:cs typeface="Calibri"/>
              </a:defRPr>
            </a:lvl7pPr>
            <a:lvl8pPr marL="3657600" marR="0" indent="-317500" algn="l">
              <a:lnSpc>
                <a:spcPct val="90000"/>
              </a:lnSpc>
              <a:spcBef>
                <a:spcPts val="400"/>
              </a:spcBef>
              <a:spcAft>
                <a:spcPts val="0"/>
              </a:spcAft>
              <a:buClr>
                <a:schemeClr val="dk1"/>
              </a:buClr>
              <a:buSzPts val="1400"/>
              <a:buFont typeface="Arial"/>
              <a:buChar char="•"/>
              <a:defRPr sz="1400" b="0" i="0" u="none" cap="none">
                <a:solidFill>
                  <a:schemeClr val="dk1"/>
                </a:solidFill>
                <a:latin typeface="Calibri"/>
                <a:ea typeface="Calibri"/>
                <a:cs typeface="Calibri"/>
              </a:defRPr>
            </a:lvl8pPr>
            <a:lvl9pPr marL="4114800" marR="0" indent="-317500" algn="l">
              <a:lnSpc>
                <a:spcPct val="90000"/>
              </a:lnSpc>
              <a:spcBef>
                <a:spcPts val="400"/>
              </a:spcBef>
              <a:spcAft>
                <a:spcPts val="0"/>
              </a:spcAft>
              <a:buClr>
                <a:schemeClr val="dk1"/>
              </a:buClr>
              <a:buSzPts val="1400"/>
              <a:buFont typeface="Arial"/>
              <a:buChar char="•"/>
              <a:defRPr sz="1400" b="0" i="0" u="none" cap="none">
                <a:solidFill>
                  <a:schemeClr val="dk1"/>
                </a:solidFill>
                <a:latin typeface="Calibri"/>
                <a:ea typeface="Calibri"/>
                <a:cs typeface="Calibri"/>
              </a:defRPr>
            </a:lvl9pPr>
          </a:lstStyle>
          <a:p>
            <a:pPr lvl="0">
              <a:buNone/>
            </a:pPr>
            <a:endParaRPr/>
          </a:p>
        </p:txBody>
      </p:sp>
      <p:sp>
        <p:nvSpPr>
          <p:cNvPr id="66" name="Google Shape;66;p13">
            <a:extLst>
              <a:ext uri="{FF2B5EF4-FFF2-40B4-BE49-F238E27FC236}">
                <a16:creationId xmlns="" xmlns:a16="http://schemas.microsoft.com/office/drawing/2014/main" id="{26C59B9F-AB66-485B-9490-A6FA0FDC55D5}"/>
              </a:ext>
            </a:extLst>
          </p:cNvPr>
          <p:cNvSpPr>
            <a:spLocks noGrp="1"/>
          </p:cNvSpPr>
          <p:nvPr>
            <p:ph type="dt" idx="10"/>
          </p:nvPr>
        </p:nvSpPr>
        <p:spPr>
          <a:xfrm>
            <a:off x="838200" y="6538844"/>
            <a:ext cx="2743200" cy="288000"/>
          </a:xfrm>
          <a:prstGeom prst="rect">
            <a:avLst/>
          </a:prstGeom>
          <a:noFill/>
          <a:ln>
            <a:noFill/>
          </a:ln>
        </p:spPr>
        <p:txBody>
          <a:bodyPr wrap="square" lIns="68575" tIns="34275" rIns="68575" bIns="34275" anchor="ctr">
            <a:noAutofit/>
          </a:bodyPr>
          <a:lstStyle>
            <a:lvl1pPr marR="0" algn="l">
              <a:spcBef>
                <a:spcPts val="0"/>
              </a:spcBef>
              <a:spcAft>
                <a:spcPts val="0"/>
              </a:spcAft>
              <a:buSzPts val="1100"/>
              <a:buNone/>
              <a:defRPr sz="1200" b="0" i="0" u="none" cap="none">
                <a:solidFill>
                  <a:srgbClr val="888888"/>
                </a:solidFill>
                <a:latin typeface="Calibri"/>
                <a:ea typeface="Calibri"/>
                <a:cs typeface="Calibri"/>
              </a:defRPr>
            </a:lvl1pPr>
            <a:lvl2pPr marR="0" algn="l">
              <a:spcBef>
                <a:spcPts val="0"/>
              </a:spcBef>
              <a:spcAft>
                <a:spcPts val="0"/>
              </a:spcAft>
              <a:buSzPts val="1100"/>
              <a:buNone/>
              <a:defRPr sz="1867" b="0" i="0" u="none" cap="none">
                <a:solidFill>
                  <a:schemeClr val="dk1"/>
                </a:solidFill>
                <a:latin typeface="Calibri"/>
                <a:ea typeface="Calibri"/>
                <a:cs typeface="Calibri"/>
              </a:defRPr>
            </a:lvl2pPr>
            <a:lvl3pPr marR="0" algn="l">
              <a:spcBef>
                <a:spcPts val="0"/>
              </a:spcBef>
              <a:spcAft>
                <a:spcPts val="0"/>
              </a:spcAft>
              <a:buSzPts val="1100"/>
              <a:buNone/>
              <a:defRPr sz="1867" b="0" i="0" u="none" cap="none">
                <a:solidFill>
                  <a:schemeClr val="dk1"/>
                </a:solidFill>
                <a:latin typeface="Calibri"/>
                <a:ea typeface="Calibri"/>
                <a:cs typeface="Calibri"/>
              </a:defRPr>
            </a:lvl3pPr>
            <a:lvl4pPr marR="0" algn="l">
              <a:spcBef>
                <a:spcPts val="0"/>
              </a:spcBef>
              <a:spcAft>
                <a:spcPts val="0"/>
              </a:spcAft>
              <a:buSzPts val="1100"/>
              <a:buNone/>
              <a:defRPr sz="1867" b="0" i="0" u="none" cap="none">
                <a:solidFill>
                  <a:schemeClr val="dk1"/>
                </a:solidFill>
                <a:latin typeface="Calibri"/>
                <a:ea typeface="Calibri"/>
                <a:cs typeface="Calibri"/>
              </a:defRPr>
            </a:lvl4pPr>
            <a:lvl5pPr marR="0" algn="l">
              <a:spcBef>
                <a:spcPts val="0"/>
              </a:spcBef>
              <a:spcAft>
                <a:spcPts val="0"/>
              </a:spcAft>
              <a:buSzPts val="1100"/>
              <a:buNone/>
              <a:defRPr sz="1867" b="0" i="0" u="none" cap="none">
                <a:solidFill>
                  <a:schemeClr val="dk1"/>
                </a:solidFill>
                <a:latin typeface="Calibri"/>
                <a:ea typeface="Calibri"/>
                <a:cs typeface="Calibri"/>
              </a:defRPr>
            </a:lvl5pPr>
            <a:lvl6pPr marR="0" algn="l">
              <a:spcBef>
                <a:spcPts val="0"/>
              </a:spcBef>
              <a:spcAft>
                <a:spcPts val="0"/>
              </a:spcAft>
              <a:buSzPts val="1100"/>
              <a:buNone/>
              <a:defRPr sz="1867" b="0" i="0" u="none" cap="none">
                <a:solidFill>
                  <a:schemeClr val="dk1"/>
                </a:solidFill>
                <a:latin typeface="Calibri"/>
                <a:ea typeface="Calibri"/>
                <a:cs typeface="Calibri"/>
              </a:defRPr>
            </a:lvl6pPr>
            <a:lvl7pPr marR="0" algn="l">
              <a:spcBef>
                <a:spcPts val="0"/>
              </a:spcBef>
              <a:spcAft>
                <a:spcPts val="0"/>
              </a:spcAft>
              <a:buSzPts val="1100"/>
              <a:buNone/>
              <a:defRPr sz="1867" b="0" i="0" u="none" cap="none">
                <a:solidFill>
                  <a:schemeClr val="dk1"/>
                </a:solidFill>
                <a:latin typeface="Calibri"/>
                <a:ea typeface="Calibri"/>
                <a:cs typeface="Calibri"/>
              </a:defRPr>
            </a:lvl7pPr>
            <a:lvl8pPr marR="0" algn="l">
              <a:spcBef>
                <a:spcPts val="0"/>
              </a:spcBef>
              <a:spcAft>
                <a:spcPts val="0"/>
              </a:spcAft>
              <a:buSzPts val="1100"/>
              <a:buNone/>
              <a:defRPr sz="1867" b="0" i="0" u="none" cap="none">
                <a:solidFill>
                  <a:schemeClr val="dk1"/>
                </a:solidFill>
                <a:latin typeface="Calibri"/>
                <a:ea typeface="Calibri"/>
                <a:cs typeface="Calibri"/>
              </a:defRPr>
            </a:lvl8pPr>
            <a:lvl9pPr marR="0" algn="l">
              <a:spcBef>
                <a:spcPts val="0"/>
              </a:spcBef>
              <a:spcAft>
                <a:spcPts val="0"/>
              </a:spcAft>
              <a:buSzPts val="1100"/>
              <a:buNone/>
              <a:defRPr sz="1867" b="0" i="0" u="none" cap="none">
                <a:solidFill>
                  <a:schemeClr val="dk1"/>
                </a:solidFill>
                <a:latin typeface="Calibri"/>
                <a:ea typeface="Calibri"/>
                <a:cs typeface="Calibri"/>
              </a:defRPr>
            </a:lvl9pPr>
          </a:lstStyle>
          <a:p>
            <a:pPr lvl="0">
              <a:buNone/>
            </a:pPr>
            <a:endParaRPr/>
          </a:p>
        </p:txBody>
      </p:sp>
      <p:sp>
        <p:nvSpPr>
          <p:cNvPr id="67" name="Google Shape;67;p13">
            <a:extLst>
              <a:ext uri="{FF2B5EF4-FFF2-40B4-BE49-F238E27FC236}">
                <a16:creationId xmlns="" xmlns:a16="http://schemas.microsoft.com/office/drawing/2014/main" id="{44355B5F-0C33-4258-88CB-7ED46598993E}"/>
              </a:ext>
            </a:extLst>
          </p:cNvPr>
          <p:cNvSpPr>
            <a:spLocks noGrp="1"/>
          </p:cNvSpPr>
          <p:nvPr>
            <p:ph type="ftr" idx="11"/>
          </p:nvPr>
        </p:nvSpPr>
        <p:spPr>
          <a:xfrm>
            <a:off x="4038600" y="6538844"/>
            <a:ext cx="4114800" cy="288000"/>
          </a:xfrm>
          <a:prstGeom prst="rect">
            <a:avLst/>
          </a:prstGeom>
          <a:noFill/>
          <a:ln>
            <a:noFill/>
          </a:ln>
        </p:spPr>
        <p:txBody>
          <a:bodyPr wrap="square" lIns="68575" tIns="34275" rIns="68575" bIns="34275" anchor="ctr">
            <a:noAutofit/>
          </a:bodyPr>
          <a:lstStyle>
            <a:lvl1pPr marR="0" algn="ctr">
              <a:spcBef>
                <a:spcPts val="0"/>
              </a:spcBef>
              <a:spcAft>
                <a:spcPts val="0"/>
              </a:spcAft>
              <a:buSzPts val="1100"/>
              <a:buNone/>
              <a:defRPr sz="1200" b="1" i="0" u="none" cap="none">
                <a:solidFill>
                  <a:schemeClr val="dk1"/>
                </a:solidFill>
                <a:latin typeface="Calibri"/>
                <a:ea typeface="Calibri"/>
                <a:cs typeface="Calibri"/>
              </a:defRPr>
            </a:lvl1pPr>
            <a:lvl2pPr marR="0" algn="l">
              <a:spcBef>
                <a:spcPts val="0"/>
              </a:spcBef>
              <a:spcAft>
                <a:spcPts val="0"/>
              </a:spcAft>
              <a:buSzPts val="1100"/>
              <a:buNone/>
              <a:defRPr sz="1867" b="0" i="0" u="none" cap="none">
                <a:solidFill>
                  <a:schemeClr val="dk1"/>
                </a:solidFill>
                <a:latin typeface="Calibri"/>
                <a:ea typeface="Calibri"/>
                <a:cs typeface="Calibri"/>
              </a:defRPr>
            </a:lvl2pPr>
            <a:lvl3pPr marR="0" algn="l">
              <a:spcBef>
                <a:spcPts val="0"/>
              </a:spcBef>
              <a:spcAft>
                <a:spcPts val="0"/>
              </a:spcAft>
              <a:buSzPts val="1100"/>
              <a:buNone/>
              <a:defRPr sz="1867" b="0" i="0" u="none" cap="none">
                <a:solidFill>
                  <a:schemeClr val="dk1"/>
                </a:solidFill>
                <a:latin typeface="Calibri"/>
                <a:ea typeface="Calibri"/>
                <a:cs typeface="Calibri"/>
              </a:defRPr>
            </a:lvl3pPr>
            <a:lvl4pPr marR="0" algn="l">
              <a:spcBef>
                <a:spcPts val="0"/>
              </a:spcBef>
              <a:spcAft>
                <a:spcPts val="0"/>
              </a:spcAft>
              <a:buSzPts val="1100"/>
              <a:buNone/>
              <a:defRPr sz="1867" b="0" i="0" u="none" cap="none">
                <a:solidFill>
                  <a:schemeClr val="dk1"/>
                </a:solidFill>
                <a:latin typeface="Calibri"/>
                <a:ea typeface="Calibri"/>
                <a:cs typeface="Calibri"/>
              </a:defRPr>
            </a:lvl4pPr>
            <a:lvl5pPr marR="0" algn="l">
              <a:spcBef>
                <a:spcPts val="0"/>
              </a:spcBef>
              <a:spcAft>
                <a:spcPts val="0"/>
              </a:spcAft>
              <a:buSzPts val="1100"/>
              <a:buNone/>
              <a:defRPr sz="1867" b="0" i="0" u="none" cap="none">
                <a:solidFill>
                  <a:schemeClr val="dk1"/>
                </a:solidFill>
                <a:latin typeface="Calibri"/>
                <a:ea typeface="Calibri"/>
                <a:cs typeface="Calibri"/>
              </a:defRPr>
            </a:lvl5pPr>
            <a:lvl6pPr marR="0" algn="l">
              <a:spcBef>
                <a:spcPts val="0"/>
              </a:spcBef>
              <a:spcAft>
                <a:spcPts val="0"/>
              </a:spcAft>
              <a:buSzPts val="1100"/>
              <a:buNone/>
              <a:defRPr sz="1867" b="0" i="0" u="none" cap="none">
                <a:solidFill>
                  <a:schemeClr val="dk1"/>
                </a:solidFill>
                <a:latin typeface="Calibri"/>
                <a:ea typeface="Calibri"/>
                <a:cs typeface="Calibri"/>
              </a:defRPr>
            </a:lvl6pPr>
            <a:lvl7pPr marR="0" algn="l">
              <a:spcBef>
                <a:spcPts val="0"/>
              </a:spcBef>
              <a:spcAft>
                <a:spcPts val="0"/>
              </a:spcAft>
              <a:buSzPts val="1100"/>
              <a:buNone/>
              <a:defRPr sz="1867" b="0" i="0" u="none" cap="none">
                <a:solidFill>
                  <a:schemeClr val="dk1"/>
                </a:solidFill>
                <a:latin typeface="Calibri"/>
                <a:ea typeface="Calibri"/>
                <a:cs typeface="Calibri"/>
              </a:defRPr>
            </a:lvl7pPr>
            <a:lvl8pPr marR="0" algn="l">
              <a:spcBef>
                <a:spcPts val="0"/>
              </a:spcBef>
              <a:spcAft>
                <a:spcPts val="0"/>
              </a:spcAft>
              <a:buSzPts val="1100"/>
              <a:buNone/>
              <a:defRPr sz="1867" b="0" i="0" u="none" cap="none">
                <a:solidFill>
                  <a:schemeClr val="dk1"/>
                </a:solidFill>
                <a:latin typeface="Calibri"/>
                <a:ea typeface="Calibri"/>
                <a:cs typeface="Calibri"/>
              </a:defRPr>
            </a:lvl8pPr>
            <a:lvl9pPr marR="0" algn="l">
              <a:spcBef>
                <a:spcPts val="0"/>
              </a:spcBef>
              <a:spcAft>
                <a:spcPts val="0"/>
              </a:spcAft>
              <a:buSzPts val="1100"/>
              <a:buNone/>
              <a:defRPr sz="1867" b="0" i="0" u="none" cap="none">
                <a:solidFill>
                  <a:schemeClr val="dk1"/>
                </a:solidFill>
                <a:latin typeface="Calibri"/>
                <a:ea typeface="Calibri"/>
                <a:cs typeface="Calibri"/>
              </a:defRPr>
            </a:lvl9pPr>
          </a:lstStyle>
          <a:p>
            <a:pPr lvl="0">
              <a:buNone/>
            </a:pPr>
            <a:endParaRPr/>
          </a:p>
        </p:txBody>
      </p:sp>
      <p:sp>
        <p:nvSpPr>
          <p:cNvPr id="68" name="Google Shape;68;p13">
            <a:extLst>
              <a:ext uri="{FF2B5EF4-FFF2-40B4-BE49-F238E27FC236}">
                <a16:creationId xmlns="" xmlns:a16="http://schemas.microsoft.com/office/drawing/2014/main" id="{775FA73D-F4AD-4FFE-879F-30C1E97656A3}"/>
              </a:ext>
            </a:extLst>
          </p:cNvPr>
          <p:cNvSpPr>
            <a:spLocks noGrp="1"/>
          </p:cNvSpPr>
          <p:nvPr>
            <p:ph type="sldNum" idx="12"/>
          </p:nvPr>
        </p:nvSpPr>
        <p:spPr>
          <a:xfrm>
            <a:off x="8610600" y="6538844"/>
            <a:ext cx="2743200" cy="288000"/>
          </a:xfrm>
          <a:prstGeom prst="rect">
            <a:avLst/>
          </a:prstGeom>
          <a:noFill/>
          <a:ln>
            <a:noFill/>
          </a:ln>
        </p:spPr>
        <p:txBody>
          <a:bodyPr wrap="square" lIns="68575" tIns="34275" rIns="68575" bIns="34275" anchor="ctr">
            <a:noAutofit/>
          </a:bodyPr>
          <a:lstStyle>
            <a:lvl1pPr marL="0" marR="0" indent="0" algn="r">
              <a:spcBef>
                <a:spcPts val="0"/>
              </a:spcBef>
              <a:buNone/>
              <a:defRPr sz="1200" b="1" i="0" u="none" cap="none">
                <a:solidFill>
                  <a:schemeClr val="dk1"/>
                </a:solidFill>
                <a:latin typeface="Calibri"/>
                <a:ea typeface="Calibri"/>
                <a:cs typeface="Calibri"/>
              </a:defRPr>
            </a:lvl1pPr>
            <a:lvl2pPr marL="0" marR="0" indent="0" algn="r">
              <a:spcBef>
                <a:spcPts val="0"/>
              </a:spcBef>
              <a:buNone/>
              <a:defRPr sz="1200" b="1" i="0" u="none" cap="none">
                <a:solidFill>
                  <a:schemeClr val="dk1"/>
                </a:solidFill>
                <a:latin typeface="Calibri"/>
                <a:ea typeface="Calibri"/>
                <a:cs typeface="Calibri"/>
              </a:defRPr>
            </a:lvl2pPr>
            <a:lvl3pPr marL="0" marR="0" indent="0" algn="r">
              <a:spcBef>
                <a:spcPts val="0"/>
              </a:spcBef>
              <a:buNone/>
              <a:defRPr sz="1200" b="1" i="0" u="none" cap="none">
                <a:solidFill>
                  <a:schemeClr val="dk1"/>
                </a:solidFill>
                <a:latin typeface="Calibri"/>
                <a:ea typeface="Calibri"/>
                <a:cs typeface="Calibri"/>
              </a:defRPr>
            </a:lvl3pPr>
            <a:lvl4pPr marL="0" marR="0" indent="0" algn="r">
              <a:spcBef>
                <a:spcPts val="0"/>
              </a:spcBef>
              <a:buNone/>
              <a:defRPr sz="1200" b="1" i="0" u="none" cap="none">
                <a:solidFill>
                  <a:schemeClr val="dk1"/>
                </a:solidFill>
                <a:latin typeface="Calibri"/>
                <a:ea typeface="Calibri"/>
                <a:cs typeface="Calibri"/>
              </a:defRPr>
            </a:lvl4pPr>
            <a:lvl5pPr marL="0" marR="0" indent="0" algn="r">
              <a:spcBef>
                <a:spcPts val="0"/>
              </a:spcBef>
              <a:buNone/>
              <a:defRPr sz="1200" b="1" i="0" u="none" cap="none">
                <a:solidFill>
                  <a:schemeClr val="dk1"/>
                </a:solidFill>
                <a:latin typeface="Calibri"/>
                <a:ea typeface="Calibri"/>
                <a:cs typeface="Calibri"/>
              </a:defRPr>
            </a:lvl5pPr>
            <a:lvl6pPr marL="0" marR="0" indent="0" algn="r">
              <a:spcBef>
                <a:spcPts val="0"/>
              </a:spcBef>
              <a:buNone/>
              <a:defRPr sz="1200" b="1" i="0" u="none" cap="none">
                <a:solidFill>
                  <a:schemeClr val="dk1"/>
                </a:solidFill>
                <a:latin typeface="Calibri"/>
                <a:ea typeface="Calibri"/>
                <a:cs typeface="Calibri"/>
              </a:defRPr>
            </a:lvl6pPr>
            <a:lvl7pPr marL="0" marR="0" indent="0" algn="r">
              <a:spcBef>
                <a:spcPts val="0"/>
              </a:spcBef>
              <a:buNone/>
              <a:defRPr sz="1200" b="1" i="0" u="none" cap="none">
                <a:solidFill>
                  <a:schemeClr val="dk1"/>
                </a:solidFill>
                <a:latin typeface="Calibri"/>
                <a:ea typeface="Calibri"/>
                <a:cs typeface="Calibri"/>
              </a:defRPr>
            </a:lvl7pPr>
            <a:lvl8pPr marL="0" marR="0" indent="0" algn="r">
              <a:spcBef>
                <a:spcPts val="0"/>
              </a:spcBef>
              <a:buNone/>
              <a:defRPr sz="1200" b="1" i="0" u="none" cap="none">
                <a:solidFill>
                  <a:schemeClr val="dk1"/>
                </a:solidFill>
                <a:latin typeface="Calibri"/>
                <a:ea typeface="Calibri"/>
                <a:cs typeface="Calibri"/>
              </a:defRPr>
            </a:lvl8pPr>
            <a:lvl9pPr marL="0" marR="0" indent="0" algn="r">
              <a:spcBef>
                <a:spcPts val="0"/>
              </a:spcBef>
              <a:buNone/>
              <a:defRPr sz="1200" b="1" i="0" u="none" cap="none">
                <a:solidFill>
                  <a:schemeClr val="dk1"/>
                </a:solidFill>
                <a:latin typeface="Calibri"/>
                <a:ea typeface="Calibri"/>
                <a:cs typeface="Calibri"/>
              </a:defRPr>
            </a:lvl9pPr>
          </a:lstStyle>
          <a:p>
            <a:pPr lvl="0">
              <a:buNone/>
            </a:pPr>
            <a:fld id="{00000000-1234-1234-1234-123412341234}"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hf sldNum="0" hdr="0" ftr="0" dt="0"/>
  <p:txStyles>
    <p:titleStyle>
      <a:lvl1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1pPr>
      <a:lvl2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2pPr>
      <a:lvl3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3pPr>
      <a:lvl4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4pPr>
      <a:lvl5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5pPr>
      <a:lvl6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6pPr>
      <a:lvl7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7pPr>
      <a:lvl8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8pPr>
      <a:lvl9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9pPr>
    </p:titleStyle>
    <p:bodyStyle>
      <a:lvl1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1pPr>
      <a:lvl2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2pPr>
      <a:lvl3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3pPr>
      <a:lvl4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4pPr>
      <a:lvl5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5pPr>
      <a:lvl6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6pPr>
      <a:lvl7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7pPr>
      <a:lvl8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8pPr>
      <a:lvl9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9pPr>
    </p:bodyStyle>
    <p:otherStyle>
      <a:lvl1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1pPr>
      <a:lvl2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2pPr>
      <a:lvl3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3pPr>
      <a:lvl4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4pPr>
      <a:lvl5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5pPr>
      <a:lvl6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6pPr>
      <a:lvl7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7pPr>
      <a:lvl8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8pPr>
      <a:lvl9pPr marR="0" algn="l">
        <a:lnSpc>
          <a:spcPct val="100000"/>
        </a:lnSpc>
        <a:spcBef>
          <a:spcPts val="0"/>
        </a:spcBef>
        <a:spcAft>
          <a:spcPts val="0"/>
        </a:spcAft>
        <a:buClr>
          <a:srgbClr val="000000"/>
        </a:buClr>
        <a:buFont typeface="Arial"/>
        <a:buNone/>
        <a:defRPr sz="1867" b="0" i="0" u="non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Google Shape;111;p19">
            <a:extLst>
              <a:ext uri="{FF2B5EF4-FFF2-40B4-BE49-F238E27FC236}">
                <a16:creationId xmlns="" xmlns:a16="http://schemas.microsoft.com/office/drawing/2014/main" id="{74361BD1-7F91-4C86-B7B4-F14A047E5BED}"/>
              </a:ext>
            </a:extLst>
          </p:cNvPr>
          <p:cNvSpPr>
            <a:spLocks noGrp="1"/>
          </p:cNvSpPr>
          <p:nvPr>
            <p:ph type="sldNum" idx="4294967295"/>
          </p:nvPr>
        </p:nvSpPr>
        <p:spPr>
          <a:xfrm>
            <a:off x="9448800" y="6538384"/>
            <a:ext cx="2786326" cy="287867"/>
          </a:xfrm>
          <a:prstGeom prst="rect">
            <a:avLst/>
          </a:prstGeom>
          <a:noFill/>
          <a:ln>
            <a:noFill/>
          </a:ln>
        </p:spPr>
        <p:txBody>
          <a:bodyPr vert="horz" wrap="square" lIns="91432" tIns="45700" rIns="91432" bIns="45700" anchor="ctr">
            <a:noAutofit/>
          </a:bodyPr>
          <a:lstStyle/>
          <a:p>
            <a:pPr lvl="0" latinLnBrk="0">
              <a:spcBef>
                <a:spcPts val="0"/>
              </a:spcBef>
              <a:buNone/>
            </a:pPr>
            <a:fld id="{AD75FED6-38D0-DE9C-92C0-6E7FA635581C}" type="slidenum">
              <a:pPr lvl="0" latinLnBrk="0">
                <a:spcBef>
                  <a:spcPts val="0"/>
                </a:spcBef>
                <a:buNone/>
              </a:pPr>
              <a:t>1</a:t>
            </a:fld>
            <a:endParaRPr/>
          </a:p>
        </p:txBody>
      </p:sp>
      <p:sp>
        <p:nvSpPr>
          <p:cNvPr id="13" name="Google Shape;101;p18">
            <a:extLst>
              <a:ext uri="{FF2B5EF4-FFF2-40B4-BE49-F238E27FC236}">
                <a16:creationId xmlns="" xmlns:a16="http://schemas.microsoft.com/office/drawing/2014/main" id="{9FF8484B-C530-46F2-B0DD-AC40A7FD88D9}"/>
              </a:ext>
            </a:extLst>
          </p:cNvPr>
          <p:cNvSpPr>
            <a:spLocks noGrp="1"/>
          </p:cNvSpPr>
          <p:nvPr/>
        </p:nvSpPr>
        <p:spPr>
          <a:xfrm>
            <a:off x="520700" y="1646600"/>
            <a:ext cx="11135146" cy="1565600"/>
          </a:xfrm>
          <a:prstGeom prst="rect">
            <a:avLst/>
          </a:prstGeom>
          <a:noFill/>
          <a:ln>
            <a:noFill/>
          </a:ln>
        </p:spPr>
        <p:txBody>
          <a:bodyPr vert="horz" wrap="square" lIns="121900" tIns="121900" rIns="121900" bIns="121900" anchor="b">
            <a:noAutofit/>
          </a:bodyPr>
          <a:lstStyle>
            <a:lvl1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1pPr>
            <a:lvl2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2pPr>
            <a:lvl3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3pPr>
            <a:lvl4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4pPr>
            <a:lvl5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5pPr>
            <a:lvl6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6pPr>
            <a:lvl7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7pPr>
            <a:lvl8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8pPr>
            <a:lvl9pPr marR="0" algn="l">
              <a:lnSpc>
                <a:spcPct val="100000"/>
              </a:lnSpc>
              <a:spcBef>
                <a:spcPts val="0"/>
              </a:spcBef>
              <a:spcAft>
                <a:spcPts val="0"/>
              </a:spcAft>
              <a:buClr>
                <a:schemeClr val="lt1"/>
              </a:buClr>
              <a:buSzPts val="4800"/>
              <a:buFont typeface="Roboto"/>
              <a:buNone/>
              <a:defRPr sz="4800" b="0" i="0" u="none" cap="none">
                <a:solidFill>
                  <a:schemeClr val="lt1"/>
                </a:solidFill>
                <a:latin typeface="Roboto"/>
                <a:ea typeface="Roboto"/>
                <a:cs typeface="Roboto"/>
              </a:defRPr>
            </a:lvl9pPr>
          </a:lstStyle>
          <a:p>
            <a:pPr latinLnBrk="0">
              <a:buNone/>
            </a:pPr>
            <a:r>
              <a:rPr sz="4000" b="1" dirty="0">
                <a:solidFill>
                  <a:schemeClr val="tx1"/>
                </a:solidFill>
              </a:rPr>
              <a:t>Reasoning with Language Model Is Planning</a:t>
            </a:r>
            <a:endParaRPr sz="4000" b="1" kern="0" dirty="0">
              <a:solidFill>
                <a:schemeClr val="tx1"/>
              </a:solidFill>
            </a:endParaRPr>
          </a:p>
          <a:p>
            <a:pPr latinLnBrk="0">
              <a:buNone/>
            </a:pPr>
            <a:r>
              <a:rPr sz="4000" b="1" dirty="0">
                <a:solidFill>
                  <a:schemeClr val="tx1"/>
                </a:solidFill>
              </a:rPr>
              <a:t>with World Model (RAP)</a:t>
            </a:r>
            <a:endParaRPr sz="4000" b="1" kern="0" dirty="0">
              <a:solidFill>
                <a:schemeClr val="tx1"/>
              </a:solidFill>
            </a:endParaRPr>
          </a:p>
        </p:txBody>
      </p:sp>
      <p:sp>
        <p:nvSpPr>
          <p:cNvPr id="14" name="Google Shape;102;p18">
            <a:extLst>
              <a:ext uri="{FF2B5EF4-FFF2-40B4-BE49-F238E27FC236}">
                <a16:creationId xmlns="" xmlns:a16="http://schemas.microsoft.com/office/drawing/2014/main" id="{30F34E6E-2CF9-4D5C-9566-0BF870CC9750}"/>
              </a:ext>
            </a:extLst>
          </p:cNvPr>
          <p:cNvSpPr>
            <a:spLocks noGrp="1"/>
          </p:cNvSpPr>
          <p:nvPr/>
        </p:nvSpPr>
        <p:spPr>
          <a:xfrm>
            <a:off x="520700" y="3640717"/>
            <a:ext cx="11135146" cy="608800"/>
          </a:xfrm>
          <a:prstGeom prst="rect">
            <a:avLst/>
          </a:prstGeom>
          <a:noFill/>
          <a:ln>
            <a:noFill/>
          </a:ln>
        </p:spPr>
        <p:txBody>
          <a:bodyPr vert="horz" wrap="square" lIns="121900" tIns="121900" rIns="121900" bIns="121900" anchor="t">
            <a:noAutofit/>
          </a:bodyPr>
          <a:lstStyle>
            <a:lvl1pPr marL="457200" marR="0" indent="-3429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1pPr>
            <a:lvl2pPr marL="9144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2pPr>
            <a:lvl3pPr marL="13716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3pPr>
            <a:lvl4pPr marL="18288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4pPr>
            <a:lvl5pPr marL="22860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5pPr>
            <a:lvl6pPr marL="27432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6pPr>
            <a:lvl7pPr marL="32004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7pPr>
            <a:lvl8pPr marL="36576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8pPr>
            <a:lvl9pPr marL="4114800" marR="0" indent="-317500" algn="l">
              <a:lnSpc>
                <a:spcPct val="100000"/>
              </a:lnSpc>
              <a:spcBef>
                <a:spcPts val="0"/>
              </a:spcBef>
              <a:spcAft>
                <a:spcPts val="0"/>
              </a:spcAft>
              <a:buClr>
                <a:schemeClr val="lt1"/>
              </a:buClr>
              <a:buSzPts val="1800"/>
              <a:buFont typeface="Roboto"/>
              <a:buNone/>
              <a:defRPr sz="1800" b="0" i="0" u="none" cap="none">
                <a:solidFill>
                  <a:schemeClr val="lt1"/>
                </a:solidFill>
                <a:latin typeface="Roboto"/>
                <a:ea typeface="Roboto"/>
                <a:cs typeface="Roboto"/>
              </a:defRPr>
            </a:lvl9pPr>
          </a:lstStyle>
          <a:p>
            <a:pPr marL="0" indent="0" defTabSz="1219170" latinLnBrk="0">
              <a:buClr>
                <a:srgbClr val="FFFFFF"/>
              </a:buClr>
              <a:buNone/>
            </a:pPr>
            <a:r>
              <a:rPr sz="2400">
                <a:solidFill>
                  <a:srgbClr val="424242"/>
                </a:solidFill>
              </a:rPr>
              <a:t>Youngu Lee</a:t>
            </a:r>
            <a:endParaRPr sz="2400" kern="0">
              <a:solidFill>
                <a:srgbClr val="424242"/>
              </a:solidFill>
            </a:endParaRPr>
          </a:p>
        </p:txBody>
      </p:sp>
      <p:sp>
        <p:nvSpPr>
          <p:cNvPr id="16" name="Google Shape;104;p18">
            <a:extLst>
              <a:ext uri="{FF2B5EF4-FFF2-40B4-BE49-F238E27FC236}">
                <a16:creationId xmlns="" xmlns:a16="http://schemas.microsoft.com/office/drawing/2014/main" id="{3CD4909D-6019-46E3-9B9F-7FFC9E0FD277}"/>
              </a:ext>
            </a:extLst>
          </p:cNvPr>
          <p:cNvSpPr>
            <a:spLocks noGrp="1"/>
          </p:cNvSpPr>
          <p:nvPr/>
        </p:nvSpPr>
        <p:spPr>
          <a:xfrm>
            <a:off x="520700" y="4137117"/>
            <a:ext cx="11135146" cy="410393"/>
          </a:xfrm>
          <a:prstGeom prst="rect">
            <a:avLst/>
          </a:prstGeom>
          <a:noFill/>
          <a:ln>
            <a:noFill/>
          </a:ln>
        </p:spPr>
        <p:txBody>
          <a:bodyPr vert="horz" wrap="square" lIns="121900" tIns="121900" rIns="121900" bIns="121900" anchor="t">
            <a:spAutoFit/>
          </a:bodyPr>
          <a:lstStyle/>
          <a:p>
            <a:pPr lvl="0" latinLnBrk="0">
              <a:spcBef>
                <a:spcPts val="0"/>
              </a:spcBef>
              <a:buNone/>
            </a:pPr>
            <a:r>
              <a:rPr sz="1067" dirty="0">
                <a:solidFill>
                  <a:srgbClr val="424242"/>
                </a:solidFill>
                <a:latin typeface="Roboto"/>
                <a:ea typeface="Roboto"/>
                <a:cs typeface="Roboto"/>
              </a:rPr>
              <a:t>August </a:t>
            </a:r>
            <a:r>
              <a:rPr sz="1067" dirty="0" smtClean="0">
                <a:solidFill>
                  <a:srgbClr val="424242"/>
                </a:solidFill>
                <a:latin typeface="Roboto"/>
                <a:ea typeface="Roboto"/>
                <a:cs typeface="Roboto"/>
              </a:rPr>
              <a:t>1</a:t>
            </a:r>
            <a:r>
              <a:rPr lang="en-US" sz="1067" dirty="0" smtClean="0">
                <a:solidFill>
                  <a:srgbClr val="424242"/>
                </a:solidFill>
                <a:latin typeface="Roboto"/>
                <a:ea typeface="Roboto"/>
                <a:cs typeface="Roboto"/>
              </a:rPr>
              <a:t>4</a:t>
            </a:r>
            <a:r>
              <a:rPr sz="1067" dirty="0" smtClean="0">
                <a:solidFill>
                  <a:srgbClr val="424242"/>
                </a:solidFill>
                <a:latin typeface="Roboto"/>
                <a:ea typeface="Roboto"/>
                <a:cs typeface="Roboto"/>
              </a:rPr>
              <a:t>, </a:t>
            </a:r>
            <a:r>
              <a:rPr sz="1067" dirty="0">
                <a:solidFill>
                  <a:srgbClr val="424242"/>
                </a:solidFill>
                <a:latin typeface="Roboto"/>
                <a:ea typeface="Roboto"/>
                <a:cs typeface="Roboto"/>
              </a:rPr>
              <a:t>2026</a:t>
            </a:r>
          </a:p>
        </p:txBody>
      </p:sp>
      <p:sp>
        <p:nvSpPr>
          <p:cNvPr id="7" name="Google Shape;103;p18"/>
          <p:cNvSpPr txBox="1"/>
          <p:nvPr/>
        </p:nvSpPr>
        <p:spPr>
          <a:xfrm>
            <a:off x="520700" y="4976033"/>
            <a:ext cx="10962800" cy="441767"/>
          </a:xfrm>
          <a:prstGeom prst="rect">
            <a:avLst/>
          </a:prstGeom>
          <a:noFill/>
          <a:ln>
            <a:noFill/>
          </a:ln>
        </p:spPr>
        <p:txBody>
          <a:bodyPr wrap="square" lIns="121900" tIns="121900" rIns="121900" bIns="121900" anchor="t" anchorCtr="0">
            <a:spAutoFit/>
          </a:bodyPr>
          <a:lstStyle/>
          <a:p>
            <a:pPr lvl="0">
              <a:defRPr/>
            </a:pPr>
            <a:r>
              <a:rPr lang="en-US" altLang="ko" sz="1333" i="1">
                <a:solidFill>
                  <a:srgbClr val="424242"/>
                </a:solidFill>
                <a:latin typeface="Roboto"/>
                <a:ea typeface="Roboto"/>
                <a:cs typeface="Roboto"/>
                <a:sym typeface="Roboto"/>
              </a:rPr>
              <a:t>INFONET Journal Club Presentation</a:t>
            </a:r>
            <a:endParaRPr sz="1333" i="1">
              <a:latin typeface="Roboto"/>
              <a:ea typeface="Roboto"/>
              <a:cs typeface="Roboto"/>
              <a:sym typeface="Roboto"/>
            </a:endParaRPr>
          </a:p>
        </p:txBody>
      </p:sp>
    </p:spTree>
    <p:extLst>
      <p:ext uri="{BB962C8B-B14F-4D97-AF65-F5344CB8AC3E}">
        <p14:creationId xmlns:p14="http://schemas.microsoft.com/office/powerpoint/2010/main" val="896456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7D4DA60A-31C5-43F7-A0A2-4FFA579CF9ED}"/>
              </a:ext>
            </a:extLst>
          </p:cNvPr>
          <p:cNvSpPr>
            <a:spLocks noGrp="1"/>
          </p:cNvSpPr>
          <p:nvPr>
            <p:ph type="title"/>
          </p:nvPr>
        </p:nvSpPr>
        <p:spPr/>
        <p:txBody>
          <a:bodyPr vert="horz" wrap="square">
            <a:normAutofit/>
          </a:bodyPr>
          <a:lstStyle/>
          <a:p>
            <a:pPr>
              <a:lnSpc>
                <a:spcPct val="99000"/>
              </a:lnSpc>
              <a:buNone/>
            </a:pPr>
            <a:r>
              <a:rPr sz="2400"/>
              <a:t>RAP recovers from early mistakes in Blocksworld</a:t>
            </a:r>
          </a:p>
        </p:txBody>
      </p:sp>
      <p:sp>
        <p:nvSpPr>
          <p:cNvPr id="3" name="Google Shape;79;p15">
            <a:extLst>
              <a:ext uri="{FF2B5EF4-FFF2-40B4-BE49-F238E27FC236}">
                <a16:creationId xmlns="" xmlns:a16="http://schemas.microsoft.com/office/drawing/2014/main" id="{957C8C7D-D744-403A-97B2-46E06C9B3410}"/>
              </a:ext>
            </a:extLst>
          </p:cNvPr>
          <p:cNvSpPr>
            <a:spLocks noGrp="1"/>
          </p:cNvSpPr>
          <p:nvPr>
            <p:ph type="body" idx="1"/>
          </p:nvPr>
        </p:nvSpPr>
        <p:spPr>
          <a:xfrm>
            <a:off x="288000" y="4976228"/>
            <a:ext cx="11533230" cy="1174687"/>
          </a:xfrm>
        </p:spPr>
        <p:txBody>
          <a:bodyPr vert="horz" wrap="square">
            <a:normAutofit fontScale="99752" lnSpcReduction="10000"/>
          </a:bodyPr>
          <a:lstStyle/>
          <a:p>
            <a:pPr marL="152396" indent="0">
              <a:lnSpc>
                <a:spcPct val="99000"/>
              </a:lnSpc>
              <a:buNone/>
            </a:pPr>
            <a:r>
              <a:rPr sz="2000" dirty="0"/>
              <a:t>RAP(20): 100%, 88%, and 42% on 2-/4-/6-step tasks</a:t>
            </a:r>
          </a:p>
          <a:p>
            <a:pPr marL="152396" indent="0">
              <a:lnSpc>
                <a:spcPct val="99000"/>
              </a:lnSpc>
              <a:buNone/>
            </a:pPr>
            <a:r>
              <a:rPr sz="2000" dirty="0" err="1"/>
              <a:t>CoT</a:t>
            </a:r>
            <a:r>
              <a:rPr sz="2000" dirty="0"/>
              <a:t>: 17%, 2%, and 0%; GPT-4+CoT: 50%, 63%, and 40%</a:t>
            </a:r>
          </a:p>
          <a:p>
            <a:pPr marL="152396" indent="0">
              <a:lnSpc>
                <a:spcPct val="99000"/>
              </a:lnSpc>
              <a:buNone/>
            </a:pPr>
            <a:r>
              <a:rPr sz="2000" dirty="0"/>
              <a:t>LLaMA-33B+RAP averaged 64%; 33% relative gain over GPT-4+CoT</a:t>
            </a:r>
          </a:p>
        </p:txBody>
      </p:sp>
      <p:pic>
        <p:nvPicPr>
          <p:cNvPr id="4" name="그림 3"/>
          <p:cNvPicPr>
            <a:picLocks noChangeAspect="1"/>
          </p:cNvPicPr>
          <p:nvPr/>
        </p:nvPicPr>
        <p:blipFill>
          <a:blip r:embed="rId3"/>
          <a:stretch>
            <a:fillRect/>
          </a:stretch>
        </p:blipFill>
        <p:spPr>
          <a:xfrm>
            <a:off x="522483" y="1327178"/>
            <a:ext cx="7882047" cy="3555907"/>
          </a:xfrm>
          <a:prstGeom prst="rect">
            <a:avLst/>
          </a:prstGeom>
        </p:spPr>
      </p:pic>
      <p:pic>
        <p:nvPicPr>
          <p:cNvPr id="5" name="그림 4"/>
          <p:cNvPicPr>
            <a:picLocks noChangeAspect="1"/>
          </p:cNvPicPr>
          <p:nvPr/>
        </p:nvPicPr>
        <p:blipFill>
          <a:blip r:embed="rId4"/>
          <a:stretch>
            <a:fillRect/>
          </a:stretch>
        </p:blipFill>
        <p:spPr>
          <a:xfrm>
            <a:off x="8311555" y="2168566"/>
            <a:ext cx="3610614" cy="1734130"/>
          </a:xfrm>
          <a:prstGeom prst="rect">
            <a:avLst/>
          </a:prstGeom>
        </p:spPr>
      </p:pic>
    </p:spTree>
    <p:extLst>
      <p:ext uri="{BB962C8B-B14F-4D97-AF65-F5344CB8AC3E}">
        <p14:creationId xmlns:p14="http://schemas.microsoft.com/office/powerpoint/2010/main" val="3915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7556E059-466B-4C61-97EF-7594BDA373FF}"/>
              </a:ext>
            </a:extLst>
          </p:cNvPr>
          <p:cNvSpPr>
            <a:spLocks noGrp="1"/>
          </p:cNvSpPr>
          <p:nvPr>
            <p:ph type="title"/>
          </p:nvPr>
        </p:nvSpPr>
        <p:spPr/>
        <p:txBody>
          <a:bodyPr vert="horz" wrap="square">
            <a:normAutofit/>
          </a:bodyPr>
          <a:lstStyle/>
          <a:p>
            <a:pPr>
              <a:lnSpc>
                <a:spcPct val="99000"/>
              </a:lnSpc>
              <a:buNone/>
            </a:pPr>
            <a:r>
              <a:rPr sz="2400"/>
              <a:t>RAP improves both answers and complete proofs</a:t>
            </a:r>
          </a:p>
        </p:txBody>
      </p:sp>
      <p:sp>
        <p:nvSpPr>
          <p:cNvPr id="3" name="Google Shape;79;p15">
            <a:extLst>
              <a:ext uri="{FF2B5EF4-FFF2-40B4-BE49-F238E27FC236}">
                <a16:creationId xmlns="" xmlns:a16="http://schemas.microsoft.com/office/drawing/2014/main" id="{F7EB86DC-2628-4734-A63D-9A6321E2C4AC}"/>
              </a:ext>
            </a:extLst>
          </p:cNvPr>
          <p:cNvSpPr>
            <a:spLocks noGrp="1"/>
          </p:cNvSpPr>
          <p:nvPr>
            <p:ph type="body" idx="1"/>
          </p:nvPr>
        </p:nvSpPr>
        <p:spPr>
          <a:xfrm>
            <a:off x="288000" y="4334812"/>
            <a:ext cx="11904000" cy="2127188"/>
          </a:xfrm>
        </p:spPr>
        <p:txBody>
          <a:bodyPr vert="horz" wrap="square">
            <a:normAutofit lnSpcReduction="10000"/>
          </a:bodyPr>
          <a:lstStyle/>
          <a:p>
            <a:pPr marL="152396" indent="0">
              <a:lnSpc>
                <a:spcPct val="99000"/>
              </a:lnSpc>
              <a:buNone/>
            </a:pPr>
            <a:r>
              <a:rPr sz="2000"/>
              <a:t>GSM8K: RAP(10) 48.6%; RAP-Aggregation 51.6%</a:t>
            </a:r>
          </a:p>
          <a:p>
            <a:pPr marL="437996" indent="-285600">
              <a:lnSpc>
                <a:spcPct val="99000"/>
              </a:lnSpc>
              <a:buFont typeface="Arial"/>
              <a:buChar char="•"/>
            </a:pPr>
            <a:r>
              <a:rPr sz="2000"/>
              <a:t>CoT+SC: 46.8%; Least-to-Most+SC: 42.5%</a:t>
            </a:r>
          </a:p>
          <a:p>
            <a:pPr marL="437996" indent="-285600">
              <a:lnSpc>
                <a:spcPct val="99000"/>
              </a:lnSpc>
              <a:buFont typeface="Arial"/>
              <a:buChar char="•"/>
            </a:pPr>
            <a:r>
              <a:rPr sz="2000"/>
              <a:t>PrOntoQA prediction accuracy: 94.2% vs 87.8% CoT</a:t>
            </a:r>
          </a:p>
          <a:p>
            <a:pPr marL="437996" indent="-285600">
              <a:lnSpc>
                <a:spcPct val="99000"/>
              </a:lnSpc>
              <a:buFont typeface="Arial"/>
              <a:buChar char="•"/>
            </a:pPr>
            <a:r>
              <a:rPr sz="2000"/>
              <a:t>PrOntoQA proof accuracy: 78.8% vs 64.8% CoT</a:t>
            </a:r>
          </a:p>
          <a:p>
            <a:pPr marL="152396" indent="0">
              <a:lnSpc>
                <a:spcPct val="99000"/>
              </a:lnSpc>
              <a:buFont typeface="Arial"/>
              <a:buNone/>
            </a:pPr>
            <a:r>
              <a:rPr sz="2000"/>
              <a:t>Reward-guided search helps with small iteration budgets</a:t>
            </a:r>
          </a:p>
        </p:txBody>
      </p:sp>
      <p:pic>
        <p:nvPicPr>
          <p:cNvPr id="4" name="그림 3"/>
          <p:cNvPicPr>
            <a:picLocks noChangeAspect="1"/>
          </p:cNvPicPr>
          <p:nvPr/>
        </p:nvPicPr>
        <p:blipFill>
          <a:blip r:embed="rId3"/>
          <a:stretch>
            <a:fillRect/>
          </a:stretch>
        </p:blipFill>
        <p:spPr>
          <a:xfrm>
            <a:off x="673668" y="1153543"/>
            <a:ext cx="3006868" cy="2202399"/>
          </a:xfrm>
          <a:prstGeom prst="rect">
            <a:avLst/>
          </a:prstGeom>
        </p:spPr>
      </p:pic>
      <p:pic>
        <p:nvPicPr>
          <p:cNvPr id="5" name="그림 4"/>
          <p:cNvPicPr>
            <a:picLocks noChangeAspect="1"/>
          </p:cNvPicPr>
          <p:nvPr/>
        </p:nvPicPr>
        <p:blipFill>
          <a:blip r:embed="rId4"/>
          <a:stretch>
            <a:fillRect/>
          </a:stretch>
        </p:blipFill>
        <p:spPr>
          <a:xfrm>
            <a:off x="3763669" y="1153543"/>
            <a:ext cx="4088858" cy="3127672"/>
          </a:xfrm>
          <a:prstGeom prst="rect">
            <a:avLst/>
          </a:prstGeom>
        </p:spPr>
      </p:pic>
      <p:pic>
        <p:nvPicPr>
          <p:cNvPr id="6" name="그림 5"/>
          <p:cNvPicPr>
            <a:picLocks noChangeAspect="1"/>
          </p:cNvPicPr>
          <p:nvPr/>
        </p:nvPicPr>
        <p:blipFill>
          <a:blip r:embed="rId5"/>
          <a:stretch>
            <a:fillRect/>
          </a:stretch>
        </p:blipFill>
        <p:spPr>
          <a:xfrm>
            <a:off x="8058624" y="1153543"/>
            <a:ext cx="3475034" cy="1814896"/>
          </a:xfrm>
          <a:prstGeom prst="rect">
            <a:avLst/>
          </a:prstGeom>
        </p:spPr>
      </p:pic>
    </p:spTree>
    <p:extLst>
      <p:ext uri="{BB962C8B-B14F-4D97-AF65-F5344CB8AC3E}">
        <p14:creationId xmlns:p14="http://schemas.microsoft.com/office/powerpoint/2010/main" val="2020614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6F6F1C96-3A8E-49CB-BB19-63C94388670D}"/>
              </a:ext>
            </a:extLst>
          </p:cNvPr>
          <p:cNvSpPr>
            <a:spLocks noGrp="1"/>
          </p:cNvSpPr>
          <p:nvPr>
            <p:ph type="title"/>
          </p:nvPr>
        </p:nvSpPr>
        <p:spPr/>
        <p:txBody>
          <a:bodyPr/>
          <a:lstStyle/>
          <a:p>
            <a:pPr>
              <a:buNone/>
            </a:pPr>
            <a:r>
              <a:t>Limitations</a:t>
            </a:r>
            <a:endParaRPr/>
          </a:p>
        </p:txBody>
      </p:sp>
      <p:sp>
        <p:nvSpPr>
          <p:cNvPr id="4" name="Google Shape;112;p19">
            <a:extLst>
              <a:ext uri="{FF2B5EF4-FFF2-40B4-BE49-F238E27FC236}">
                <a16:creationId xmlns="" xmlns:a16="http://schemas.microsoft.com/office/drawing/2014/main" id="{52D51549-4A0D-461C-B2EF-D2B81E85C234}"/>
              </a:ext>
            </a:extLst>
          </p:cNvPr>
          <p:cNvSpPr>
            <a:spLocks noGrp="1"/>
          </p:cNvSpPr>
          <p:nvPr/>
        </p:nvSpPr>
        <p:spPr>
          <a:xfrm>
            <a:off x="336000" y="986335"/>
            <a:ext cx="11520000" cy="5364915"/>
          </a:xfrm>
          <a:prstGeom prst="rect">
            <a:avLst/>
          </a:prstGeom>
          <a:noFill/>
          <a:ln>
            <a:noFill/>
          </a:ln>
        </p:spPr>
        <p:txBody>
          <a:bodyPr wrap="square" lIns="121900" tIns="121900" rIns="121900" bIns="121900" anchor="t">
            <a:spAutoFit/>
          </a:bodyPr>
          <a:lstStyle/>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1. Frozen-Model Ceiling</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    World-model and agent quality remain bounded by pre-training.</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2. Inference-Time Cost</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    MCTS requires repeated generation, simulation, and evaluation calls.</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3. Task-Dependent Rewards</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    A reward helpful in planning can hurt mathematical reasoning.</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4. Long-Horizon Failures Remain</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    Hard 12-step Blocksworld reaches only 9% with RAP(10).</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5. Limited Failure Analysis</a:t>
            </a:r>
            <a:endParaRPr sz="2400" b="0" i="0" u="none" kern="0" cap="none" spc="0" baseline="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a:solidFill>
                  <a:srgbClr val="000000"/>
                </a:solidFill>
                <a:latin typeface="Calibri"/>
                <a:ea typeface="Calibri"/>
                <a:cs typeface="Calibri"/>
              </a:rPr>
              <a:t>    No systematic error taxonomy or cost-quality analysis.</a:t>
            </a:r>
            <a:endParaRPr sz="2400" b="0" i="0" u="none" kern="0" cap="none" spc="0" baseline="0">
              <a:solidFill>
                <a:srgbClr val="000000"/>
              </a:solidFill>
              <a:latin typeface="Calibri"/>
              <a:ea typeface="Calibri"/>
              <a:cs typeface="Calibri"/>
            </a:endParaRPr>
          </a:p>
        </p:txBody>
      </p:sp>
    </p:spTree>
    <p:extLst>
      <p:ext uri="{BB962C8B-B14F-4D97-AF65-F5344CB8AC3E}">
        <p14:creationId xmlns:p14="http://schemas.microsoft.com/office/powerpoint/2010/main" val="784592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D3C9752E-6E14-4E43-ABD2-B51591804967}"/>
              </a:ext>
            </a:extLst>
          </p:cNvPr>
          <p:cNvSpPr>
            <a:spLocks noGrp="1"/>
          </p:cNvSpPr>
          <p:nvPr>
            <p:ph type="title"/>
          </p:nvPr>
        </p:nvSpPr>
        <p:spPr/>
        <p:txBody>
          <a:bodyPr/>
          <a:lstStyle/>
          <a:p>
            <a:pPr>
              <a:buNone/>
            </a:pPr>
            <a:r>
              <a:t>Summary</a:t>
            </a:r>
            <a:endParaRPr/>
          </a:p>
        </p:txBody>
      </p:sp>
      <p:sp>
        <p:nvSpPr>
          <p:cNvPr id="4" name="Google Shape;112;p19">
            <a:extLst>
              <a:ext uri="{FF2B5EF4-FFF2-40B4-BE49-F238E27FC236}">
                <a16:creationId xmlns="" xmlns:a16="http://schemas.microsoft.com/office/drawing/2014/main" id="{84397A9A-78B8-4658-9EFA-85D6964F0BA4}"/>
              </a:ext>
            </a:extLst>
          </p:cNvPr>
          <p:cNvSpPr>
            <a:spLocks noGrp="1"/>
          </p:cNvSpPr>
          <p:nvPr/>
        </p:nvSpPr>
        <p:spPr>
          <a:xfrm>
            <a:off x="336000" y="986335"/>
            <a:ext cx="11520000" cy="5364915"/>
          </a:xfrm>
          <a:prstGeom prst="rect">
            <a:avLst/>
          </a:prstGeom>
          <a:noFill/>
          <a:ln>
            <a:noFill/>
          </a:ln>
        </p:spPr>
        <p:txBody>
          <a:bodyPr wrap="square" lIns="121900" tIns="121900" rIns="121900" bIns="121900" anchor="t">
            <a:spAutoFit/>
          </a:bodyPr>
          <a:lstStyle/>
          <a:p>
            <a:pPr marL="152396" indent="0" algn="l" defTabSz="1219170">
              <a:lnSpc>
                <a:spcPct val="100000"/>
              </a:lnSpc>
              <a:spcBef>
                <a:spcPct val="0"/>
              </a:spcBef>
              <a:spcAft>
                <a:spcPts val="0"/>
              </a:spcAft>
              <a:buClr>
                <a:srgbClr val="000000"/>
              </a:buClr>
              <a:buSzPct val="25000"/>
              <a:buFont typeface="Calibri"/>
              <a:buNone/>
            </a:pPr>
            <a:r>
              <a:rPr sz="2400" b="0" i="0" u="none" cap="none" spc="0" dirty="0">
                <a:solidFill>
                  <a:srgbClr val="000000"/>
                </a:solidFill>
                <a:latin typeface="Calibri"/>
                <a:ea typeface="Calibri"/>
                <a:cs typeface="Calibri"/>
              </a:rPr>
              <a:t>Problem</a:t>
            </a:r>
            <a:endParaRPr sz="2400" b="0" i="0" u="none" kern="0" cap="none" spc="0" baseline="0" dirty="0">
              <a:solidFill>
                <a:srgbClr val="000000"/>
              </a:solidFill>
              <a:latin typeface="Calibri"/>
              <a:ea typeface="Calibri"/>
              <a:cs typeface="Calibri"/>
            </a:endParaRPr>
          </a:p>
          <a:p>
            <a:pPr marL="495116" indent="-342720" algn="l" defTabSz="1219170">
              <a:buClr>
                <a:srgbClr val="000000"/>
              </a:buClr>
              <a:buSzPct val="25000"/>
              <a:buFont typeface="Arial"/>
              <a:buChar char="•"/>
            </a:pPr>
            <a:r>
              <a:rPr sz="2400" b="0" i="0" u="none" cap="none" spc="0" dirty="0">
                <a:solidFill>
                  <a:srgbClr val="000000"/>
                </a:solidFill>
                <a:latin typeface="Calibri"/>
                <a:ea typeface="Calibri"/>
                <a:cs typeface="Calibri"/>
              </a:rPr>
              <a:t>Linear </a:t>
            </a:r>
            <a:r>
              <a:rPr sz="2400" b="0" i="0" u="none" cap="none" spc="0" dirty="0" err="1">
                <a:solidFill>
                  <a:srgbClr val="000000"/>
                </a:solidFill>
                <a:latin typeface="Calibri"/>
                <a:ea typeface="Calibri"/>
                <a:cs typeface="Calibri"/>
              </a:rPr>
              <a:t>CoT</a:t>
            </a:r>
            <a:r>
              <a:rPr sz="2400" b="0" i="0" u="none" cap="none" spc="0" dirty="0">
                <a:solidFill>
                  <a:srgbClr val="000000"/>
                </a:solidFill>
                <a:latin typeface="Calibri"/>
                <a:ea typeface="Calibri"/>
                <a:cs typeface="Calibri"/>
              </a:rPr>
              <a:t> cannot simulate states or revise branches.</a:t>
            </a:r>
            <a:endParaRPr sz="2400" b="0" i="0" u="none" kern="0" cap="none" spc="0" baseline="0" dirty="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endParaRPr sz="2400" b="0" i="0" u="none" kern="0" cap="none" spc="0" baseline="0" dirty="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dirty="0">
                <a:solidFill>
                  <a:srgbClr val="000000"/>
                </a:solidFill>
                <a:latin typeface="Calibri"/>
                <a:ea typeface="Calibri"/>
                <a:cs typeface="Calibri"/>
              </a:rPr>
              <a:t>Key Idea</a:t>
            </a:r>
            <a:endParaRPr sz="2400" b="0" i="0" u="none" kern="0" cap="none" spc="0" baseline="0" dirty="0">
              <a:solidFill>
                <a:srgbClr val="000000"/>
              </a:solidFill>
              <a:latin typeface="Calibri"/>
              <a:ea typeface="Calibri"/>
              <a:cs typeface="Calibri"/>
            </a:endParaRPr>
          </a:p>
          <a:p>
            <a:pPr marL="495116" indent="-342720" algn="l" defTabSz="1219170">
              <a:buClr>
                <a:srgbClr val="000000"/>
              </a:buClr>
              <a:buSzPct val="25000"/>
              <a:buFont typeface="Arial"/>
              <a:buChar char="•"/>
            </a:pPr>
            <a:r>
              <a:rPr sz="2400" b="0" i="0" u="none" cap="none" spc="0" dirty="0">
                <a:solidFill>
                  <a:srgbClr val="000000"/>
                </a:solidFill>
                <a:latin typeface="Calibri"/>
                <a:ea typeface="Calibri"/>
                <a:cs typeface="Calibri"/>
              </a:rPr>
              <a:t>One frozen LLM serves as both agent and world model.</a:t>
            </a:r>
            <a:endParaRPr sz="2400" b="0" i="0" u="none" kern="0" cap="none" spc="0" baseline="0" dirty="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endParaRPr sz="2400" b="0" i="0" u="none" kern="0" cap="none" spc="0" baseline="0" dirty="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dirty="0">
                <a:solidFill>
                  <a:srgbClr val="000000"/>
                </a:solidFill>
                <a:latin typeface="Calibri"/>
                <a:ea typeface="Calibri"/>
                <a:cs typeface="Calibri"/>
              </a:rPr>
              <a:t>Planning Engine</a:t>
            </a:r>
            <a:endParaRPr sz="2400" b="0" i="0" u="none" kern="0" cap="none" spc="0" baseline="0" dirty="0">
              <a:solidFill>
                <a:srgbClr val="000000"/>
              </a:solidFill>
              <a:latin typeface="Calibri"/>
              <a:ea typeface="Calibri"/>
              <a:cs typeface="Calibri"/>
            </a:endParaRPr>
          </a:p>
          <a:p>
            <a:pPr marL="495116" indent="-342720" algn="l" defTabSz="1219170">
              <a:buClr>
                <a:srgbClr val="000000"/>
              </a:buClr>
              <a:buSzPct val="25000"/>
              <a:buFont typeface="Arial"/>
              <a:buChar char="•"/>
            </a:pPr>
            <a:r>
              <a:rPr sz="2400" b="0" i="0" u="none" cap="none" spc="0" dirty="0">
                <a:solidFill>
                  <a:srgbClr val="000000"/>
                </a:solidFill>
                <a:latin typeface="Calibri"/>
                <a:ea typeface="Calibri"/>
                <a:cs typeface="Calibri"/>
              </a:rPr>
              <a:t>Rewards and MCTS search alternative reasoning traces.</a:t>
            </a:r>
            <a:endParaRPr sz="2400" b="0" i="0" u="none" kern="0" cap="none" spc="0" baseline="0" dirty="0">
              <a:solidFill>
                <a:srgbClr val="000000"/>
              </a:solidFill>
              <a:latin typeface="Calibri"/>
              <a:ea typeface="Calibri"/>
              <a:cs typeface="Calibri"/>
            </a:endParaRPr>
          </a:p>
          <a:p>
            <a:pPr marL="495116" indent="-342720" algn="l" defTabSz="1219170">
              <a:buClr>
                <a:srgbClr val="000000"/>
              </a:buClr>
              <a:buSzPct val="25000"/>
              <a:buFont typeface="Arial"/>
              <a:buChar char="•"/>
            </a:pPr>
            <a:r>
              <a:rPr sz="2400" b="0" i="0" u="none" cap="none" spc="0" dirty="0">
                <a:solidFill>
                  <a:srgbClr val="000000"/>
                </a:solidFill>
                <a:latin typeface="Calibri"/>
                <a:ea typeface="Calibri"/>
                <a:cs typeface="Calibri"/>
              </a:rPr>
              <a:t>RAP improves all three tasks; LLaMA-33B beats GPT-4+CoT in planning.</a:t>
            </a:r>
            <a:endParaRPr sz="2400" b="0" i="0" u="none" kern="0" cap="none" spc="0" baseline="0" dirty="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endParaRPr sz="2400" b="0" i="0" u="none" kern="0" cap="none" spc="0" baseline="0" dirty="0">
              <a:solidFill>
                <a:srgbClr val="000000"/>
              </a:solidFill>
              <a:latin typeface="Calibri"/>
              <a:ea typeface="Calibri"/>
              <a:cs typeface="Calibri"/>
            </a:endParaRPr>
          </a:p>
          <a:p>
            <a:pPr marL="152396" indent="0" algn="l" defTabSz="1219170">
              <a:lnSpc>
                <a:spcPct val="100000"/>
              </a:lnSpc>
              <a:spcBef>
                <a:spcPct val="0"/>
              </a:spcBef>
              <a:spcAft>
                <a:spcPts val="0"/>
              </a:spcAft>
              <a:buClr>
                <a:srgbClr val="000000"/>
              </a:buClr>
              <a:buSzPct val="25000"/>
              <a:buFont typeface="Calibri"/>
              <a:buNone/>
            </a:pPr>
            <a:r>
              <a:rPr sz="2400" b="0" i="0" u="none" cap="none" spc="0" dirty="0">
                <a:solidFill>
                  <a:srgbClr val="000000"/>
                </a:solidFill>
                <a:latin typeface="Calibri"/>
                <a:ea typeface="Calibri"/>
                <a:cs typeface="Calibri"/>
              </a:rPr>
              <a:t>Trade-off</a:t>
            </a:r>
            <a:endParaRPr sz="2400" b="0" i="0" u="none" kern="0" cap="none" spc="0" baseline="0" dirty="0">
              <a:solidFill>
                <a:srgbClr val="000000"/>
              </a:solidFill>
              <a:latin typeface="Calibri"/>
              <a:ea typeface="Calibri"/>
              <a:cs typeface="Calibri"/>
            </a:endParaRPr>
          </a:p>
          <a:p>
            <a:pPr marL="495116" indent="-342720" algn="l" defTabSz="1219170">
              <a:buClr>
                <a:srgbClr val="000000"/>
              </a:buClr>
              <a:buSzPct val="25000"/>
              <a:buFont typeface="Arial"/>
              <a:buChar char="•"/>
            </a:pPr>
            <a:r>
              <a:rPr sz="2400" b="0" i="0" u="none" cap="none" spc="0" dirty="0">
                <a:solidFill>
                  <a:srgbClr val="000000"/>
                </a:solidFill>
                <a:latin typeface="Calibri"/>
                <a:ea typeface="Calibri"/>
                <a:cs typeface="Calibri"/>
              </a:rPr>
              <a:t>More inference calls increase cost.</a:t>
            </a:r>
            <a:endParaRPr sz="2400" b="0" i="0" u="none" kern="0" cap="none" spc="0" baseline="0" dirty="0">
              <a:solidFill>
                <a:srgbClr val="000000"/>
              </a:solidFill>
              <a:latin typeface="Calibri"/>
              <a:ea typeface="Calibri"/>
              <a:cs typeface="Calibri"/>
            </a:endParaRPr>
          </a:p>
          <a:p>
            <a:pPr marL="495116" indent="-342720" algn="l" defTabSz="1219170">
              <a:buClr>
                <a:srgbClr val="000000"/>
              </a:buClr>
              <a:buSzPct val="25000"/>
              <a:buFont typeface="Arial"/>
              <a:buChar char="•"/>
            </a:pPr>
            <a:r>
              <a:rPr sz="2400" b="0" i="0" u="none" cap="none" spc="0" dirty="0">
                <a:solidFill>
                  <a:srgbClr val="000000"/>
                </a:solidFill>
                <a:latin typeface="Calibri"/>
                <a:ea typeface="Calibri"/>
                <a:cs typeface="Calibri"/>
              </a:rPr>
              <a:t>Reward design is task-dependent and can transfer poorly.</a:t>
            </a:r>
            <a:endParaRPr sz="2400" b="0" i="0" u="none" kern="0" cap="none" spc="0" baseline="0" dirty="0">
              <a:solidFill>
                <a:srgbClr val="000000"/>
              </a:solidFill>
              <a:latin typeface="Calibri"/>
              <a:ea typeface="Calibri"/>
              <a:cs typeface="Calibri"/>
            </a:endParaRPr>
          </a:p>
        </p:txBody>
      </p:sp>
    </p:spTree>
    <p:extLst>
      <p:ext uri="{BB962C8B-B14F-4D97-AF65-F5344CB8AC3E}">
        <p14:creationId xmlns:p14="http://schemas.microsoft.com/office/powerpoint/2010/main" val="335672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Google Shape;117;p20">
            <a:extLst>
              <a:ext uri="{FF2B5EF4-FFF2-40B4-BE49-F238E27FC236}">
                <a16:creationId xmlns="" xmlns:a16="http://schemas.microsoft.com/office/drawing/2014/main" id="{787FA3A5-5BBC-42A6-AA3C-4BF5C8A94A6D}"/>
              </a:ext>
            </a:extLst>
          </p:cNvPr>
          <p:cNvSpPr>
            <a:spLocks noGrp="1"/>
          </p:cNvSpPr>
          <p:nvPr>
            <p:ph type="title"/>
          </p:nvPr>
        </p:nvSpPr>
        <p:spPr>
          <a:xfrm>
            <a:off x="3056227" y="2122456"/>
            <a:ext cx="6079544" cy="2613087"/>
          </a:xfrm>
          <a:prstGeom prst="rect">
            <a:avLst/>
          </a:prstGeom>
          <a:noFill/>
          <a:ln>
            <a:noFill/>
          </a:ln>
        </p:spPr>
        <p:txBody>
          <a:bodyPr wrap="square" lIns="91432" tIns="45700" rIns="91432" bIns="45700" anchor="ctr">
            <a:noAutofit/>
          </a:bodyPr>
          <a:lstStyle/>
          <a:p>
            <a:pPr algn="ctr">
              <a:buSzPct val="25000"/>
              <a:buNone/>
            </a:pPr>
            <a:r>
              <a:rPr sz="4500"/>
              <a:t>Thank you so much!</a:t>
            </a:r>
          </a:p>
        </p:txBody>
      </p:sp>
      <p:sp>
        <p:nvSpPr>
          <p:cNvPr id="118" name="Google Shape;118;p20">
            <a:extLst>
              <a:ext uri="{FF2B5EF4-FFF2-40B4-BE49-F238E27FC236}">
                <a16:creationId xmlns="" xmlns:a16="http://schemas.microsoft.com/office/drawing/2014/main" id="{5A426DCF-DC2B-4F20-9C9B-2F71FF994AC1}"/>
              </a:ext>
            </a:extLst>
          </p:cNvPr>
          <p:cNvSpPr>
            <a:spLocks noGrp="1"/>
          </p:cNvSpPr>
          <p:nvPr>
            <p:ph type="ftr" idx="11"/>
          </p:nvPr>
        </p:nvSpPr>
        <p:spPr>
          <a:xfrm>
            <a:off x="4038600" y="6538844"/>
            <a:ext cx="4114800" cy="288000"/>
          </a:xfrm>
          <a:prstGeom prst="rect">
            <a:avLst/>
          </a:prstGeom>
          <a:noFill/>
          <a:ln>
            <a:noFill/>
          </a:ln>
        </p:spPr>
        <p:txBody>
          <a:bodyPr wrap="square" lIns="91432" tIns="45700" rIns="91432" bIns="45700" anchor="ctr">
            <a:noAutofit/>
          </a:bodyPr>
          <a:lstStyle/>
          <a:p>
            <a:pPr lvl="0">
              <a:buNone/>
            </a:pPr>
            <a:r>
              <a:t>INFONET LAB.</a:t>
            </a:r>
            <a:endParaRPr/>
          </a:p>
        </p:txBody>
      </p:sp>
    </p:spTree>
    <p:extLst>
      <p:ext uri="{BB962C8B-B14F-4D97-AF65-F5344CB8AC3E}">
        <p14:creationId xmlns:p14="http://schemas.microsoft.com/office/powerpoint/2010/main" val="1057999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Google Shape;109;p19">
            <a:extLst>
              <a:ext uri="{FF2B5EF4-FFF2-40B4-BE49-F238E27FC236}">
                <a16:creationId xmlns="" xmlns:a16="http://schemas.microsoft.com/office/drawing/2014/main" id="{C47D1F41-3D75-4E05-990F-2B33D2E57695}"/>
              </a:ext>
            </a:extLst>
          </p:cNvPr>
          <p:cNvSpPr>
            <a:spLocks noGrp="1"/>
          </p:cNvSpPr>
          <p:nvPr>
            <p:ph type="title"/>
          </p:nvPr>
        </p:nvSpPr>
        <p:spPr>
          <a:xfrm>
            <a:off x="288000" y="288000"/>
            <a:ext cx="11520000" cy="540000"/>
          </a:xfrm>
          <a:prstGeom prst="rect">
            <a:avLst/>
          </a:prstGeom>
          <a:noFill/>
          <a:ln>
            <a:noFill/>
          </a:ln>
        </p:spPr>
        <p:txBody>
          <a:bodyPr vert="horz" wrap="square" lIns="91432" tIns="45700" rIns="91432" bIns="45700" anchor="ctr">
            <a:noAutofit/>
          </a:bodyPr>
          <a:lstStyle/>
          <a:p>
            <a:pPr>
              <a:lnSpc>
                <a:spcPct val="99000"/>
              </a:lnSpc>
              <a:buSzPct val="25000"/>
              <a:buNone/>
            </a:pPr>
            <a:r>
              <a:rPr lang="en-US" sz="2400" dirty="0" smtClean="0">
                <a:solidFill>
                  <a:srgbClr val="DC2314"/>
                </a:solidFill>
              </a:rPr>
              <a:t>Paper</a:t>
            </a:r>
            <a:endParaRPr sz="2400" dirty="0">
              <a:solidFill>
                <a:srgbClr val="DC2314"/>
              </a:solidFill>
            </a:endParaRPr>
          </a:p>
        </p:txBody>
      </p:sp>
      <p:sp>
        <p:nvSpPr>
          <p:cNvPr id="110" name="Google Shape;110;p19">
            <a:extLst>
              <a:ext uri="{FF2B5EF4-FFF2-40B4-BE49-F238E27FC236}">
                <a16:creationId xmlns="" xmlns:a16="http://schemas.microsoft.com/office/drawing/2014/main" id="{1479FE52-FCA0-4A48-8430-BA0F3DA4BEED}"/>
              </a:ext>
            </a:extLst>
          </p:cNvPr>
          <p:cNvSpPr>
            <a:spLocks noGrp="1"/>
          </p:cNvSpPr>
          <p:nvPr>
            <p:ph type="ftr" idx="11"/>
          </p:nvPr>
        </p:nvSpPr>
        <p:spPr>
          <a:xfrm>
            <a:off x="4038600" y="6538844"/>
            <a:ext cx="4114800" cy="288000"/>
          </a:xfrm>
          <a:prstGeom prst="rect">
            <a:avLst/>
          </a:prstGeom>
          <a:noFill/>
          <a:ln>
            <a:noFill/>
          </a:ln>
        </p:spPr>
        <p:txBody>
          <a:bodyPr vert="horz" wrap="square" lIns="91432" tIns="45700" rIns="91432" bIns="45700" anchor="ctr">
            <a:noAutofit/>
          </a:bodyPr>
          <a:lstStyle/>
          <a:p>
            <a:pPr defTabSz="1219170">
              <a:lnSpc>
                <a:spcPct val="99000"/>
              </a:lnSpc>
              <a:buClr>
                <a:srgbClr val="000000"/>
              </a:buClr>
              <a:buNone/>
            </a:pPr>
            <a:r>
              <a:rPr>
                <a:solidFill>
                  <a:srgbClr val="000000"/>
                </a:solidFill>
              </a:rPr>
              <a:t>INFONET LAB.</a:t>
            </a:r>
            <a:endParaRPr kern="0">
              <a:solidFill>
                <a:srgbClr val="000000"/>
              </a:solidFill>
            </a:endParaRPr>
          </a:p>
        </p:txBody>
      </p:sp>
      <p:sp>
        <p:nvSpPr>
          <p:cNvPr id="111" name="Google Shape;111;p19">
            <a:extLst>
              <a:ext uri="{FF2B5EF4-FFF2-40B4-BE49-F238E27FC236}">
                <a16:creationId xmlns="" xmlns:a16="http://schemas.microsoft.com/office/drawing/2014/main" id="{0E482220-FE0C-4666-A2BC-79ABD504C71A}"/>
              </a:ext>
            </a:extLst>
          </p:cNvPr>
          <p:cNvSpPr>
            <a:spLocks noGrp="1"/>
          </p:cNvSpPr>
          <p:nvPr>
            <p:ph type="sldNum" idx="12"/>
          </p:nvPr>
        </p:nvSpPr>
        <p:spPr>
          <a:xfrm>
            <a:off x="8610600" y="6538844"/>
            <a:ext cx="2743200" cy="288000"/>
          </a:xfrm>
          <a:prstGeom prst="rect">
            <a:avLst/>
          </a:prstGeom>
          <a:noFill/>
          <a:ln>
            <a:noFill/>
          </a:ln>
        </p:spPr>
        <p:txBody>
          <a:bodyPr vert="horz" wrap="square" lIns="91432" tIns="45700" rIns="91432" bIns="45700" anchor="ctr">
            <a:noAutofit/>
          </a:bodyPr>
          <a:lstStyle/>
          <a:p>
            <a:pPr defTabSz="1219170">
              <a:lnSpc>
                <a:spcPct val="99000"/>
              </a:lnSpc>
              <a:buClr>
                <a:srgbClr val="000000"/>
              </a:buClr>
              <a:buNone/>
            </a:pPr>
            <a:fld id="{E2598689-54C9-18A7-3A19-ED76AA08988F}" type="slidenum">
              <a:rPr>
                <a:solidFill>
                  <a:srgbClr val="000000"/>
                </a:solidFill>
              </a:rPr>
              <a:t>2</a:t>
            </a:fld>
            <a:endParaRPr kern="0">
              <a:solidFill>
                <a:srgbClr val="000000"/>
              </a:solidFill>
            </a:endParaRPr>
          </a:p>
        </p:txBody>
      </p:sp>
      <p:sp>
        <p:nvSpPr>
          <p:cNvPr id="112" name="Google Shape;112;p19">
            <a:extLst>
              <a:ext uri="{FF2B5EF4-FFF2-40B4-BE49-F238E27FC236}">
                <a16:creationId xmlns="" xmlns:a16="http://schemas.microsoft.com/office/drawing/2014/main" id="{3390801A-453E-4DCF-A0DD-79C980E23B8C}"/>
              </a:ext>
            </a:extLst>
          </p:cNvPr>
          <p:cNvSpPr>
            <a:spLocks noGrp="1"/>
          </p:cNvSpPr>
          <p:nvPr/>
        </p:nvSpPr>
        <p:spPr>
          <a:xfrm>
            <a:off x="288000" y="1018300"/>
            <a:ext cx="11520000" cy="599025"/>
          </a:xfrm>
          <a:prstGeom prst="rect">
            <a:avLst/>
          </a:prstGeom>
          <a:noFill/>
          <a:ln>
            <a:noFill/>
          </a:ln>
        </p:spPr>
        <p:txBody>
          <a:bodyPr vert="horz" wrap="square" lIns="121900" tIns="121900" rIns="121900" bIns="121900" anchor="t">
            <a:spAutoFit/>
          </a:bodyPr>
          <a:lstStyle/>
          <a:p>
            <a:pPr marL="609585" indent="-457189" defTabSz="1219170">
              <a:lnSpc>
                <a:spcPct val="99000"/>
              </a:lnSpc>
              <a:buClr>
                <a:srgbClr val="000000"/>
              </a:buClr>
              <a:buSzPct val="25000"/>
              <a:buFont typeface="Calibri"/>
              <a:buChar char="●"/>
            </a:pPr>
            <a:endParaRPr sz="2400" kern="0">
              <a:solidFill>
                <a:srgbClr val="000000"/>
              </a:solidFill>
              <a:latin typeface="Calibri"/>
              <a:ea typeface="Calibri"/>
              <a:cs typeface="Calibri"/>
            </a:endParaRPr>
          </a:p>
        </p:txBody>
      </p:sp>
      <p:sp>
        <p:nvSpPr>
          <p:cNvPr id="115" name="Google Shape;79;p15">
            <a:extLst>
              <a:ext uri="{FF2B5EF4-FFF2-40B4-BE49-F238E27FC236}">
                <a16:creationId xmlns="" xmlns:a16="http://schemas.microsoft.com/office/drawing/2014/main" id="{F83C6F86-DC01-465B-A8CB-36F8952D9F00}"/>
              </a:ext>
            </a:extLst>
          </p:cNvPr>
          <p:cNvSpPr>
            <a:spLocks noGrp="1"/>
          </p:cNvSpPr>
          <p:nvPr>
            <p:ph type="body" idx="1"/>
          </p:nvPr>
        </p:nvSpPr>
        <p:spPr>
          <a:xfrm>
            <a:off x="288000" y="4109916"/>
            <a:ext cx="11520000" cy="2166875"/>
          </a:xfrm>
          <a:prstGeom prst="rect">
            <a:avLst/>
          </a:prstGeom>
          <a:noFill/>
          <a:ln>
            <a:noFill/>
          </a:ln>
        </p:spPr>
        <p:txBody>
          <a:bodyPr vert="horz" wrap="square" lIns="68575" tIns="34275" rIns="68575" bIns="34275" anchor="t">
            <a:normAutofit/>
          </a:bodyPr>
          <a:lstStyle/>
          <a:p>
            <a:pPr marL="152396" lvl="0" indent="0" algn="l" defTabSz="914400">
              <a:lnSpc>
                <a:spcPct val="99000"/>
              </a:lnSpc>
              <a:spcBef>
                <a:spcPts val="1067"/>
              </a:spcBef>
              <a:buClr>
                <a:schemeClr val="dk1"/>
              </a:buClr>
              <a:buSzPct val="25000"/>
              <a:buFont typeface="Noto Sans Symbols"/>
              <a:buNone/>
            </a:pPr>
            <a:r>
              <a:rPr sz="1800" dirty="0">
                <a:solidFill>
                  <a:srgbClr val="000000"/>
                </a:solidFill>
              </a:rPr>
              <a:t>Authors: </a:t>
            </a:r>
            <a:r>
              <a:rPr sz="1800" dirty="0" err="1">
                <a:solidFill>
                  <a:srgbClr val="000000"/>
                </a:solidFill>
              </a:rPr>
              <a:t>Shibo</a:t>
            </a:r>
            <a:r>
              <a:rPr sz="1800" dirty="0">
                <a:solidFill>
                  <a:srgbClr val="000000"/>
                </a:solidFill>
              </a:rPr>
              <a:t> </a:t>
            </a:r>
            <a:r>
              <a:rPr sz="1800" dirty="0" err="1">
                <a:solidFill>
                  <a:srgbClr val="000000"/>
                </a:solidFill>
              </a:rPr>
              <a:t>Hao</a:t>
            </a:r>
            <a:r>
              <a:rPr sz="1800" dirty="0">
                <a:solidFill>
                  <a:srgbClr val="000000"/>
                </a:solidFill>
              </a:rPr>
              <a:t>, Yi </a:t>
            </a:r>
            <a:r>
              <a:rPr sz="1800" dirty="0" err="1">
                <a:solidFill>
                  <a:srgbClr val="000000"/>
                </a:solidFill>
              </a:rPr>
              <a:t>Gu</a:t>
            </a:r>
            <a:r>
              <a:rPr sz="1800" dirty="0">
                <a:solidFill>
                  <a:srgbClr val="000000"/>
                </a:solidFill>
              </a:rPr>
              <a:t>, </a:t>
            </a:r>
            <a:r>
              <a:rPr sz="1800" dirty="0" err="1">
                <a:solidFill>
                  <a:srgbClr val="000000"/>
                </a:solidFill>
              </a:rPr>
              <a:t>Haodi</a:t>
            </a:r>
            <a:r>
              <a:rPr sz="1800" dirty="0">
                <a:solidFill>
                  <a:srgbClr val="000000"/>
                </a:solidFill>
              </a:rPr>
              <a:t> Ma, Joshua </a:t>
            </a:r>
            <a:r>
              <a:rPr sz="1800" dirty="0" err="1">
                <a:solidFill>
                  <a:srgbClr val="000000"/>
                </a:solidFill>
              </a:rPr>
              <a:t>Jiahua</a:t>
            </a:r>
            <a:r>
              <a:rPr sz="1800" dirty="0">
                <a:solidFill>
                  <a:srgbClr val="000000"/>
                </a:solidFill>
              </a:rPr>
              <a:t> Hong, Zhen Wang, Daisy </a:t>
            </a:r>
            <a:r>
              <a:rPr sz="1800" dirty="0" err="1">
                <a:solidFill>
                  <a:srgbClr val="000000"/>
                </a:solidFill>
              </a:rPr>
              <a:t>Zhe</a:t>
            </a:r>
            <a:r>
              <a:rPr sz="1800" dirty="0">
                <a:solidFill>
                  <a:srgbClr val="000000"/>
                </a:solidFill>
              </a:rPr>
              <a:t> Wang, </a:t>
            </a:r>
            <a:r>
              <a:rPr sz="1800" dirty="0" err="1">
                <a:solidFill>
                  <a:srgbClr val="000000"/>
                </a:solidFill>
              </a:rPr>
              <a:t>Zhiting</a:t>
            </a:r>
            <a:r>
              <a:rPr sz="1800" dirty="0">
                <a:solidFill>
                  <a:srgbClr val="000000"/>
                </a:solidFill>
              </a:rPr>
              <a:t> Hu</a:t>
            </a:r>
            <a:endParaRPr sz="1800" kern="1200" dirty="0">
              <a:solidFill>
                <a:srgbClr val="000000"/>
              </a:solidFill>
            </a:endParaRPr>
          </a:p>
          <a:p>
            <a:pPr marL="152396" lvl="0" indent="0" algn="l" defTabSz="914400">
              <a:lnSpc>
                <a:spcPct val="99000"/>
              </a:lnSpc>
              <a:spcBef>
                <a:spcPts val="1067"/>
              </a:spcBef>
              <a:buClr>
                <a:schemeClr val="dk1"/>
              </a:buClr>
              <a:buSzPct val="25000"/>
              <a:buFont typeface="Noto Sans Symbols"/>
              <a:buNone/>
            </a:pPr>
            <a:r>
              <a:rPr sz="1800" dirty="0">
                <a:solidFill>
                  <a:srgbClr val="000000"/>
                </a:solidFill>
              </a:rPr>
              <a:t>Field: LLM Reasoning / Planning / World Models</a:t>
            </a:r>
            <a:endParaRPr sz="1800" kern="1200" dirty="0">
              <a:solidFill>
                <a:srgbClr val="000000"/>
              </a:solidFill>
            </a:endParaRPr>
          </a:p>
          <a:p>
            <a:pPr marL="152396" lvl="0" indent="0" algn="l" defTabSz="914400">
              <a:lnSpc>
                <a:spcPct val="99000"/>
              </a:lnSpc>
              <a:spcBef>
                <a:spcPts val="1067"/>
              </a:spcBef>
              <a:buClr>
                <a:schemeClr val="dk1"/>
              </a:buClr>
              <a:buSzPct val="25000"/>
              <a:buFont typeface="Noto Sans Symbols"/>
              <a:buNone/>
            </a:pPr>
            <a:r>
              <a:rPr sz="1800" dirty="0">
                <a:solidFill>
                  <a:srgbClr val="000000"/>
                </a:solidFill>
              </a:rPr>
              <a:t>Published in: Proceedings of EMNLP 2023, pp. 8154-8173</a:t>
            </a:r>
            <a:endParaRPr sz="1800" kern="1200" dirty="0">
              <a:solidFill>
                <a:srgbClr val="000000"/>
              </a:solidFill>
            </a:endParaRPr>
          </a:p>
          <a:p>
            <a:pPr marL="152396" lvl="0" indent="0" algn="l" defTabSz="914400">
              <a:lnSpc>
                <a:spcPct val="99000"/>
              </a:lnSpc>
              <a:spcBef>
                <a:spcPts val="1067"/>
              </a:spcBef>
              <a:buClr>
                <a:schemeClr val="dk1"/>
              </a:buClr>
              <a:buSzPct val="25000"/>
              <a:buFont typeface="Noto Sans Symbols"/>
              <a:buNone/>
            </a:pPr>
            <a:r>
              <a:rPr sz="1800" dirty="0">
                <a:solidFill>
                  <a:srgbClr val="000000"/>
                </a:solidFill>
              </a:rPr>
              <a:t>Year: 2023 | ACL Anthology: 2023.emnlp-main.507</a:t>
            </a:r>
            <a:endParaRPr sz="1800" kern="1200" dirty="0">
              <a:solidFill>
                <a:srgbClr val="000000"/>
              </a:solidFill>
            </a:endParaRPr>
          </a:p>
        </p:txBody>
      </p:sp>
      <p:pic>
        <p:nvPicPr>
          <p:cNvPr id="2" name="그림 1"/>
          <p:cNvPicPr>
            <a:picLocks noChangeAspect="1"/>
          </p:cNvPicPr>
          <p:nvPr/>
        </p:nvPicPr>
        <p:blipFill>
          <a:blip r:embed="rId3"/>
          <a:stretch>
            <a:fillRect/>
          </a:stretch>
        </p:blipFill>
        <p:spPr>
          <a:xfrm>
            <a:off x="2176995" y="1111311"/>
            <a:ext cx="7838010" cy="2428864"/>
          </a:xfrm>
          <a:prstGeom prst="rect">
            <a:avLst/>
          </a:prstGeom>
        </p:spPr>
      </p:pic>
    </p:spTree>
    <p:extLst>
      <p:ext uri="{BB962C8B-B14F-4D97-AF65-F5344CB8AC3E}">
        <p14:creationId xmlns:p14="http://schemas.microsoft.com/office/powerpoint/2010/main" val="1734577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F46C13CD-29DA-477C-890E-59D67B8B4A95}"/>
              </a:ext>
            </a:extLst>
          </p:cNvPr>
          <p:cNvSpPr>
            <a:spLocks noGrp="1"/>
          </p:cNvSpPr>
          <p:nvPr>
            <p:ph type="title"/>
          </p:nvPr>
        </p:nvSpPr>
        <p:spPr/>
        <p:txBody>
          <a:bodyPr vert="horz" wrap="square" lIns="68575" tIns="34275" rIns="68575" bIns="34275">
            <a:normAutofit/>
          </a:bodyPr>
          <a:lstStyle/>
          <a:p>
            <a:pPr>
              <a:lnSpc>
                <a:spcPct val="99000"/>
              </a:lnSpc>
              <a:buNone/>
            </a:pPr>
            <a:r>
              <a:rPr sz="2400">
                <a:solidFill>
                  <a:schemeClr val="tx1"/>
                </a:solidFill>
              </a:rPr>
              <a:t>Why linear reasoning breaks on long horizons</a:t>
            </a:r>
          </a:p>
        </p:txBody>
      </p:sp>
      <p:sp>
        <p:nvSpPr>
          <p:cNvPr id="3" name="Google Shape;79;p15">
            <a:extLst>
              <a:ext uri="{FF2B5EF4-FFF2-40B4-BE49-F238E27FC236}">
                <a16:creationId xmlns="" xmlns:a16="http://schemas.microsoft.com/office/drawing/2014/main" id="{3F964BA3-339A-4B2B-A01C-E3140CDFC6B7}"/>
              </a:ext>
            </a:extLst>
          </p:cNvPr>
          <p:cNvSpPr>
            <a:spLocks noGrp="1"/>
          </p:cNvSpPr>
          <p:nvPr>
            <p:ph type="body" idx="1"/>
          </p:nvPr>
        </p:nvSpPr>
        <p:spPr>
          <a:xfrm>
            <a:off x="288000" y="1212729"/>
            <a:ext cx="11520000" cy="5249271"/>
          </a:xfrm>
        </p:spPr>
        <p:txBody>
          <a:bodyPr vert="horz" wrap="square" lIns="68575" tIns="34275" rIns="68575" bIns="34275">
            <a:normAutofit/>
          </a:bodyPr>
          <a:lstStyle/>
          <a:p>
            <a:pPr marL="409436" indent="-257040">
              <a:lnSpc>
                <a:spcPct val="99000"/>
              </a:lnSpc>
              <a:buFont typeface="Arial"/>
              <a:buChar char="•"/>
            </a:pPr>
            <a:r>
              <a:rPr sz="1700" dirty="0">
                <a:solidFill>
                  <a:schemeClr val="tx1"/>
                </a:solidFill>
              </a:rPr>
              <a:t>LLMs generate reasoning traces </a:t>
            </a:r>
            <a:r>
              <a:rPr sz="1700" dirty="0" err="1">
                <a:solidFill>
                  <a:schemeClr val="tx1"/>
                </a:solidFill>
              </a:rPr>
              <a:t>autoregressively</a:t>
            </a:r>
            <a:r>
              <a:rPr sz="1700" dirty="0">
                <a:solidFill>
                  <a:schemeClr val="tx1"/>
                </a:solidFill>
              </a:rPr>
              <a:t>.</a:t>
            </a:r>
          </a:p>
          <a:p>
            <a:pPr marL="409436" indent="-257040">
              <a:lnSpc>
                <a:spcPct val="99000"/>
              </a:lnSpc>
              <a:buFont typeface="Arial"/>
              <a:buChar char="•"/>
            </a:pPr>
            <a:r>
              <a:rPr sz="1700" dirty="0">
                <a:solidFill>
                  <a:schemeClr val="tx1"/>
                </a:solidFill>
              </a:rPr>
              <a:t>Key limitations:</a:t>
            </a:r>
          </a:p>
          <a:p>
            <a:pPr marL="1019021" lvl="1" indent="-257040">
              <a:lnSpc>
                <a:spcPct val="99000"/>
              </a:lnSpc>
              <a:buFont typeface="Arial"/>
              <a:buChar char="•"/>
            </a:pPr>
            <a:r>
              <a:rPr sz="1700" dirty="0">
                <a:solidFill>
                  <a:schemeClr val="tx1"/>
                </a:solidFill>
              </a:rPr>
              <a:t>No explicit world state after each action</a:t>
            </a:r>
          </a:p>
          <a:p>
            <a:pPr marL="1019021" lvl="1" indent="-257040">
              <a:lnSpc>
                <a:spcPct val="99000"/>
              </a:lnSpc>
              <a:buFont typeface="Arial"/>
              <a:buChar char="•"/>
            </a:pPr>
            <a:r>
              <a:rPr sz="1700" dirty="0">
                <a:solidFill>
                  <a:schemeClr val="tx1"/>
                </a:solidFill>
              </a:rPr>
              <a:t>No reward to evaluate intermediate steps</a:t>
            </a:r>
          </a:p>
          <a:p>
            <a:pPr marL="1019021" lvl="1" indent="-257040">
              <a:lnSpc>
                <a:spcPct val="99000"/>
              </a:lnSpc>
              <a:buFont typeface="Arial"/>
              <a:buChar char="•"/>
            </a:pPr>
            <a:r>
              <a:rPr sz="1700" dirty="0">
                <a:solidFill>
                  <a:schemeClr val="tx1"/>
                </a:solidFill>
              </a:rPr>
              <a:t>Early mistakes propagate through a single </a:t>
            </a:r>
            <a:r>
              <a:rPr sz="1700" dirty="0" smtClean="0">
                <a:solidFill>
                  <a:schemeClr val="tx1"/>
                </a:solidFill>
              </a:rPr>
              <a:t>chain</a:t>
            </a:r>
            <a:endParaRPr lang="en-US" sz="1700" dirty="0" smtClean="0">
              <a:solidFill>
                <a:schemeClr val="tx1"/>
              </a:solidFill>
            </a:endParaRPr>
          </a:p>
          <a:p>
            <a:pPr marL="1019021" lvl="1" indent="-257040">
              <a:lnSpc>
                <a:spcPct val="99000"/>
              </a:lnSpc>
              <a:buFont typeface="Arial"/>
              <a:buChar char="•"/>
            </a:pPr>
            <a:endParaRPr lang="en-US" sz="1700" dirty="0"/>
          </a:p>
          <a:p>
            <a:pPr marL="1019021" lvl="1" indent="-257040">
              <a:lnSpc>
                <a:spcPct val="99000"/>
              </a:lnSpc>
              <a:buFont typeface="Arial"/>
              <a:buChar char="•"/>
            </a:pPr>
            <a:endParaRPr lang="en-US" sz="1700" dirty="0" smtClean="0">
              <a:solidFill>
                <a:schemeClr val="tx1"/>
              </a:solidFill>
            </a:endParaRPr>
          </a:p>
          <a:p>
            <a:pPr marL="1019021" lvl="1" indent="-257040">
              <a:lnSpc>
                <a:spcPct val="99000"/>
              </a:lnSpc>
              <a:buFont typeface="Arial"/>
              <a:buChar char="•"/>
            </a:pPr>
            <a:endParaRPr lang="en-US" sz="1700" dirty="0"/>
          </a:p>
          <a:p>
            <a:pPr marL="1019021" lvl="1" indent="-257040">
              <a:lnSpc>
                <a:spcPct val="99000"/>
              </a:lnSpc>
              <a:buFont typeface="Arial"/>
              <a:buChar char="•"/>
            </a:pPr>
            <a:endParaRPr sz="1700" dirty="0">
              <a:solidFill>
                <a:schemeClr val="tx1"/>
              </a:solidFill>
            </a:endParaRPr>
          </a:p>
          <a:p>
            <a:pPr marL="409436" indent="-257040">
              <a:lnSpc>
                <a:spcPct val="99000"/>
              </a:lnSpc>
              <a:buFont typeface="Arial"/>
              <a:buChar char="•"/>
            </a:pPr>
            <a:r>
              <a:rPr sz="1700" dirty="0">
                <a:solidFill>
                  <a:schemeClr val="tx1"/>
                </a:solidFill>
              </a:rPr>
              <a:t>As tasks get longer:</a:t>
            </a:r>
          </a:p>
          <a:p>
            <a:pPr marL="1019021" lvl="1" indent="-257040">
              <a:lnSpc>
                <a:spcPct val="99000"/>
              </a:lnSpc>
              <a:buFont typeface="Arial"/>
              <a:buChar char="•"/>
            </a:pPr>
            <a:r>
              <a:rPr sz="1700" dirty="0">
                <a:solidFill>
                  <a:schemeClr val="tx1"/>
                </a:solidFill>
              </a:rPr>
              <a:t>The search space grows rapidly</a:t>
            </a:r>
          </a:p>
          <a:p>
            <a:pPr marL="1019021" lvl="1" indent="-257040">
              <a:lnSpc>
                <a:spcPct val="99000"/>
              </a:lnSpc>
              <a:buFont typeface="Arial"/>
              <a:buChar char="•"/>
            </a:pPr>
            <a:r>
              <a:rPr sz="1700" dirty="0">
                <a:solidFill>
                  <a:schemeClr val="tx1"/>
                </a:solidFill>
              </a:rPr>
              <a:t>Self-consistency samples complete paths blindly</a:t>
            </a:r>
          </a:p>
          <a:p>
            <a:pPr marL="1019021" lvl="1" indent="-257040">
              <a:lnSpc>
                <a:spcPct val="99000"/>
              </a:lnSpc>
              <a:buFont typeface="Arial"/>
              <a:buChar char="•"/>
            </a:pPr>
            <a:r>
              <a:rPr sz="1700" dirty="0">
                <a:solidFill>
                  <a:schemeClr val="tx1"/>
                </a:solidFill>
              </a:rPr>
              <a:t>Models cannot strategically backtrack or revise</a:t>
            </a:r>
          </a:p>
          <a:p>
            <a:pPr marL="761981" lvl="1" indent="0">
              <a:lnSpc>
                <a:spcPct val="99000"/>
              </a:lnSpc>
              <a:buFont typeface="Arial"/>
              <a:buNone/>
            </a:pPr>
            <a:endParaRPr sz="1700" dirty="0">
              <a:solidFill>
                <a:schemeClr val="tx1"/>
              </a:solidFill>
            </a:endParaRPr>
          </a:p>
        </p:txBody>
      </p:sp>
      <p:pic>
        <p:nvPicPr>
          <p:cNvPr id="4" name="그림 3"/>
          <p:cNvPicPr>
            <a:picLocks noChangeAspect="1"/>
          </p:cNvPicPr>
          <p:nvPr/>
        </p:nvPicPr>
        <p:blipFill rotWithShape="1">
          <a:blip r:embed="rId3"/>
          <a:srcRect t="29353"/>
          <a:stretch/>
        </p:blipFill>
        <p:spPr>
          <a:xfrm>
            <a:off x="1169592" y="3016577"/>
            <a:ext cx="4393733" cy="938253"/>
          </a:xfrm>
          <a:prstGeom prst="rect">
            <a:avLst/>
          </a:prstGeom>
        </p:spPr>
      </p:pic>
    </p:spTree>
    <p:extLst>
      <p:ext uri="{BB962C8B-B14F-4D97-AF65-F5344CB8AC3E}">
        <p14:creationId xmlns:p14="http://schemas.microsoft.com/office/powerpoint/2010/main" val="847920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E097FD31-F2A3-43AD-ADF9-5DEBD40FCF28}"/>
              </a:ext>
            </a:extLst>
          </p:cNvPr>
          <p:cNvSpPr>
            <a:spLocks noGrp="1"/>
          </p:cNvSpPr>
          <p:nvPr>
            <p:ph type="title"/>
          </p:nvPr>
        </p:nvSpPr>
        <p:spPr/>
        <p:txBody>
          <a:bodyPr vert="horz" wrap="square" lIns="68575" tIns="34275" rIns="68575" bIns="34275">
            <a:normAutofit/>
          </a:bodyPr>
          <a:lstStyle/>
          <a:p>
            <a:pPr>
              <a:lnSpc>
                <a:spcPct val="99000"/>
              </a:lnSpc>
              <a:buNone/>
            </a:pPr>
            <a:r>
              <a:rPr sz="2400">
                <a:solidFill>
                  <a:schemeClr val="tx1"/>
                </a:solidFill>
              </a:rPr>
              <a:t>Design Goals of RAP</a:t>
            </a:r>
          </a:p>
        </p:txBody>
      </p:sp>
      <p:sp>
        <p:nvSpPr>
          <p:cNvPr id="3" name="Google Shape;79;p15">
            <a:extLst>
              <a:ext uri="{FF2B5EF4-FFF2-40B4-BE49-F238E27FC236}">
                <a16:creationId xmlns="" xmlns:a16="http://schemas.microsoft.com/office/drawing/2014/main" id="{33376D3E-E169-46A2-8A2E-7561A5592824}"/>
              </a:ext>
            </a:extLst>
          </p:cNvPr>
          <p:cNvSpPr>
            <a:spLocks noGrp="1"/>
          </p:cNvSpPr>
          <p:nvPr>
            <p:ph type="body" idx="1"/>
          </p:nvPr>
        </p:nvSpPr>
        <p:spPr>
          <a:xfrm>
            <a:off x="288000" y="1212729"/>
            <a:ext cx="11520000" cy="5249271"/>
          </a:xfrm>
        </p:spPr>
        <p:txBody>
          <a:bodyPr vert="horz" wrap="square" lIns="68575" tIns="34275" rIns="68575" bIns="34275">
            <a:normAutofit lnSpcReduction="10000"/>
          </a:bodyPr>
          <a:lstStyle/>
          <a:p>
            <a:pPr marL="152396" indent="0">
              <a:lnSpc>
                <a:spcPct val="99000"/>
              </a:lnSpc>
              <a:buNone/>
            </a:pPr>
            <a:r>
              <a:rPr sz="1800">
                <a:solidFill>
                  <a:schemeClr val="tx1"/>
                </a:solidFill>
              </a:rPr>
              <a:t>1. Explicit State Transitions</a:t>
            </a:r>
          </a:p>
          <a:p>
            <a:pPr marL="152396" indent="0">
              <a:lnSpc>
                <a:spcPct val="99000"/>
              </a:lnSpc>
              <a:buNone/>
            </a:pPr>
            <a:r>
              <a:rPr sz="1800">
                <a:solidFill>
                  <a:schemeClr val="tx1"/>
                </a:solidFill>
              </a:rPr>
              <a:t>Represent reasoning as interleaved states and actions.</a:t>
            </a:r>
          </a:p>
          <a:p>
            <a:pPr marL="152396" indent="0">
              <a:lnSpc>
                <a:spcPct val="99000"/>
              </a:lnSpc>
              <a:buNone/>
            </a:pPr>
            <a:endParaRPr sz="1800">
              <a:solidFill>
                <a:schemeClr val="tx1"/>
              </a:solidFill>
            </a:endParaRPr>
          </a:p>
          <a:p>
            <a:pPr marL="152396" indent="0">
              <a:lnSpc>
                <a:spcPct val="99000"/>
              </a:lnSpc>
              <a:buNone/>
            </a:pPr>
            <a:r>
              <a:rPr sz="1800">
                <a:solidFill>
                  <a:schemeClr val="tx1"/>
                </a:solidFill>
              </a:rPr>
              <a:t>2. Look-Ahead with a World Model</a:t>
            </a:r>
          </a:p>
          <a:p>
            <a:pPr marL="152396" indent="0">
              <a:lnSpc>
                <a:spcPct val="99000"/>
              </a:lnSpc>
              <a:buNone/>
            </a:pPr>
            <a:r>
              <a:rPr sz="1800">
                <a:solidFill>
                  <a:schemeClr val="tx1"/>
                </a:solidFill>
              </a:rPr>
              <a:t>Reuse the same LLM to predict each next state.</a:t>
            </a:r>
          </a:p>
          <a:p>
            <a:pPr marL="152396" indent="0">
              <a:lnSpc>
                <a:spcPct val="99000"/>
              </a:lnSpc>
              <a:buNone/>
            </a:pPr>
            <a:endParaRPr sz="1800">
              <a:solidFill>
                <a:schemeClr val="tx1"/>
              </a:solidFill>
            </a:endParaRPr>
          </a:p>
          <a:p>
            <a:pPr marL="152396" indent="0">
              <a:lnSpc>
                <a:spcPct val="99000"/>
              </a:lnSpc>
              <a:buNone/>
            </a:pPr>
            <a:r>
              <a:rPr sz="1800">
                <a:solidFill>
                  <a:schemeClr val="tx1"/>
                </a:solidFill>
              </a:rPr>
              <a:t>3. Reward-Guided Search</a:t>
            </a:r>
          </a:p>
          <a:p>
            <a:pPr marL="152396" indent="0">
              <a:lnSpc>
                <a:spcPct val="99000"/>
              </a:lnSpc>
              <a:buNone/>
            </a:pPr>
            <a:r>
              <a:rPr sz="1800">
                <a:solidFill>
                  <a:schemeClr val="tx1"/>
                </a:solidFill>
              </a:rPr>
              <a:t>Score feasibility, confidence, usefulness, and progress.</a:t>
            </a:r>
          </a:p>
          <a:p>
            <a:pPr marL="152396" indent="0">
              <a:lnSpc>
                <a:spcPct val="99000"/>
              </a:lnSpc>
              <a:buNone/>
            </a:pPr>
            <a:endParaRPr sz="1800">
              <a:solidFill>
                <a:schemeClr val="tx1"/>
              </a:solidFill>
            </a:endParaRPr>
          </a:p>
          <a:p>
            <a:pPr marL="152396" indent="0">
              <a:lnSpc>
                <a:spcPct val="99000"/>
              </a:lnSpc>
              <a:buNone/>
            </a:pPr>
            <a:r>
              <a:rPr sz="1800">
                <a:solidFill>
                  <a:schemeClr val="tx1"/>
                </a:solidFill>
              </a:rPr>
              <a:t>4. Deliberate Planning with MCTS</a:t>
            </a:r>
          </a:p>
          <a:p>
            <a:pPr marL="152396" indent="0">
              <a:lnSpc>
                <a:spcPct val="99000"/>
              </a:lnSpc>
              <a:buNone/>
            </a:pPr>
            <a:r>
              <a:rPr sz="1800">
                <a:solidFill>
                  <a:schemeClr val="tx1"/>
                </a:solidFill>
              </a:rPr>
              <a:t>Balance exploration and exploitation over reasoning traces.</a:t>
            </a:r>
          </a:p>
          <a:p>
            <a:pPr marL="152396" indent="0">
              <a:lnSpc>
                <a:spcPct val="99000"/>
              </a:lnSpc>
              <a:buNone/>
            </a:pPr>
            <a:endParaRPr sz="1800">
              <a:solidFill>
                <a:schemeClr val="tx1"/>
              </a:solidFill>
            </a:endParaRPr>
          </a:p>
          <a:p>
            <a:pPr marL="152396" indent="0">
              <a:lnSpc>
                <a:spcPct val="99000"/>
              </a:lnSpc>
              <a:buNone/>
            </a:pPr>
            <a:r>
              <a:rPr sz="1800">
                <a:solidFill>
                  <a:schemeClr val="tx1"/>
                </a:solidFill>
              </a:rPr>
              <a:t>Can inference-time planning make a frozen LLM reason more reliably?</a:t>
            </a:r>
          </a:p>
        </p:txBody>
      </p:sp>
    </p:spTree>
    <p:extLst>
      <p:ext uri="{BB962C8B-B14F-4D97-AF65-F5344CB8AC3E}">
        <p14:creationId xmlns:p14="http://schemas.microsoft.com/office/powerpoint/2010/main" val="2094188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DA6E2F3C-6879-4338-A464-508AEC794B29}"/>
              </a:ext>
            </a:extLst>
          </p:cNvPr>
          <p:cNvSpPr>
            <a:spLocks noGrp="1"/>
          </p:cNvSpPr>
          <p:nvPr>
            <p:ph type="title"/>
          </p:nvPr>
        </p:nvSpPr>
        <p:spPr/>
        <p:txBody>
          <a:bodyPr vert="horz" wrap="square" anchor="ctr">
            <a:normAutofit/>
          </a:bodyPr>
          <a:lstStyle/>
          <a:p>
            <a:pPr>
              <a:buNone/>
            </a:pPr>
            <a:r>
              <a:rPr sz="2400"/>
              <a:t>RAP turns linear reasoning into reward-guided planning</a:t>
            </a:r>
          </a:p>
        </p:txBody>
      </p:sp>
      <p:pic>
        <p:nvPicPr>
          <p:cNvPr id="5" name="그림 4"/>
          <p:cNvPicPr>
            <a:picLocks noChangeAspect="1"/>
          </p:cNvPicPr>
          <p:nvPr/>
        </p:nvPicPr>
        <p:blipFill rotWithShape="1">
          <a:blip r:embed="rId3"/>
          <a:srcRect t="23621"/>
          <a:stretch/>
        </p:blipFill>
        <p:spPr>
          <a:xfrm>
            <a:off x="582443" y="1140031"/>
            <a:ext cx="10931114" cy="4113202"/>
          </a:xfrm>
          <a:prstGeom prst="rect">
            <a:avLst/>
          </a:prstGeom>
        </p:spPr>
      </p:pic>
      <p:sp>
        <p:nvSpPr>
          <p:cNvPr id="4" name="RAP simple explanation">
            <a:extLst>
              <a:ext uri="{FF2B5EF4-FFF2-40B4-BE49-F238E27FC236}">
                <a16:creationId xmlns="" xmlns:a16="http://schemas.microsoft.com/office/drawing/2014/main" id="{367E066A-98BD-4050-A50E-1B44775E2831}"/>
              </a:ext>
            </a:extLst>
          </p:cNvPr>
          <p:cNvSpPr>
            <a:spLocks noGrp="1"/>
          </p:cNvSpPr>
          <p:nvPr/>
        </p:nvSpPr>
        <p:spPr>
          <a:xfrm>
            <a:off x="1177164" y="5565264"/>
            <a:ext cx="10336393" cy="702186"/>
          </a:xfrm>
          <a:prstGeom prst="rect">
            <a:avLst/>
          </a:prstGeom>
          <a:noFill/>
          <a:ln w="0">
            <a:noFill/>
            <a:prstDash val="solid"/>
          </a:ln>
        </p:spPr>
        <p:txBody>
          <a:bodyPr wrap="square" lIns="38100" tIns="0" rIns="38100" bIns="0" anchor="ctr">
            <a:normAutofit/>
          </a:bodyPr>
          <a:lstStyle/>
          <a:p>
            <a:pPr algn="ctr">
              <a:buNone/>
              <a:defRPr sz="1125" b="1">
                <a:solidFill>
                  <a:srgbClr val="3F4A49"/>
                </a:solidFill>
                <a:latin typeface="Arial"/>
                <a:ea typeface="Arial"/>
                <a:cs typeface="Arial"/>
              </a:defRPr>
            </a:pPr>
            <a:r>
              <a:rPr sz="1400" b="1" dirty="0">
                <a:solidFill>
                  <a:srgbClr val="3F4A49"/>
                </a:solidFill>
                <a:latin typeface="Arial"/>
                <a:ea typeface="Arial"/>
                <a:cs typeface="Arial"/>
              </a:rPr>
              <a:t>Chain-of-Thought follows one path. RAP predicts the next state and gives each path a score.</a:t>
            </a:r>
          </a:p>
          <a:p>
            <a:pPr algn="ctr">
              <a:buNone/>
              <a:defRPr sz="1125" b="1">
                <a:solidFill>
                  <a:srgbClr val="3F4A49"/>
                </a:solidFill>
                <a:latin typeface="Arial"/>
                <a:ea typeface="Arial"/>
                <a:cs typeface="Arial"/>
              </a:defRPr>
            </a:pPr>
            <a:r>
              <a:rPr sz="1400" b="1" dirty="0">
                <a:solidFill>
                  <a:srgbClr val="3F4A49"/>
                </a:solidFill>
                <a:latin typeface="Arial"/>
                <a:ea typeface="Arial"/>
                <a:cs typeface="Arial"/>
              </a:rPr>
              <a:t>By comparing many paths, RAP can go back and choose a better one.</a:t>
            </a:r>
          </a:p>
        </p:txBody>
      </p:sp>
    </p:spTree>
    <p:extLst>
      <p:ext uri="{BB962C8B-B14F-4D97-AF65-F5344CB8AC3E}">
        <p14:creationId xmlns:p14="http://schemas.microsoft.com/office/powerpoint/2010/main" val="1241364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908B0346-9873-4315-BACE-47DCC66A66B9}"/>
              </a:ext>
            </a:extLst>
          </p:cNvPr>
          <p:cNvSpPr>
            <a:spLocks noGrp="1"/>
          </p:cNvSpPr>
          <p:nvPr>
            <p:ph type="title"/>
          </p:nvPr>
        </p:nvSpPr>
        <p:spPr/>
        <p:txBody>
          <a:bodyPr vert="horz" wrap="square">
            <a:normAutofit/>
          </a:bodyPr>
          <a:lstStyle/>
          <a:p>
            <a:pPr>
              <a:lnSpc>
                <a:spcPct val="99000"/>
              </a:lnSpc>
              <a:buNone/>
            </a:pPr>
            <a:r>
              <a:rPr sz="2400"/>
              <a:t>One state-action framework spans three reasoning domains</a:t>
            </a:r>
          </a:p>
        </p:txBody>
      </p:sp>
      <p:sp>
        <p:nvSpPr>
          <p:cNvPr id="4" name="Google Shape;79;p15">
            <a:extLst>
              <a:ext uri="{FF2B5EF4-FFF2-40B4-BE49-F238E27FC236}">
                <a16:creationId xmlns="" xmlns:a16="http://schemas.microsoft.com/office/drawing/2014/main" id="{E21F6334-9A37-41DB-9038-5ADFB667BE4B}"/>
              </a:ext>
            </a:extLst>
          </p:cNvPr>
          <p:cNvSpPr>
            <a:spLocks noGrp="1"/>
          </p:cNvSpPr>
          <p:nvPr>
            <p:ph type="body" idx="1"/>
          </p:nvPr>
        </p:nvSpPr>
        <p:spPr>
          <a:xfrm>
            <a:off x="881332" y="4705533"/>
            <a:ext cx="7723229" cy="1386353"/>
          </a:xfrm>
        </p:spPr>
        <p:txBody>
          <a:bodyPr vert="horz" wrap="square">
            <a:normAutofit fontScale="82596" lnSpcReduction="10000"/>
          </a:bodyPr>
          <a:lstStyle/>
          <a:p>
            <a:pPr marL="552236" indent="-399840">
              <a:lnSpc>
                <a:spcPct val="99000"/>
              </a:lnSpc>
              <a:buFont typeface="Arial"/>
              <a:buChar char="•"/>
            </a:pPr>
            <a:r>
              <a:rPr dirty="0" err="1"/>
              <a:t>Blocksworld</a:t>
            </a:r>
            <a:r>
              <a:rPr dirty="0"/>
              <a:t>: configurations and valid block moves</a:t>
            </a:r>
          </a:p>
          <a:p>
            <a:pPr marL="552236" indent="-399840">
              <a:lnSpc>
                <a:spcPct val="99000"/>
              </a:lnSpc>
              <a:buFont typeface="Arial"/>
              <a:buChar char="•"/>
            </a:pPr>
            <a:r>
              <a:rPr dirty="0"/>
              <a:t>GSM8K: intermediate values and sub-questions</a:t>
            </a:r>
          </a:p>
          <a:p>
            <a:pPr marL="552236" indent="-399840">
              <a:lnSpc>
                <a:spcPct val="99000"/>
              </a:lnSpc>
              <a:buFont typeface="Arial"/>
              <a:buChar char="•"/>
            </a:pPr>
            <a:r>
              <a:rPr dirty="0" err="1"/>
              <a:t>PrOntoQA</a:t>
            </a:r>
            <a:r>
              <a:rPr dirty="0"/>
              <a:t>: current facts and inference rules</a:t>
            </a:r>
          </a:p>
        </p:txBody>
      </p:sp>
      <p:pic>
        <p:nvPicPr>
          <p:cNvPr id="8" name="그림 7"/>
          <p:cNvPicPr>
            <a:picLocks noChangeAspect="1"/>
          </p:cNvPicPr>
          <p:nvPr/>
        </p:nvPicPr>
        <p:blipFill rotWithShape="1">
          <a:blip r:embed="rId3"/>
          <a:srcRect l="310" t="16932" r="-310" b="1498"/>
          <a:stretch/>
        </p:blipFill>
        <p:spPr>
          <a:xfrm>
            <a:off x="764654" y="1074655"/>
            <a:ext cx="10026419" cy="3384223"/>
          </a:xfrm>
          <a:prstGeom prst="rect">
            <a:avLst/>
          </a:prstGeom>
        </p:spPr>
      </p:pic>
    </p:spTree>
    <p:extLst>
      <p:ext uri="{BB962C8B-B14F-4D97-AF65-F5344CB8AC3E}">
        <p14:creationId xmlns:p14="http://schemas.microsoft.com/office/powerpoint/2010/main" val="209261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7FCB779A-DFD5-4777-A547-A15B1870ADFD}"/>
              </a:ext>
            </a:extLst>
          </p:cNvPr>
          <p:cNvSpPr>
            <a:spLocks noGrp="1"/>
          </p:cNvSpPr>
          <p:nvPr>
            <p:ph type="title"/>
          </p:nvPr>
        </p:nvSpPr>
        <p:spPr/>
        <p:txBody>
          <a:bodyPr vert="horz" wrap="square" lIns="68575" tIns="34275" rIns="68575" bIns="34275">
            <a:normAutofit/>
          </a:bodyPr>
          <a:lstStyle/>
          <a:p>
            <a:pPr>
              <a:lnSpc>
                <a:spcPct val="99000"/>
              </a:lnSpc>
              <a:buNone/>
            </a:pPr>
            <a:r>
              <a:rPr sz="2400">
                <a:solidFill>
                  <a:schemeClr val="tx1"/>
                </a:solidFill>
              </a:rPr>
              <a:t>Rewards turn partial traces into searchable signals</a:t>
            </a:r>
          </a:p>
        </p:txBody>
      </p:sp>
      <p:sp>
        <p:nvSpPr>
          <p:cNvPr id="3" name="Google Shape;79;p15">
            <a:extLst>
              <a:ext uri="{FF2B5EF4-FFF2-40B4-BE49-F238E27FC236}">
                <a16:creationId xmlns="" xmlns:a16="http://schemas.microsoft.com/office/drawing/2014/main" id="{D380CFF1-66D4-4324-9B0C-F0A55CD8AD08}"/>
              </a:ext>
            </a:extLst>
          </p:cNvPr>
          <p:cNvSpPr>
            <a:spLocks noGrp="1"/>
          </p:cNvSpPr>
          <p:nvPr>
            <p:ph type="body" idx="1"/>
          </p:nvPr>
        </p:nvSpPr>
        <p:spPr>
          <a:xfrm>
            <a:off x="288000" y="1278874"/>
            <a:ext cx="5808000" cy="3741145"/>
          </a:xfrm>
        </p:spPr>
        <p:txBody>
          <a:bodyPr vert="horz" wrap="square" lIns="68575" tIns="34275" rIns="68575" bIns="34275">
            <a:normAutofit fontScale="96292"/>
          </a:bodyPr>
          <a:lstStyle/>
          <a:p>
            <a:pPr marL="152396" indent="0">
              <a:lnSpc>
                <a:spcPct val="99000"/>
              </a:lnSpc>
              <a:buNone/>
            </a:pPr>
            <a:r>
              <a:rPr sz="1800" dirty="0">
                <a:solidFill>
                  <a:schemeClr val="tx1"/>
                </a:solidFill>
              </a:rPr>
              <a:t>Action Likelihood</a:t>
            </a:r>
          </a:p>
          <a:p>
            <a:pPr marL="152396" indent="0">
              <a:lnSpc>
                <a:spcPct val="99000"/>
              </a:lnSpc>
              <a:buNone/>
            </a:pPr>
            <a:r>
              <a:rPr sz="1800" dirty="0">
                <a:solidFill>
                  <a:schemeClr val="tx1"/>
                </a:solidFill>
              </a:rPr>
              <a:t>Uses the LLM's next-action probability as a prior.</a:t>
            </a:r>
          </a:p>
          <a:p>
            <a:pPr marL="152396" indent="0">
              <a:lnSpc>
                <a:spcPct val="99000"/>
              </a:lnSpc>
              <a:buNone/>
            </a:pPr>
            <a:endParaRPr sz="1800" dirty="0">
              <a:solidFill>
                <a:schemeClr val="tx1"/>
              </a:solidFill>
            </a:endParaRPr>
          </a:p>
          <a:p>
            <a:pPr marL="152396" indent="0">
              <a:lnSpc>
                <a:spcPct val="99000"/>
              </a:lnSpc>
              <a:buNone/>
            </a:pPr>
            <a:r>
              <a:rPr sz="1800" dirty="0">
                <a:solidFill>
                  <a:schemeClr val="tx1"/>
                </a:solidFill>
              </a:rPr>
              <a:t>State Confidence</a:t>
            </a:r>
          </a:p>
          <a:p>
            <a:pPr marL="152396" indent="0">
              <a:lnSpc>
                <a:spcPct val="99000"/>
              </a:lnSpc>
              <a:buNone/>
            </a:pPr>
            <a:r>
              <a:rPr sz="1800" dirty="0">
                <a:solidFill>
                  <a:schemeClr val="tx1"/>
                </a:solidFill>
              </a:rPr>
              <a:t>Samples next-state predictions and measures agreement.</a:t>
            </a:r>
          </a:p>
          <a:p>
            <a:pPr marL="152396" indent="0">
              <a:lnSpc>
                <a:spcPct val="99000"/>
              </a:lnSpc>
              <a:buNone/>
            </a:pPr>
            <a:endParaRPr sz="1800" dirty="0">
              <a:solidFill>
                <a:schemeClr val="tx1"/>
              </a:solidFill>
            </a:endParaRPr>
          </a:p>
          <a:p>
            <a:pPr marL="152396" indent="0">
              <a:lnSpc>
                <a:spcPct val="99000"/>
              </a:lnSpc>
              <a:buNone/>
            </a:pPr>
            <a:r>
              <a:rPr sz="1800" dirty="0">
                <a:solidFill>
                  <a:schemeClr val="tx1"/>
                </a:solidFill>
              </a:rPr>
              <a:t>Self-Evaluation</a:t>
            </a:r>
          </a:p>
          <a:p>
            <a:pPr marL="152396" indent="0">
              <a:lnSpc>
                <a:spcPct val="99000"/>
              </a:lnSpc>
              <a:buNone/>
            </a:pPr>
            <a:r>
              <a:rPr sz="1800" dirty="0">
                <a:solidFill>
                  <a:schemeClr val="tx1"/>
                </a:solidFill>
              </a:rPr>
              <a:t>Asks the LLM whether the reasoning step is correct</a:t>
            </a:r>
            <a:r>
              <a:rPr sz="1800" dirty="0" smtClean="0">
                <a:solidFill>
                  <a:schemeClr val="tx1"/>
                </a:solidFill>
              </a:rPr>
              <a:t>.</a:t>
            </a:r>
          </a:p>
        </p:txBody>
      </p:sp>
      <p:sp>
        <p:nvSpPr>
          <p:cNvPr id="4" name="Google Shape;79;p15">
            <a:extLst>
              <a:ext uri="{FF2B5EF4-FFF2-40B4-BE49-F238E27FC236}">
                <a16:creationId xmlns="" xmlns:a16="http://schemas.microsoft.com/office/drawing/2014/main" id="{AE0847F9-F436-41E5-9D52-9280C948094D}"/>
              </a:ext>
            </a:extLst>
          </p:cNvPr>
          <p:cNvSpPr>
            <a:spLocks noGrp="1"/>
          </p:cNvSpPr>
          <p:nvPr/>
        </p:nvSpPr>
        <p:spPr>
          <a:xfrm>
            <a:off x="6096000" y="1278874"/>
            <a:ext cx="5808000" cy="5183124"/>
          </a:xfrm>
          <a:prstGeom prst="rect">
            <a:avLst/>
          </a:prstGeom>
          <a:noFill/>
          <a:ln>
            <a:noFill/>
          </a:ln>
        </p:spPr>
        <p:txBody>
          <a:bodyPr vert="horz" wrap="square" lIns="68575" tIns="34275" rIns="68575" bIns="34275" anchor="t">
            <a:normAutofit/>
          </a:bodyPr>
          <a:lstStyle/>
          <a:p>
            <a:pPr marL="152396" lvl="0" defTabSz="914400">
              <a:lnSpc>
                <a:spcPct val="99000"/>
              </a:lnSpc>
              <a:spcBef>
                <a:spcPts val="1067"/>
              </a:spcBef>
              <a:buClr>
                <a:schemeClr val="dk1"/>
              </a:buClr>
              <a:buSzPct val="25000"/>
              <a:buFont typeface="Noto Sans Symbols"/>
              <a:buNone/>
            </a:pPr>
            <a:r>
              <a:rPr dirty="0">
                <a:solidFill>
                  <a:schemeClr val="tx1"/>
                </a:solidFill>
                <a:latin typeface="+mn-lt"/>
                <a:ea typeface="+mn-lt"/>
                <a:cs typeface="+mn-lt"/>
              </a:rPr>
              <a:t>Task-Specific Heuristics</a:t>
            </a:r>
          </a:p>
          <a:p>
            <a:pPr marL="152396" lvl="0" defTabSz="914400">
              <a:lnSpc>
                <a:spcPct val="99000"/>
              </a:lnSpc>
              <a:spcBef>
                <a:spcPts val="1067"/>
              </a:spcBef>
              <a:buClr>
                <a:schemeClr val="dk1"/>
              </a:buClr>
              <a:buSzPct val="25000"/>
              <a:buFont typeface="Noto Sans Symbols"/>
              <a:buNone/>
            </a:pPr>
            <a:r>
              <a:rPr dirty="0">
                <a:solidFill>
                  <a:schemeClr val="tx1"/>
                </a:solidFill>
                <a:latin typeface="+mn-lt"/>
                <a:ea typeface="+mn-lt"/>
                <a:cs typeface="+mn-lt"/>
              </a:rPr>
              <a:t>Rewards progress toward a domain goal.</a:t>
            </a:r>
          </a:p>
          <a:p>
            <a:pPr marL="152396" lvl="0" defTabSz="914400">
              <a:lnSpc>
                <a:spcPct val="99000"/>
              </a:lnSpc>
              <a:spcBef>
                <a:spcPts val="1067"/>
              </a:spcBef>
              <a:buClr>
                <a:schemeClr val="dk1"/>
              </a:buClr>
              <a:buSzPct val="25000"/>
              <a:buFont typeface="Noto Sans Symbols"/>
              <a:buNone/>
            </a:pPr>
            <a:endParaRPr dirty="0">
              <a:solidFill>
                <a:schemeClr val="tx1"/>
              </a:solidFill>
              <a:latin typeface="+mn-lt"/>
              <a:ea typeface="+mn-lt"/>
              <a:cs typeface="+mn-lt"/>
            </a:endParaRPr>
          </a:p>
          <a:p>
            <a:pPr marL="152396" lvl="0" defTabSz="914400">
              <a:lnSpc>
                <a:spcPct val="99000"/>
              </a:lnSpc>
              <a:spcBef>
                <a:spcPts val="1067"/>
              </a:spcBef>
              <a:buClr>
                <a:schemeClr val="dk1"/>
              </a:buClr>
              <a:buSzPct val="25000"/>
              <a:buFont typeface="Noto Sans Symbols"/>
              <a:buNone/>
            </a:pPr>
            <a:r>
              <a:rPr dirty="0">
                <a:solidFill>
                  <a:schemeClr val="tx1"/>
                </a:solidFill>
                <a:latin typeface="+mn-lt"/>
                <a:ea typeface="+mn-lt"/>
                <a:cs typeface="+mn-lt"/>
              </a:rPr>
              <a:t>Reward Combinations</a:t>
            </a:r>
          </a:p>
          <a:p>
            <a:pPr marL="152396" lvl="0" defTabSz="914400">
              <a:lnSpc>
                <a:spcPct val="99000"/>
              </a:lnSpc>
              <a:spcBef>
                <a:spcPts val="1067"/>
              </a:spcBef>
              <a:buClr>
                <a:schemeClr val="dk1"/>
              </a:buClr>
              <a:buSzPct val="25000"/>
              <a:buFont typeface="Noto Sans Symbols"/>
              <a:buNone/>
            </a:pPr>
            <a:r>
              <a:rPr dirty="0">
                <a:solidFill>
                  <a:schemeClr val="tx1"/>
                </a:solidFill>
                <a:latin typeface="+mn-lt"/>
                <a:ea typeface="+mn-lt"/>
                <a:cs typeface="+mn-lt"/>
              </a:rPr>
              <a:t>Weighted rewards vary by task and reasoning stage.</a:t>
            </a:r>
          </a:p>
          <a:p>
            <a:pPr marL="152396" lvl="0" defTabSz="914400">
              <a:lnSpc>
                <a:spcPct val="99000"/>
              </a:lnSpc>
              <a:spcBef>
                <a:spcPts val="1067"/>
              </a:spcBef>
              <a:buClr>
                <a:schemeClr val="dk1"/>
              </a:buClr>
              <a:buSzPct val="25000"/>
              <a:buFont typeface="Noto Sans Symbols"/>
              <a:buNone/>
            </a:pPr>
            <a:endParaRPr dirty="0">
              <a:solidFill>
                <a:schemeClr val="tx1"/>
              </a:solidFill>
              <a:latin typeface="+mn-lt"/>
              <a:ea typeface="+mn-lt"/>
              <a:cs typeface="+mn-lt"/>
            </a:endParaRPr>
          </a:p>
          <a:p>
            <a:pPr marL="152396" lvl="0" defTabSz="914400">
              <a:lnSpc>
                <a:spcPct val="99000"/>
              </a:lnSpc>
              <a:spcBef>
                <a:spcPts val="1067"/>
              </a:spcBef>
              <a:buClr>
                <a:schemeClr val="dk1"/>
              </a:buClr>
              <a:buSzPct val="25000"/>
              <a:buFont typeface="Noto Sans Symbols"/>
              <a:buNone/>
            </a:pPr>
            <a:r>
              <a:rPr dirty="0">
                <a:solidFill>
                  <a:schemeClr val="tx1"/>
                </a:solidFill>
                <a:latin typeface="+mn-lt"/>
                <a:ea typeface="+mn-lt"/>
                <a:cs typeface="+mn-lt"/>
              </a:rPr>
              <a:t>No Training Loss</a:t>
            </a:r>
          </a:p>
          <a:p>
            <a:pPr marL="152396" lvl="0" defTabSz="914400">
              <a:lnSpc>
                <a:spcPct val="99000"/>
              </a:lnSpc>
              <a:spcBef>
                <a:spcPts val="1067"/>
              </a:spcBef>
              <a:buClr>
                <a:schemeClr val="dk1"/>
              </a:buClr>
              <a:buSzPct val="25000"/>
              <a:buFont typeface="Noto Sans Symbols"/>
              <a:buNone/>
            </a:pPr>
            <a:r>
              <a:rPr dirty="0">
                <a:solidFill>
                  <a:schemeClr val="tx1"/>
                </a:solidFill>
                <a:latin typeface="+mn-lt"/>
                <a:ea typeface="+mn-lt"/>
                <a:cs typeface="+mn-lt"/>
              </a:rPr>
              <a:t>RAP guides inference; the base LLM remains frozen.</a:t>
            </a:r>
          </a:p>
        </p:txBody>
      </p:sp>
      <p:sp>
        <p:nvSpPr>
          <p:cNvPr id="5" name="직사각형 4">
            <a:extLst>
              <a:ext uri="{FF2B5EF4-FFF2-40B4-BE49-F238E27FC236}">
                <a16:creationId xmlns="" xmlns:a16="http://schemas.microsoft.com/office/drawing/2014/main" id="{304FA591-DB2E-4BB9-BADF-A2A61F1DCB7F}"/>
              </a:ext>
            </a:extLst>
          </p:cNvPr>
          <p:cNvSpPr>
            <a:spLocks noGrp="1"/>
          </p:cNvSpPr>
          <p:nvPr/>
        </p:nvSpPr>
        <p:spPr>
          <a:xfrm>
            <a:off x="287999" y="5557721"/>
            <a:ext cx="11146713" cy="518925"/>
          </a:xfrm>
          <a:prstGeom prst="rect">
            <a:avLst/>
          </a:prstGeom>
        </p:spPr>
        <p:txBody>
          <a:bodyPr wrap="square">
            <a:spAutoFit/>
          </a:bodyPr>
          <a:lstStyle/>
          <a:p>
            <a:pPr marL="152396" indent="0">
              <a:lnSpc>
                <a:spcPct val="99000"/>
              </a:lnSpc>
              <a:buNone/>
            </a:pPr>
            <a:r>
              <a:rPr sz="2800" dirty="0">
                <a:solidFill>
                  <a:schemeClr val="tx1"/>
                </a:solidFill>
              </a:rPr>
              <a:t>Likelihood + Confidence + Self-evaluation + Task progress</a:t>
            </a:r>
          </a:p>
        </p:txBody>
      </p:sp>
    </p:spTree>
    <p:extLst>
      <p:ext uri="{BB962C8B-B14F-4D97-AF65-F5344CB8AC3E}">
        <p14:creationId xmlns:p14="http://schemas.microsoft.com/office/powerpoint/2010/main" val="1990466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908B0346-9873-4315-BACE-47DCC66A66B9}"/>
              </a:ext>
            </a:extLst>
          </p:cNvPr>
          <p:cNvSpPr>
            <a:spLocks noGrp="1"/>
          </p:cNvSpPr>
          <p:nvPr>
            <p:ph type="title"/>
          </p:nvPr>
        </p:nvSpPr>
        <p:spPr/>
        <p:txBody>
          <a:bodyPr vert="horz" wrap="square">
            <a:normAutofit/>
          </a:bodyPr>
          <a:lstStyle/>
          <a:p>
            <a:pPr>
              <a:lnSpc>
                <a:spcPct val="99000"/>
              </a:lnSpc>
              <a:buNone/>
            </a:pPr>
            <a:r>
              <a:rPr sz="2400"/>
              <a:t>MCTS explores alternatives before committing to a trace</a:t>
            </a:r>
          </a:p>
        </p:txBody>
      </p:sp>
      <p:sp>
        <p:nvSpPr>
          <p:cNvPr id="4" name="Google Shape;79;p15">
            <a:extLst>
              <a:ext uri="{FF2B5EF4-FFF2-40B4-BE49-F238E27FC236}">
                <a16:creationId xmlns="" xmlns:a16="http://schemas.microsoft.com/office/drawing/2014/main" id="{E21F6334-9A37-41DB-9038-5ADFB667BE4B}"/>
              </a:ext>
            </a:extLst>
          </p:cNvPr>
          <p:cNvSpPr>
            <a:spLocks noGrp="1"/>
          </p:cNvSpPr>
          <p:nvPr>
            <p:ph type="body" idx="1"/>
          </p:nvPr>
        </p:nvSpPr>
        <p:spPr>
          <a:xfrm>
            <a:off x="843625" y="4959230"/>
            <a:ext cx="9403311" cy="1386353"/>
          </a:xfrm>
        </p:spPr>
        <p:txBody>
          <a:bodyPr vert="horz" wrap="square">
            <a:normAutofit fontScale="85370" lnSpcReduction="10000"/>
          </a:bodyPr>
          <a:lstStyle/>
          <a:p>
            <a:pPr marL="552236" indent="-399840">
              <a:lnSpc>
                <a:spcPct val="99000"/>
              </a:lnSpc>
              <a:buFont typeface="Arial"/>
              <a:buChar char="•"/>
            </a:pPr>
            <a:r>
              <a:rPr dirty="0"/>
              <a:t>Selection: use UCT to balance value and uncertainty</a:t>
            </a:r>
          </a:p>
          <a:p>
            <a:pPr marL="552236" indent="-399840">
              <a:lnSpc>
                <a:spcPct val="99000"/>
              </a:lnSpc>
              <a:buFont typeface="Arial"/>
              <a:buChar char="•"/>
            </a:pPr>
            <a:r>
              <a:rPr dirty="0"/>
              <a:t>Expansion and simulation: predict actions, states, and rewards</a:t>
            </a:r>
          </a:p>
          <a:p>
            <a:pPr marL="552236" indent="-399840">
              <a:lnSpc>
                <a:spcPct val="99000"/>
              </a:lnSpc>
              <a:buFont typeface="Arial"/>
              <a:buChar char="•"/>
            </a:pPr>
            <a:r>
              <a:rPr dirty="0"/>
              <a:t>Back-propagation: update Q(</a:t>
            </a:r>
            <a:r>
              <a:rPr dirty="0" err="1"/>
              <a:t>s,a</a:t>
            </a:r>
            <a:r>
              <a:rPr dirty="0"/>
              <a:t>) along the visited path</a:t>
            </a:r>
          </a:p>
        </p:txBody>
      </p:sp>
      <p:pic>
        <p:nvPicPr>
          <p:cNvPr id="8" name="그림 7"/>
          <p:cNvPicPr>
            <a:picLocks noChangeAspect="1"/>
          </p:cNvPicPr>
          <p:nvPr/>
        </p:nvPicPr>
        <p:blipFill rotWithShape="1">
          <a:blip r:embed="rId3"/>
          <a:srcRect t="20737"/>
          <a:stretch/>
        </p:blipFill>
        <p:spPr>
          <a:xfrm>
            <a:off x="288000" y="1065230"/>
            <a:ext cx="11410310" cy="3742442"/>
          </a:xfrm>
          <a:prstGeom prst="rect">
            <a:avLst/>
          </a:prstGeom>
        </p:spPr>
      </p:pic>
    </p:spTree>
    <p:extLst>
      <p:ext uri="{BB962C8B-B14F-4D97-AF65-F5344CB8AC3E}">
        <p14:creationId xmlns:p14="http://schemas.microsoft.com/office/powerpoint/2010/main" val="209261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8;p15">
            <a:extLst>
              <a:ext uri="{FF2B5EF4-FFF2-40B4-BE49-F238E27FC236}">
                <a16:creationId xmlns="" xmlns:a16="http://schemas.microsoft.com/office/drawing/2014/main" id="{BCB01514-4B26-4A80-A5D4-EF803EA3340C}"/>
              </a:ext>
            </a:extLst>
          </p:cNvPr>
          <p:cNvSpPr>
            <a:spLocks noGrp="1"/>
          </p:cNvSpPr>
          <p:nvPr>
            <p:ph type="title"/>
          </p:nvPr>
        </p:nvSpPr>
        <p:spPr/>
        <p:txBody>
          <a:bodyPr vert="horz" wrap="square" lIns="68575" tIns="34275" rIns="68575" bIns="34275">
            <a:normAutofit/>
          </a:bodyPr>
          <a:lstStyle/>
          <a:p>
            <a:pPr>
              <a:lnSpc>
                <a:spcPct val="99000"/>
              </a:lnSpc>
              <a:buNone/>
            </a:pPr>
            <a:r>
              <a:rPr sz="2400">
                <a:solidFill>
                  <a:schemeClr val="tx1"/>
                </a:solidFill>
              </a:rPr>
              <a:t>Experimental Setup</a:t>
            </a:r>
          </a:p>
        </p:txBody>
      </p:sp>
      <p:sp>
        <p:nvSpPr>
          <p:cNvPr id="3" name="Google Shape;79;p15">
            <a:extLst>
              <a:ext uri="{FF2B5EF4-FFF2-40B4-BE49-F238E27FC236}">
                <a16:creationId xmlns="" xmlns:a16="http://schemas.microsoft.com/office/drawing/2014/main" id="{2BE59EE2-8E40-4B09-9C00-A5AF563986B0}"/>
              </a:ext>
            </a:extLst>
          </p:cNvPr>
          <p:cNvSpPr>
            <a:spLocks noGrp="1"/>
          </p:cNvSpPr>
          <p:nvPr>
            <p:ph type="body" idx="1"/>
          </p:nvPr>
        </p:nvSpPr>
        <p:spPr>
          <a:xfrm>
            <a:off x="287999" y="1133354"/>
            <a:ext cx="11334792" cy="5328646"/>
          </a:xfrm>
        </p:spPr>
        <p:txBody>
          <a:bodyPr vert="horz" wrap="square" lIns="68575" tIns="34275" rIns="68575" bIns="34275" anchor="t">
            <a:normAutofit/>
          </a:bodyPr>
          <a:lstStyle/>
          <a:p>
            <a:pPr marL="152396" indent="0">
              <a:lnSpc>
                <a:spcPct val="99000"/>
              </a:lnSpc>
              <a:buNone/>
            </a:pPr>
            <a:r>
              <a:rPr sz="2000">
                <a:solidFill>
                  <a:schemeClr val="tx1"/>
                </a:solidFill>
              </a:rPr>
              <a:t>1. Shared Inference Setup</a:t>
            </a:r>
          </a:p>
          <a:p>
            <a:pPr marL="437996" indent="-285600">
              <a:lnSpc>
                <a:spcPct val="99000"/>
              </a:lnSpc>
              <a:buFont typeface="Arial"/>
              <a:buChar char="•"/>
            </a:pPr>
            <a:r>
              <a:rPr sz="2000">
                <a:solidFill>
                  <a:schemeClr val="tx1"/>
                </a:solidFill>
              </a:rPr>
              <a:t>LLaMA-33B, temperature 0.8, frozen model</a:t>
            </a:r>
          </a:p>
          <a:p>
            <a:pPr marL="437996" indent="-285600">
              <a:lnSpc>
                <a:spcPct val="99000"/>
              </a:lnSpc>
              <a:buFont typeface="Arial"/>
              <a:buChar char="•"/>
            </a:pPr>
            <a:r>
              <a:rPr sz="2000">
                <a:solidFill>
                  <a:schemeClr val="tx1"/>
                </a:solidFill>
              </a:rPr>
              <a:t>RAP uses task-specific states, actions, and rewards</a:t>
            </a:r>
          </a:p>
          <a:p>
            <a:pPr marL="152396" indent="0">
              <a:lnSpc>
                <a:spcPct val="99000"/>
              </a:lnSpc>
              <a:buNone/>
            </a:pPr>
            <a:endParaRPr sz="2000">
              <a:solidFill>
                <a:schemeClr val="tx1"/>
              </a:solidFill>
            </a:endParaRPr>
          </a:p>
          <a:p>
            <a:pPr marL="152396" indent="0">
              <a:lnSpc>
                <a:spcPct val="99000"/>
              </a:lnSpc>
              <a:buNone/>
            </a:pPr>
            <a:r>
              <a:rPr sz="2000">
                <a:solidFill>
                  <a:schemeClr val="tx1"/>
                </a:solidFill>
              </a:rPr>
              <a:t>2. Planning and Math</a:t>
            </a:r>
          </a:p>
          <a:p>
            <a:pPr marL="437996" indent="-285600">
              <a:lnSpc>
                <a:spcPct val="99000"/>
              </a:lnSpc>
              <a:buFont typeface="Arial"/>
              <a:buChar char="•"/>
            </a:pPr>
            <a:r>
              <a:rPr sz="2000">
                <a:solidFill>
                  <a:schemeClr val="tx1"/>
                </a:solidFill>
              </a:rPr>
              <a:t>Blocksworld: 2-/4-/6-step plan success</a:t>
            </a:r>
          </a:p>
          <a:p>
            <a:pPr marL="437996" indent="-285600">
              <a:lnSpc>
                <a:spcPct val="99000"/>
              </a:lnSpc>
              <a:buFont typeface="Arial"/>
              <a:buChar char="•"/>
            </a:pPr>
            <a:r>
              <a:rPr sz="2000">
                <a:solidFill>
                  <a:schemeClr val="tx1"/>
                </a:solidFill>
              </a:rPr>
              <a:t>GSM8K: final-answer accuracy; RAP-Aggregation</a:t>
            </a:r>
          </a:p>
          <a:p>
            <a:pPr marL="152396" indent="0">
              <a:lnSpc>
                <a:spcPct val="99000"/>
              </a:lnSpc>
              <a:buNone/>
            </a:pPr>
            <a:endParaRPr sz="2000">
              <a:solidFill>
                <a:schemeClr val="tx1"/>
              </a:solidFill>
            </a:endParaRPr>
          </a:p>
          <a:p>
            <a:pPr marL="152396" indent="0">
              <a:lnSpc>
                <a:spcPct val="99000"/>
              </a:lnSpc>
              <a:buNone/>
            </a:pPr>
            <a:r>
              <a:rPr sz="2000">
                <a:solidFill>
                  <a:schemeClr val="tx1"/>
                </a:solidFill>
              </a:rPr>
              <a:t>3. Logical Inference</a:t>
            </a:r>
          </a:p>
          <a:p>
            <a:pPr marL="437996" indent="-285600">
              <a:lnSpc>
                <a:spcPct val="99000"/>
              </a:lnSpc>
              <a:buFont typeface="Arial"/>
              <a:buChar char="•"/>
            </a:pPr>
            <a:r>
              <a:rPr sz="2000">
                <a:solidFill>
                  <a:schemeClr val="tx1"/>
                </a:solidFill>
              </a:rPr>
              <a:t>PrOntoQA: 500 examples, 3-5 reasoning hops</a:t>
            </a:r>
          </a:p>
          <a:p>
            <a:pPr marL="437996" indent="-285600">
              <a:lnSpc>
                <a:spcPct val="99000"/>
              </a:lnSpc>
              <a:buFont typeface="Arial"/>
              <a:buChar char="•"/>
            </a:pPr>
            <a:r>
              <a:rPr sz="2000">
                <a:solidFill>
                  <a:schemeClr val="tx1"/>
                </a:solidFill>
              </a:rPr>
              <a:t>Prediction accuracy and complete-proof accuracy</a:t>
            </a:r>
          </a:p>
          <a:p>
            <a:pPr marL="437996" indent="-285600">
              <a:lnSpc>
                <a:spcPct val="99000"/>
              </a:lnSpc>
              <a:buFont typeface="Arial"/>
              <a:buChar char="•"/>
            </a:pPr>
            <a:r>
              <a:rPr sz="2000">
                <a:solidFill>
                  <a:schemeClr val="tx1"/>
                </a:solidFill>
              </a:rPr>
              <a:t>Baselines: CoT, Self-Consistency, Least-to-Most</a:t>
            </a:r>
          </a:p>
        </p:txBody>
      </p:sp>
    </p:spTree>
    <p:extLst>
      <p:ext uri="{BB962C8B-B14F-4D97-AF65-F5344CB8AC3E}">
        <p14:creationId xmlns:p14="http://schemas.microsoft.com/office/powerpoint/2010/main" val="357686590"/>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Office 테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MS PGothic"/>
        <a:font script="Hang" typeface="맑은 고딕"/>
        <a:font script="Hans" typeface="SimSun"/>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MS PGothic"/>
        <a:font script="Hang" typeface="맑은 고딕"/>
        <a:font script="Hans" typeface="SimSu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1249</TotalTime>
  <Words>3173</Words>
  <Application>Microsoft Office PowerPoint</Application>
  <DocSecurity>0</DocSecurity>
  <PresentationFormat>와이드스크린</PresentationFormat>
  <Paragraphs>138</Paragraphs>
  <Slides>14</Slides>
  <Notes>14</Notes>
  <HiddenSlides>0</HiddenSlides>
  <MMClips>0</MMClips>
  <ScaleCrop>false</ScaleCrop>
  <HeadingPairs>
    <vt:vector size="6" baseType="variant">
      <vt:variant>
        <vt:lpstr>사용한 글꼴</vt:lpstr>
      </vt:variant>
      <vt:variant>
        <vt:i4>6</vt:i4>
      </vt:variant>
      <vt:variant>
        <vt:lpstr>테마</vt:lpstr>
      </vt:variant>
      <vt:variant>
        <vt:i4>2</vt:i4>
      </vt:variant>
      <vt:variant>
        <vt:lpstr>슬라이드 제목</vt:lpstr>
      </vt:variant>
      <vt:variant>
        <vt:i4>14</vt:i4>
      </vt:variant>
    </vt:vector>
  </HeadingPairs>
  <TitlesOfParts>
    <vt:vector size="22" baseType="lpstr">
      <vt:lpstr>Noto Sans Symbols</vt:lpstr>
      <vt:lpstr>Roboto</vt:lpstr>
      <vt:lpstr>맑은 고딕</vt:lpstr>
      <vt:lpstr>Arial</vt:lpstr>
      <vt:lpstr>Calibri</vt:lpstr>
      <vt:lpstr>Courier New</vt:lpstr>
      <vt:lpstr>Office 테마</vt:lpstr>
      <vt:lpstr>1_Office 테마</vt:lpstr>
      <vt:lpstr>PowerPoint 프레젠테이션</vt:lpstr>
      <vt:lpstr>Paper</vt:lpstr>
      <vt:lpstr>Why linear reasoning breaks on long horizons</vt:lpstr>
      <vt:lpstr>Design Goals of RAP</vt:lpstr>
      <vt:lpstr>RAP turns linear reasoning into reward-guided planning</vt:lpstr>
      <vt:lpstr>One state-action framework spans three reasoning domains</vt:lpstr>
      <vt:lpstr>Rewards turn partial traces into searchable signals</vt:lpstr>
      <vt:lpstr>MCTS explores alternatives before committing to a trace</vt:lpstr>
      <vt:lpstr>Experimental Setup</vt:lpstr>
      <vt:lpstr>RAP recovers from early mistakes in Blocksworld</vt:lpstr>
      <vt:lpstr>RAP improves both answers and complete proofs</vt:lpstr>
      <vt:lpstr>Limitations</vt:lpstr>
      <vt:lpstr>Summary</vt:lpstr>
      <vt:lpstr>Thank you so much!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user</cp:lastModifiedBy>
  <cp:revision>25</cp:revision>
  <dcterms:created xsi:type="dcterms:W3CDTF">2026-08-13T08:20:32Z</dcterms:created>
  <dcterms:modified xsi:type="dcterms:W3CDTF">2026-08-14T05:42:58Z</dcterms:modified>
</cp:coreProperties>
</file>