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Lst>
  <p:notesMasterIdLst>
    <p:notesMasterId r:id="rId21"/>
  </p:notesMasterIdLst>
  <p:handoutMasterIdLst>
    <p:handoutMasterId r:id="rId22"/>
  </p:handoutMasterIdLst>
  <p:sldIdLst>
    <p:sldId id="302" r:id="rId5"/>
    <p:sldId id="340" r:id="rId6"/>
    <p:sldId id="356" r:id="rId7"/>
    <p:sldId id="354" r:id="rId8"/>
    <p:sldId id="384" r:id="rId9"/>
    <p:sldId id="383" r:id="rId10"/>
    <p:sldId id="385" r:id="rId11"/>
    <p:sldId id="393" r:id="rId12"/>
    <p:sldId id="392" r:id="rId13"/>
    <p:sldId id="386" r:id="rId14"/>
    <p:sldId id="387" r:id="rId15"/>
    <p:sldId id="388" r:id="rId16"/>
    <p:sldId id="389" r:id="rId17"/>
    <p:sldId id="390" r:id="rId18"/>
    <p:sldId id="391" r:id="rId19"/>
    <p:sldId id="371" r:id="rId20"/>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4C45"/>
    <a:srgbClr val="0F141A"/>
    <a:srgbClr val="515A55"/>
    <a:srgbClr val="DC23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7449" autoAdjust="0"/>
  </p:normalViewPr>
  <p:slideViewPr>
    <p:cSldViewPr snapToGrid="0">
      <p:cViewPr>
        <p:scale>
          <a:sx n="106" d="100"/>
          <a:sy n="106" d="100"/>
        </p:scale>
        <p:origin x="2190" y="12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hman,S M Wahidur" userId="1f47f2be-1738-47c9-b483-fc9e18110345" providerId="ADAL" clId="{A59FBAEA-DA7D-45FE-9C83-2B15CE6A8BEB}"/>
    <pc:docChg chg="undo custSel addSld delSld modSld sldOrd">
      <pc:chgData name="Rahman,S M Wahidur" userId="1f47f2be-1738-47c9-b483-fc9e18110345" providerId="ADAL" clId="{A59FBAEA-DA7D-45FE-9C83-2B15CE6A8BEB}" dt="2025-05-19T00:47:52.281" v="1590" actId="207"/>
      <pc:docMkLst>
        <pc:docMk/>
      </pc:docMkLst>
      <pc:sldChg chg="modSp mod ord">
        <pc:chgData name="Rahman,S M Wahidur" userId="1f47f2be-1738-47c9-b483-fc9e18110345" providerId="ADAL" clId="{A59FBAEA-DA7D-45FE-9C83-2B15CE6A8BEB}" dt="2025-05-19T00:09:51.935" v="1392" actId="20577"/>
        <pc:sldMkLst>
          <pc:docMk/>
          <pc:sldMk cId="0" sldId="257"/>
        </pc:sldMkLst>
      </pc:sldChg>
      <pc:sldChg chg="ord">
        <pc:chgData name="Rahman,S M Wahidur" userId="1f47f2be-1738-47c9-b483-fc9e18110345" providerId="ADAL" clId="{A59FBAEA-DA7D-45FE-9C83-2B15CE6A8BEB}" dt="2025-05-15T00:34:52.719" v="118"/>
        <pc:sldMkLst>
          <pc:docMk/>
          <pc:sldMk cId="0" sldId="262"/>
        </pc:sldMkLst>
      </pc:sldChg>
      <pc:sldChg chg="ord">
        <pc:chgData name="Rahman,S M Wahidur" userId="1f47f2be-1738-47c9-b483-fc9e18110345" providerId="ADAL" clId="{A59FBAEA-DA7D-45FE-9C83-2B15CE6A8BEB}" dt="2025-05-15T00:34:52.719" v="118"/>
        <pc:sldMkLst>
          <pc:docMk/>
          <pc:sldMk cId="43086468" sldId="264"/>
        </pc:sldMkLst>
      </pc:sldChg>
      <pc:sldChg chg="ord">
        <pc:chgData name="Rahman,S M Wahidur" userId="1f47f2be-1738-47c9-b483-fc9e18110345" providerId="ADAL" clId="{A59FBAEA-DA7D-45FE-9C83-2B15CE6A8BEB}" dt="2025-05-15T00:34:52.719" v="118"/>
        <pc:sldMkLst>
          <pc:docMk/>
          <pc:sldMk cId="4228921300" sldId="284"/>
        </pc:sldMkLst>
      </pc:sldChg>
      <pc:sldChg chg="ord">
        <pc:chgData name="Rahman,S M Wahidur" userId="1f47f2be-1738-47c9-b483-fc9e18110345" providerId="ADAL" clId="{A59FBAEA-DA7D-45FE-9C83-2B15CE6A8BEB}" dt="2025-05-15T00:34:52.719" v="118"/>
        <pc:sldMkLst>
          <pc:docMk/>
          <pc:sldMk cId="3238900565" sldId="285"/>
        </pc:sldMkLst>
      </pc:sldChg>
      <pc:sldChg chg="ord">
        <pc:chgData name="Rahman,S M Wahidur" userId="1f47f2be-1738-47c9-b483-fc9e18110345" providerId="ADAL" clId="{A59FBAEA-DA7D-45FE-9C83-2B15CE6A8BEB}" dt="2025-05-15T00:34:52.719" v="118"/>
        <pc:sldMkLst>
          <pc:docMk/>
          <pc:sldMk cId="2433270577" sldId="286"/>
        </pc:sldMkLst>
      </pc:sldChg>
      <pc:sldChg chg="ord">
        <pc:chgData name="Rahman,S M Wahidur" userId="1f47f2be-1738-47c9-b483-fc9e18110345" providerId="ADAL" clId="{A59FBAEA-DA7D-45FE-9C83-2B15CE6A8BEB}" dt="2025-05-15T00:34:52.719" v="118"/>
        <pc:sldMkLst>
          <pc:docMk/>
          <pc:sldMk cId="993615035" sldId="287"/>
        </pc:sldMkLst>
      </pc:sldChg>
      <pc:sldChg chg="ord">
        <pc:chgData name="Rahman,S M Wahidur" userId="1f47f2be-1738-47c9-b483-fc9e18110345" providerId="ADAL" clId="{A59FBAEA-DA7D-45FE-9C83-2B15CE6A8BEB}" dt="2025-05-15T00:34:52.719" v="118"/>
        <pc:sldMkLst>
          <pc:docMk/>
          <pc:sldMk cId="3691936179" sldId="288"/>
        </pc:sldMkLst>
      </pc:sldChg>
      <pc:sldChg chg="ord">
        <pc:chgData name="Rahman,S M Wahidur" userId="1f47f2be-1738-47c9-b483-fc9e18110345" providerId="ADAL" clId="{A59FBAEA-DA7D-45FE-9C83-2B15CE6A8BEB}" dt="2025-05-15T00:34:52.719" v="118"/>
        <pc:sldMkLst>
          <pc:docMk/>
          <pc:sldMk cId="1758600731" sldId="289"/>
        </pc:sldMkLst>
      </pc:sldChg>
      <pc:sldChg chg="ord">
        <pc:chgData name="Rahman,S M Wahidur" userId="1f47f2be-1738-47c9-b483-fc9e18110345" providerId="ADAL" clId="{A59FBAEA-DA7D-45FE-9C83-2B15CE6A8BEB}" dt="2025-05-15T00:34:52.719" v="118"/>
        <pc:sldMkLst>
          <pc:docMk/>
          <pc:sldMk cId="453352312" sldId="290"/>
        </pc:sldMkLst>
      </pc:sldChg>
      <pc:sldChg chg="ord">
        <pc:chgData name="Rahman,S M Wahidur" userId="1f47f2be-1738-47c9-b483-fc9e18110345" providerId="ADAL" clId="{A59FBAEA-DA7D-45FE-9C83-2B15CE6A8BEB}" dt="2025-05-15T00:34:52.719" v="118"/>
        <pc:sldMkLst>
          <pc:docMk/>
          <pc:sldMk cId="4200348118" sldId="291"/>
        </pc:sldMkLst>
      </pc:sldChg>
      <pc:sldChg chg="ord">
        <pc:chgData name="Rahman,S M Wahidur" userId="1f47f2be-1738-47c9-b483-fc9e18110345" providerId="ADAL" clId="{A59FBAEA-DA7D-45FE-9C83-2B15CE6A8BEB}" dt="2025-05-15T00:34:52.719" v="118"/>
        <pc:sldMkLst>
          <pc:docMk/>
          <pc:sldMk cId="1337951366" sldId="292"/>
        </pc:sldMkLst>
      </pc:sldChg>
      <pc:sldChg chg="modSp mod">
        <pc:chgData name="Rahman,S M Wahidur" userId="1f47f2be-1738-47c9-b483-fc9e18110345" providerId="ADAL" clId="{A59FBAEA-DA7D-45FE-9C83-2B15CE6A8BEB}" dt="2025-05-19T00:37:42.916" v="1589" actId="20577"/>
        <pc:sldMkLst>
          <pc:docMk/>
          <pc:sldMk cId="705660917" sldId="293"/>
        </pc:sldMkLst>
      </pc:sldChg>
      <pc:sldChg chg="ord">
        <pc:chgData name="Rahman,S M Wahidur" userId="1f47f2be-1738-47c9-b483-fc9e18110345" providerId="ADAL" clId="{A59FBAEA-DA7D-45FE-9C83-2B15CE6A8BEB}" dt="2025-05-15T00:34:52.719" v="118"/>
        <pc:sldMkLst>
          <pc:docMk/>
          <pc:sldMk cId="3804994726" sldId="294"/>
        </pc:sldMkLst>
      </pc:sldChg>
      <pc:sldChg chg="ord">
        <pc:chgData name="Rahman,S M Wahidur" userId="1f47f2be-1738-47c9-b483-fc9e18110345" providerId="ADAL" clId="{A59FBAEA-DA7D-45FE-9C83-2B15CE6A8BEB}" dt="2025-05-15T00:34:52.719" v="118"/>
        <pc:sldMkLst>
          <pc:docMk/>
          <pc:sldMk cId="4012249358" sldId="295"/>
        </pc:sldMkLst>
      </pc:sldChg>
      <pc:sldChg chg="ord">
        <pc:chgData name="Rahman,S M Wahidur" userId="1f47f2be-1738-47c9-b483-fc9e18110345" providerId="ADAL" clId="{A59FBAEA-DA7D-45FE-9C83-2B15CE6A8BEB}" dt="2025-05-15T00:34:52.719" v="118"/>
        <pc:sldMkLst>
          <pc:docMk/>
          <pc:sldMk cId="2190653631" sldId="296"/>
        </pc:sldMkLst>
      </pc:sldChg>
      <pc:sldChg chg="delSp mod">
        <pc:chgData name="Rahman,S M Wahidur" userId="1f47f2be-1738-47c9-b483-fc9e18110345" providerId="ADAL" clId="{A59FBAEA-DA7D-45FE-9C83-2B15CE6A8BEB}" dt="2025-05-15T00:35:26.068" v="119" actId="478"/>
        <pc:sldMkLst>
          <pc:docMk/>
          <pc:sldMk cId="2982355763" sldId="297"/>
        </pc:sldMkLst>
      </pc:sldChg>
      <pc:sldChg chg="delSp del mod">
        <pc:chgData name="Rahman,S M Wahidur" userId="1f47f2be-1738-47c9-b483-fc9e18110345" providerId="ADAL" clId="{A59FBAEA-DA7D-45FE-9C83-2B15CE6A8BEB}" dt="2025-05-16T00:40:52.151" v="1209" actId="47"/>
        <pc:sldMkLst>
          <pc:docMk/>
          <pc:sldMk cId="2212375116" sldId="298"/>
        </pc:sldMkLst>
      </pc:sldChg>
      <pc:sldChg chg="addSp delSp modSp mod">
        <pc:chgData name="Rahman,S M Wahidur" userId="1f47f2be-1738-47c9-b483-fc9e18110345" providerId="ADAL" clId="{A59FBAEA-DA7D-45FE-9C83-2B15CE6A8BEB}" dt="2025-05-19T00:33:13.995" v="1466" actId="20577"/>
        <pc:sldMkLst>
          <pc:docMk/>
          <pc:sldMk cId="438829888" sldId="300"/>
        </pc:sldMkLst>
      </pc:sldChg>
      <pc:sldChg chg="addSp delSp modSp add mod">
        <pc:chgData name="Rahman,S M Wahidur" userId="1f47f2be-1738-47c9-b483-fc9e18110345" providerId="ADAL" clId="{A59FBAEA-DA7D-45FE-9C83-2B15CE6A8BEB}" dt="2025-05-19T00:35:16.269" v="1468" actId="207"/>
        <pc:sldMkLst>
          <pc:docMk/>
          <pc:sldMk cId="2648660746" sldId="301"/>
        </pc:sldMkLst>
      </pc:sldChg>
      <pc:sldChg chg="modSp add mod ord">
        <pc:chgData name="Rahman,S M Wahidur" userId="1f47f2be-1738-47c9-b483-fc9e18110345" providerId="ADAL" clId="{A59FBAEA-DA7D-45FE-9C83-2B15CE6A8BEB}" dt="2025-05-16T00:40:49.123" v="1208"/>
        <pc:sldMkLst>
          <pc:docMk/>
          <pc:sldMk cId="3356080217" sldId="302"/>
        </pc:sldMkLst>
      </pc:sldChg>
      <pc:sldChg chg="addSp delSp modSp add mod ord">
        <pc:chgData name="Rahman,S M Wahidur" userId="1f47f2be-1738-47c9-b483-fc9e18110345" providerId="ADAL" clId="{A59FBAEA-DA7D-45FE-9C83-2B15CE6A8BEB}" dt="2025-05-19T00:12:58.672" v="1423" actId="1076"/>
        <pc:sldMkLst>
          <pc:docMk/>
          <pc:sldMk cId="1499341063" sldId="303"/>
        </pc:sldMkLst>
      </pc:sldChg>
      <pc:sldChg chg="addSp delSp modSp add mod">
        <pc:chgData name="Rahman,S M Wahidur" userId="1f47f2be-1738-47c9-b483-fc9e18110345" providerId="ADAL" clId="{A59FBAEA-DA7D-45FE-9C83-2B15CE6A8BEB}" dt="2025-05-15T05:22:32.067" v="620" actId="1076"/>
        <pc:sldMkLst>
          <pc:docMk/>
          <pc:sldMk cId="285457807" sldId="304"/>
        </pc:sldMkLst>
      </pc:sldChg>
      <pc:sldChg chg="addSp delSp modSp add mod">
        <pc:chgData name="Rahman,S M Wahidur" userId="1f47f2be-1738-47c9-b483-fc9e18110345" providerId="ADAL" clId="{A59FBAEA-DA7D-45FE-9C83-2B15CE6A8BEB}" dt="2025-05-15T05:40:54.153" v="744" actId="1076"/>
        <pc:sldMkLst>
          <pc:docMk/>
          <pc:sldMk cId="2258580345" sldId="305"/>
        </pc:sldMkLst>
      </pc:sldChg>
      <pc:sldChg chg="delSp modSp add mod">
        <pc:chgData name="Rahman,S M Wahidur" userId="1f47f2be-1738-47c9-b483-fc9e18110345" providerId="ADAL" clId="{A59FBAEA-DA7D-45FE-9C83-2B15CE6A8BEB}" dt="2025-05-19T00:27:20.108" v="1440" actId="20577"/>
        <pc:sldMkLst>
          <pc:docMk/>
          <pc:sldMk cId="293090183" sldId="306"/>
        </pc:sldMkLst>
      </pc:sldChg>
      <pc:sldChg chg="addSp delSp modSp add mod">
        <pc:chgData name="Rahman,S M Wahidur" userId="1f47f2be-1738-47c9-b483-fc9e18110345" providerId="ADAL" clId="{A59FBAEA-DA7D-45FE-9C83-2B15CE6A8BEB}" dt="2025-05-15T06:31:54.449" v="867" actId="1076"/>
        <pc:sldMkLst>
          <pc:docMk/>
          <pc:sldMk cId="1348135623" sldId="307"/>
        </pc:sldMkLst>
      </pc:sldChg>
      <pc:sldChg chg="addSp delSp modSp add mod">
        <pc:chgData name="Rahman,S M Wahidur" userId="1f47f2be-1738-47c9-b483-fc9e18110345" providerId="ADAL" clId="{A59FBAEA-DA7D-45FE-9C83-2B15CE6A8BEB}" dt="2025-05-19T00:47:52.281" v="1590" actId="207"/>
        <pc:sldMkLst>
          <pc:docMk/>
          <pc:sldMk cId="3230106309" sldId="308"/>
        </pc:sldMkLst>
      </pc:sldChg>
      <pc:sldChg chg="add">
        <pc:chgData name="Rahman,S M Wahidur" userId="1f47f2be-1738-47c9-b483-fc9e18110345" providerId="ADAL" clId="{A59FBAEA-DA7D-45FE-9C83-2B15CE6A8BEB}" dt="2025-05-16T00:32:16.046" v="1097" actId="2890"/>
        <pc:sldMkLst>
          <pc:docMk/>
          <pc:sldMk cId="172725241" sldId="309"/>
        </pc:sldMkLst>
      </pc:sldChg>
      <pc:sldChg chg="addSp delSp modSp add mod">
        <pc:chgData name="Rahman,S M Wahidur" userId="1f47f2be-1738-47c9-b483-fc9e18110345" providerId="ADAL" clId="{A59FBAEA-DA7D-45FE-9C83-2B15CE6A8BEB}" dt="2025-05-16T00:40:14.450" v="1204" actId="313"/>
        <pc:sldMkLst>
          <pc:docMk/>
          <pc:sldMk cId="334154255" sldId="310"/>
        </pc:sldMkLst>
      </pc:sldChg>
      <pc:sldChg chg="addSp delSp modSp add mod">
        <pc:chgData name="Rahman,S M Wahidur" userId="1f47f2be-1738-47c9-b483-fc9e18110345" providerId="ADAL" clId="{A59FBAEA-DA7D-45FE-9C83-2B15CE6A8BEB}" dt="2025-05-16T00:59:38.680" v="1243" actId="1076"/>
        <pc:sldMkLst>
          <pc:docMk/>
          <pc:sldMk cId="1294767056" sldId="311"/>
        </pc:sldMkLst>
      </pc:sldChg>
    </pc:docChg>
  </pc:docChgLst>
  <pc:docChgLst>
    <pc:chgData name="Rahman,S M Wahidur" userId="1f47f2be-1738-47c9-b483-fc9e18110345" providerId="ADAL" clId="{315AF3F3-A8B7-4729-A63E-1B4A884580B9}"/>
    <pc:docChg chg="undo custSel addSld modSld">
      <pc:chgData name="Rahman,S M Wahidur" userId="1f47f2be-1738-47c9-b483-fc9e18110345" providerId="ADAL" clId="{315AF3F3-A8B7-4729-A63E-1B4A884580B9}" dt="2025-06-02T01:55:11.900" v="1048" actId="1582"/>
      <pc:docMkLst>
        <pc:docMk/>
      </pc:docMkLst>
      <pc:sldChg chg="addSp modSp mod">
        <pc:chgData name="Rahman,S M Wahidur" userId="1f47f2be-1738-47c9-b483-fc9e18110345" providerId="ADAL" clId="{315AF3F3-A8B7-4729-A63E-1B4A884580B9}" dt="2025-06-02T00:57:46.112" v="705" actId="17032"/>
        <pc:sldMkLst>
          <pc:docMk/>
          <pc:sldMk cId="0" sldId="257"/>
        </pc:sldMkLst>
      </pc:sldChg>
      <pc:sldChg chg="addSp delSp modSp mod">
        <pc:chgData name="Rahman,S M Wahidur" userId="1f47f2be-1738-47c9-b483-fc9e18110345" providerId="ADAL" clId="{315AF3F3-A8B7-4729-A63E-1B4A884580B9}" dt="2025-06-02T00:50:08.079" v="673" actId="20577"/>
        <pc:sldMkLst>
          <pc:docMk/>
          <pc:sldMk cId="705660917" sldId="293"/>
        </pc:sldMkLst>
      </pc:sldChg>
      <pc:sldChg chg="modSp mod">
        <pc:chgData name="Rahman,S M Wahidur" userId="1f47f2be-1738-47c9-b483-fc9e18110345" providerId="ADAL" clId="{315AF3F3-A8B7-4729-A63E-1B4A884580B9}" dt="2025-06-02T00:55:44.897" v="686" actId="20577"/>
        <pc:sldMkLst>
          <pc:docMk/>
          <pc:sldMk cId="3356080217" sldId="302"/>
        </pc:sldMkLst>
      </pc:sldChg>
      <pc:sldChg chg="addSp modSp mod">
        <pc:chgData name="Rahman,S M Wahidur" userId="1f47f2be-1738-47c9-b483-fc9e18110345" providerId="ADAL" clId="{315AF3F3-A8B7-4729-A63E-1B4A884580B9}" dt="2025-06-02T00:59:19.093" v="716" actId="1076"/>
        <pc:sldMkLst>
          <pc:docMk/>
          <pc:sldMk cId="334154255" sldId="310"/>
        </pc:sldMkLst>
      </pc:sldChg>
      <pc:sldChg chg="addSp delSp modSp add mod">
        <pc:chgData name="Rahman,S M Wahidur" userId="1f47f2be-1738-47c9-b483-fc9e18110345" providerId="ADAL" clId="{315AF3F3-A8B7-4729-A63E-1B4A884580B9}" dt="2025-06-02T01:19:45.348" v="848" actId="1076"/>
        <pc:sldMkLst>
          <pc:docMk/>
          <pc:sldMk cId="2666986327" sldId="312"/>
        </pc:sldMkLst>
      </pc:sldChg>
      <pc:sldChg chg="addSp delSp modSp add mod">
        <pc:chgData name="Rahman,S M Wahidur" userId="1f47f2be-1738-47c9-b483-fc9e18110345" providerId="ADAL" clId="{315AF3F3-A8B7-4729-A63E-1B4A884580B9}" dt="2025-06-02T01:35:49.754" v="941" actId="167"/>
        <pc:sldMkLst>
          <pc:docMk/>
          <pc:sldMk cId="2764019694" sldId="313"/>
        </pc:sldMkLst>
      </pc:sldChg>
      <pc:sldChg chg="addSp modSp add mod">
        <pc:chgData name="Rahman,S M Wahidur" userId="1f47f2be-1738-47c9-b483-fc9e18110345" providerId="ADAL" clId="{315AF3F3-A8B7-4729-A63E-1B4A884580B9}" dt="2025-06-02T01:55:11.900" v="1048" actId="1582"/>
        <pc:sldMkLst>
          <pc:docMk/>
          <pc:sldMk cId="752580648" sldId="314"/>
        </pc:sldMkLst>
      </pc:sldChg>
      <pc:sldChg chg="addSp delSp modSp add mod">
        <pc:chgData name="Rahman,S M Wahidur" userId="1f47f2be-1738-47c9-b483-fc9e18110345" providerId="ADAL" clId="{315AF3F3-A8B7-4729-A63E-1B4A884580B9}" dt="2025-05-30T00:26:12.801" v="554" actId="13822"/>
        <pc:sldMkLst>
          <pc:docMk/>
          <pc:sldMk cId="2743275374" sldId="315"/>
        </pc:sldMkLst>
      </pc:sldChg>
    </pc:docChg>
  </pc:docChgLst>
  <pc:docChgLst>
    <pc:chgData name="Rahman,S M Wahidur" userId="1f47f2be-1738-47c9-b483-fc9e18110345" providerId="ADAL" clId="{C355006D-F560-46D1-B746-D0033B410152}"/>
    <pc:docChg chg="undo custSel addSld delSld modSld sldOrd">
      <pc:chgData name="Rahman,S M Wahidur" userId="1f47f2be-1738-47c9-b483-fc9e18110345" providerId="ADAL" clId="{C355006D-F560-46D1-B746-D0033B410152}" dt="2025-07-07T02:40:09.267" v="2582" actId="403"/>
      <pc:docMkLst>
        <pc:docMk/>
      </pc:docMkLst>
      <pc:sldChg chg="modSp mod">
        <pc:chgData name="Rahman,S M Wahidur" userId="1f47f2be-1738-47c9-b483-fc9e18110345" providerId="ADAL" clId="{C355006D-F560-46D1-B746-D0033B410152}" dt="2025-07-07T00:59:09.513" v="2152"/>
        <pc:sldMkLst>
          <pc:docMk/>
          <pc:sldMk cId="0" sldId="257"/>
        </pc:sldMkLst>
      </pc:sldChg>
      <pc:sldChg chg="del">
        <pc:chgData name="Rahman,S M Wahidur" userId="1f47f2be-1738-47c9-b483-fc9e18110345" providerId="ADAL" clId="{C355006D-F560-46D1-B746-D0033B410152}" dt="2025-07-01T06:18:08.859" v="1144" actId="47"/>
        <pc:sldMkLst>
          <pc:docMk/>
          <pc:sldMk cId="705660917" sldId="293"/>
        </pc:sldMkLst>
      </pc:sldChg>
      <pc:sldChg chg="ord">
        <pc:chgData name="Rahman,S M Wahidur" userId="1f47f2be-1738-47c9-b483-fc9e18110345" providerId="ADAL" clId="{C355006D-F560-46D1-B746-D0033B410152}" dt="2025-07-01T03:39:29.365" v="243"/>
        <pc:sldMkLst>
          <pc:docMk/>
          <pc:sldMk cId="438829888" sldId="300"/>
        </pc:sldMkLst>
      </pc:sldChg>
      <pc:sldChg chg="modSp mod">
        <pc:chgData name="Rahman,S M Wahidur" userId="1f47f2be-1738-47c9-b483-fc9e18110345" providerId="ADAL" clId="{C355006D-F560-46D1-B746-D0033B410152}" dt="2025-07-04T00:01:57.553" v="2050" actId="20577"/>
        <pc:sldMkLst>
          <pc:docMk/>
          <pc:sldMk cId="3356080217" sldId="302"/>
        </pc:sldMkLst>
      </pc:sldChg>
      <pc:sldChg chg="ord">
        <pc:chgData name="Rahman,S M Wahidur" userId="1f47f2be-1738-47c9-b483-fc9e18110345" providerId="ADAL" clId="{C355006D-F560-46D1-B746-D0033B410152}" dt="2025-07-01T03:36:02.499" v="231"/>
        <pc:sldMkLst>
          <pc:docMk/>
          <pc:sldMk cId="285457807" sldId="304"/>
        </pc:sldMkLst>
      </pc:sldChg>
      <pc:sldChg chg="ord">
        <pc:chgData name="Rahman,S M Wahidur" userId="1f47f2be-1738-47c9-b483-fc9e18110345" providerId="ADAL" clId="{C355006D-F560-46D1-B746-D0033B410152}" dt="2025-07-01T03:36:02.499" v="231"/>
        <pc:sldMkLst>
          <pc:docMk/>
          <pc:sldMk cId="2258580345" sldId="305"/>
        </pc:sldMkLst>
      </pc:sldChg>
      <pc:sldChg chg="modSp mod">
        <pc:chgData name="Rahman,S M Wahidur" userId="1f47f2be-1738-47c9-b483-fc9e18110345" providerId="ADAL" clId="{C355006D-F560-46D1-B746-D0033B410152}" dt="2025-07-01T04:24:13.004" v="861" actId="403"/>
        <pc:sldMkLst>
          <pc:docMk/>
          <pc:sldMk cId="293090183" sldId="306"/>
        </pc:sldMkLst>
      </pc:sldChg>
      <pc:sldChg chg="ord">
        <pc:chgData name="Rahman,S M Wahidur" userId="1f47f2be-1738-47c9-b483-fc9e18110345" providerId="ADAL" clId="{C355006D-F560-46D1-B746-D0033B410152}" dt="2025-07-01T03:36:58.232" v="233"/>
        <pc:sldMkLst>
          <pc:docMk/>
          <pc:sldMk cId="1348135623" sldId="307"/>
        </pc:sldMkLst>
      </pc:sldChg>
      <pc:sldChg chg="modSp mod">
        <pc:chgData name="Rahman,S M Wahidur" userId="1f47f2be-1738-47c9-b483-fc9e18110345" providerId="ADAL" clId="{C355006D-F560-46D1-B746-D0033B410152}" dt="2025-07-02T02:52:25.757" v="1887" actId="20577"/>
        <pc:sldMkLst>
          <pc:docMk/>
          <pc:sldMk cId="3230106309" sldId="308"/>
        </pc:sldMkLst>
      </pc:sldChg>
      <pc:sldChg chg="ord">
        <pc:chgData name="Rahman,S M Wahidur" userId="1f47f2be-1738-47c9-b483-fc9e18110345" providerId="ADAL" clId="{C355006D-F560-46D1-B746-D0033B410152}" dt="2025-07-01T03:36:02.499" v="231"/>
        <pc:sldMkLst>
          <pc:docMk/>
          <pc:sldMk cId="172725241" sldId="309"/>
        </pc:sldMkLst>
      </pc:sldChg>
      <pc:sldChg chg="delSp mod">
        <pc:chgData name="Rahman,S M Wahidur" userId="1f47f2be-1738-47c9-b483-fc9e18110345" providerId="ADAL" clId="{C355006D-F560-46D1-B746-D0033B410152}" dt="2025-07-07T01:02:37.754" v="2156" actId="478"/>
        <pc:sldMkLst>
          <pc:docMk/>
          <pc:sldMk cId="334154255" sldId="310"/>
        </pc:sldMkLst>
      </pc:sldChg>
      <pc:sldChg chg="addSp modSp mod">
        <pc:chgData name="Rahman,S M Wahidur" userId="1f47f2be-1738-47c9-b483-fc9e18110345" providerId="ADAL" clId="{C355006D-F560-46D1-B746-D0033B410152}" dt="2025-07-01T03:37:34.613" v="237" actId="693"/>
        <pc:sldMkLst>
          <pc:docMk/>
          <pc:sldMk cId="1294767056" sldId="311"/>
        </pc:sldMkLst>
      </pc:sldChg>
      <pc:sldChg chg="ord">
        <pc:chgData name="Rahman,S M Wahidur" userId="1f47f2be-1738-47c9-b483-fc9e18110345" providerId="ADAL" clId="{C355006D-F560-46D1-B746-D0033B410152}" dt="2025-07-01T03:39:29.365" v="243"/>
        <pc:sldMkLst>
          <pc:docMk/>
          <pc:sldMk cId="2666986327" sldId="312"/>
        </pc:sldMkLst>
      </pc:sldChg>
      <pc:sldChg chg="del ord">
        <pc:chgData name="Rahman,S M Wahidur" userId="1f47f2be-1738-47c9-b483-fc9e18110345" providerId="ADAL" clId="{C355006D-F560-46D1-B746-D0033B410152}" dt="2025-07-01T04:57:22.522" v="1002" actId="47"/>
        <pc:sldMkLst>
          <pc:docMk/>
          <pc:sldMk cId="2764019694" sldId="313"/>
        </pc:sldMkLst>
      </pc:sldChg>
      <pc:sldChg chg="delSp modSp mod">
        <pc:chgData name="Rahman,S M Wahidur" userId="1f47f2be-1738-47c9-b483-fc9e18110345" providerId="ADAL" clId="{C355006D-F560-46D1-B746-D0033B410152}" dt="2025-07-01T04:58:09.247" v="1020" actId="403"/>
        <pc:sldMkLst>
          <pc:docMk/>
          <pc:sldMk cId="752580648" sldId="314"/>
        </pc:sldMkLst>
      </pc:sldChg>
      <pc:sldChg chg="addSp delSp modSp mod">
        <pc:chgData name="Rahman,S M Wahidur" userId="1f47f2be-1738-47c9-b483-fc9e18110345" providerId="ADAL" clId="{C355006D-F560-46D1-B746-D0033B410152}" dt="2025-07-02T02:20:21.684" v="1605" actId="20577"/>
        <pc:sldMkLst>
          <pc:docMk/>
          <pc:sldMk cId="2743275374" sldId="315"/>
        </pc:sldMkLst>
      </pc:sldChg>
      <pc:sldChg chg="modSp mod">
        <pc:chgData name="Rahman,S M Wahidur" userId="1f47f2be-1738-47c9-b483-fc9e18110345" providerId="ADAL" clId="{C355006D-F560-46D1-B746-D0033B410152}" dt="2025-07-07T02:29:16.572" v="2551" actId="115"/>
        <pc:sldMkLst>
          <pc:docMk/>
          <pc:sldMk cId="4042029653" sldId="316"/>
        </pc:sldMkLst>
      </pc:sldChg>
      <pc:sldChg chg="addSp delSp modSp mod">
        <pc:chgData name="Rahman,S M Wahidur" userId="1f47f2be-1738-47c9-b483-fc9e18110345" providerId="ADAL" clId="{C355006D-F560-46D1-B746-D0033B410152}" dt="2025-07-02T02:21:21.421" v="1612" actId="20577"/>
        <pc:sldMkLst>
          <pc:docMk/>
          <pc:sldMk cId="0" sldId="318"/>
        </pc:sldMkLst>
      </pc:sldChg>
      <pc:sldChg chg="modSp mod">
        <pc:chgData name="Rahman,S M Wahidur" userId="1f47f2be-1738-47c9-b483-fc9e18110345" providerId="ADAL" clId="{C355006D-F560-46D1-B746-D0033B410152}" dt="2025-07-01T04:24:04.094" v="859" actId="403"/>
        <pc:sldMkLst>
          <pc:docMk/>
          <pc:sldMk cId="2493517687" sldId="319"/>
        </pc:sldMkLst>
      </pc:sldChg>
      <pc:sldChg chg="del">
        <pc:chgData name="Rahman,S M Wahidur" userId="1f47f2be-1738-47c9-b483-fc9e18110345" providerId="ADAL" clId="{C355006D-F560-46D1-B746-D0033B410152}" dt="2025-07-01T06:18:12.127" v="1145" actId="47"/>
        <pc:sldMkLst>
          <pc:docMk/>
          <pc:sldMk cId="3567690402" sldId="320"/>
        </pc:sldMkLst>
      </pc:sldChg>
      <pc:sldChg chg="modSp mod">
        <pc:chgData name="Rahman,S M Wahidur" userId="1f47f2be-1738-47c9-b483-fc9e18110345" providerId="ADAL" clId="{C355006D-F560-46D1-B746-D0033B410152}" dt="2025-07-07T02:30:26.554" v="2552" actId="207"/>
        <pc:sldMkLst>
          <pc:docMk/>
          <pc:sldMk cId="2398668948" sldId="321"/>
        </pc:sldMkLst>
      </pc:sldChg>
      <pc:sldChg chg="addSp delSp modSp mod">
        <pc:chgData name="Rahman,S M Wahidur" userId="1f47f2be-1738-47c9-b483-fc9e18110345" providerId="ADAL" clId="{C355006D-F560-46D1-B746-D0033B410152}" dt="2025-07-03T01:43:55.201" v="1921" actId="1076"/>
        <pc:sldMkLst>
          <pc:docMk/>
          <pc:sldMk cId="1724636317" sldId="322"/>
        </pc:sldMkLst>
      </pc:sldChg>
      <pc:sldChg chg="del">
        <pc:chgData name="Rahman,S M Wahidur" userId="1f47f2be-1738-47c9-b483-fc9e18110345" providerId="ADAL" clId="{C355006D-F560-46D1-B746-D0033B410152}" dt="2025-07-01T03:52:37.352" v="299" actId="2696"/>
        <pc:sldMkLst>
          <pc:docMk/>
          <pc:sldMk cId="1691095603" sldId="323"/>
        </pc:sldMkLst>
      </pc:sldChg>
      <pc:sldChg chg="addSp delSp modSp add mod">
        <pc:chgData name="Rahman,S M Wahidur" userId="1f47f2be-1738-47c9-b483-fc9e18110345" providerId="ADAL" clId="{C355006D-F560-46D1-B746-D0033B410152}" dt="2025-07-02T02:24:18.307" v="1634" actId="20577"/>
        <pc:sldMkLst>
          <pc:docMk/>
          <pc:sldMk cId="3312561631" sldId="324"/>
        </pc:sldMkLst>
      </pc:sldChg>
      <pc:sldChg chg="addSp delSp modSp add mod ord">
        <pc:chgData name="Rahman,S M Wahidur" userId="1f47f2be-1738-47c9-b483-fc9e18110345" providerId="ADAL" clId="{C355006D-F560-46D1-B746-D0033B410152}" dt="2025-07-07T01:09:05.209" v="2169" actId="1076"/>
        <pc:sldMkLst>
          <pc:docMk/>
          <pc:sldMk cId="3585687666" sldId="325"/>
        </pc:sldMkLst>
      </pc:sldChg>
      <pc:sldChg chg="modSp add mod ord">
        <pc:chgData name="Rahman,S M Wahidur" userId="1f47f2be-1738-47c9-b483-fc9e18110345" providerId="ADAL" clId="{C355006D-F560-46D1-B746-D0033B410152}" dt="2025-07-02T02:52:37.009" v="1904" actId="20577"/>
        <pc:sldMkLst>
          <pc:docMk/>
          <pc:sldMk cId="1401072496" sldId="326"/>
        </pc:sldMkLst>
      </pc:sldChg>
      <pc:sldChg chg="add ord">
        <pc:chgData name="Rahman,S M Wahidur" userId="1f47f2be-1738-47c9-b483-fc9e18110345" providerId="ADAL" clId="{C355006D-F560-46D1-B746-D0033B410152}" dt="2025-07-01T04:58:30.873" v="1022"/>
        <pc:sldMkLst>
          <pc:docMk/>
          <pc:sldMk cId="3007734776" sldId="327"/>
        </pc:sldMkLst>
      </pc:sldChg>
      <pc:sldChg chg="addSp delSp modSp add mod">
        <pc:chgData name="Rahman,S M Wahidur" userId="1f47f2be-1738-47c9-b483-fc9e18110345" providerId="ADAL" clId="{C355006D-F560-46D1-B746-D0033B410152}" dt="2025-07-07T02:34:16.281" v="2570" actId="20577"/>
        <pc:sldMkLst>
          <pc:docMk/>
          <pc:sldMk cId="1059571736" sldId="328"/>
        </pc:sldMkLst>
      </pc:sldChg>
      <pc:sldChg chg="add">
        <pc:chgData name="Rahman,S M Wahidur" userId="1f47f2be-1738-47c9-b483-fc9e18110345" providerId="ADAL" clId="{C355006D-F560-46D1-B746-D0033B410152}" dt="2025-07-02T01:08:09.615" v="1256" actId="2890"/>
        <pc:sldMkLst>
          <pc:docMk/>
          <pc:sldMk cId="601024202" sldId="329"/>
        </pc:sldMkLst>
      </pc:sldChg>
      <pc:sldChg chg="addSp delSp modSp add mod">
        <pc:chgData name="Rahman,S M Wahidur" userId="1f47f2be-1738-47c9-b483-fc9e18110345" providerId="ADAL" clId="{C355006D-F560-46D1-B746-D0033B410152}" dt="2025-07-02T02:32:05.915" v="1767" actId="1076"/>
        <pc:sldMkLst>
          <pc:docMk/>
          <pc:sldMk cId="2494253360" sldId="330"/>
        </pc:sldMkLst>
      </pc:sldChg>
      <pc:sldChg chg="addSp delSp modSp add mod">
        <pc:chgData name="Rahman,S M Wahidur" userId="1f47f2be-1738-47c9-b483-fc9e18110345" providerId="ADAL" clId="{C355006D-F560-46D1-B746-D0033B410152}" dt="2025-07-03T03:41:41.840" v="2048" actId="1076"/>
        <pc:sldMkLst>
          <pc:docMk/>
          <pc:sldMk cId="732138166" sldId="331"/>
        </pc:sldMkLst>
      </pc:sldChg>
      <pc:sldChg chg="addSp delSp modSp add mod">
        <pc:chgData name="Rahman,S M Wahidur" userId="1f47f2be-1738-47c9-b483-fc9e18110345" providerId="ADAL" clId="{C355006D-F560-46D1-B746-D0033B410152}" dt="2025-07-07T01:32:27.862" v="2534" actId="1076"/>
        <pc:sldMkLst>
          <pc:docMk/>
          <pc:sldMk cId="554276069" sldId="332"/>
        </pc:sldMkLst>
      </pc:sldChg>
      <pc:sldChg chg="addSp delSp modSp add mod ord">
        <pc:chgData name="Rahman,S M Wahidur" userId="1f47f2be-1738-47c9-b483-fc9e18110345" providerId="ADAL" clId="{C355006D-F560-46D1-B746-D0033B410152}" dt="2025-07-07T02:27:32.398" v="2549" actId="1076"/>
        <pc:sldMkLst>
          <pc:docMk/>
          <pc:sldMk cId="1711174500" sldId="333"/>
        </pc:sldMkLst>
      </pc:sldChg>
      <pc:sldChg chg="modSp add mod">
        <pc:chgData name="Rahman,S M Wahidur" userId="1f47f2be-1738-47c9-b483-fc9e18110345" providerId="ADAL" clId="{C355006D-F560-46D1-B746-D0033B410152}" dt="2025-07-07T01:29:33.977" v="2521" actId="20577"/>
        <pc:sldMkLst>
          <pc:docMk/>
          <pc:sldMk cId="201682598" sldId="334"/>
        </pc:sldMkLst>
      </pc:sldChg>
      <pc:sldChg chg="addSp delSp modSp add mod">
        <pc:chgData name="Rahman,S M Wahidur" userId="1f47f2be-1738-47c9-b483-fc9e18110345" providerId="ADAL" clId="{C355006D-F560-46D1-B746-D0033B410152}" dt="2025-07-07T02:40:09.267" v="2582" actId="403"/>
        <pc:sldMkLst>
          <pc:docMk/>
          <pc:sldMk cId="3070948454" sldId="335"/>
        </pc:sldMkLst>
      </pc:sldChg>
    </pc:docChg>
  </pc:docChgLst>
  <pc:docChgLst>
    <pc:chgData name="Rahman,S M Wahidur" userId="1f47f2be-1738-47c9-b483-fc9e18110345" providerId="ADAL" clId="{57CC0BC3-8612-4B6F-8403-177ACDA2E237}"/>
    <pc:docChg chg="undo custSel addSld delSld modSld sldOrd">
      <pc:chgData name="Rahman,S M Wahidur" userId="1f47f2be-1738-47c9-b483-fc9e18110345" providerId="ADAL" clId="{57CC0BC3-8612-4B6F-8403-177ACDA2E237}" dt="2026-03-27T00:31:45.119" v="3567" actId="113"/>
      <pc:docMkLst>
        <pc:docMk/>
      </pc:docMkLst>
      <pc:sldChg chg="modSp mod">
        <pc:chgData name="Rahman,S M Wahidur" userId="1f47f2be-1738-47c9-b483-fc9e18110345" providerId="ADAL" clId="{57CC0BC3-8612-4B6F-8403-177ACDA2E237}" dt="2026-03-26T01:27:00.165" v="967" actId="20577"/>
        <pc:sldMkLst>
          <pc:docMk/>
          <pc:sldMk cId="3356080217" sldId="302"/>
        </pc:sldMkLst>
        <pc:spChg chg="mod">
          <ac:chgData name="Rahman,S M Wahidur" userId="1f47f2be-1738-47c9-b483-fc9e18110345" providerId="ADAL" clId="{57CC0BC3-8612-4B6F-8403-177ACDA2E237}" dt="2026-03-26T01:26:44.949" v="960"/>
          <ac:spMkLst>
            <pc:docMk/>
            <pc:sldMk cId="3356080217" sldId="302"/>
            <ac:spMk id="13" creationId="{76250066-D8B6-99F1-449B-74454C7D3225}"/>
          </ac:spMkLst>
        </pc:spChg>
        <pc:spChg chg="mod">
          <ac:chgData name="Rahman,S M Wahidur" userId="1f47f2be-1738-47c9-b483-fc9e18110345" providerId="ADAL" clId="{57CC0BC3-8612-4B6F-8403-177ACDA2E237}" dt="2026-03-26T01:27:00.165" v="967" actId="20577"/>
          <ac:spMkLst>
            <pc:docMk/>
            <pc:sldMk cId="3356080217" sldId="302"/>
            <ac:spMk id="16" creationId="{72934948-FE1F-EAB4-02EF-97846B232642}"/>
          </ac:spMkLst>
        </pc:spChg>
      </pc:sldChg>
      <pc:sldChg chg="addSp delSp modSp del mod modNotesTx">
        <pc:chgData name="Rahman,S M Wahidur" userId="1f47f2be-1738-47c9-b483-fc9e18110345" providerId="ADAL" clId="{57CC0BC3-8612-4B6F-8403-177ACDA2E237}" dt="2026-03-26T01:50:12.398" v="1558" actId="47"/>
        <pc:sldMkLst>
          <pc:docMk/>
          <pc:sldMk cId="1294767056" sldId="311"/>
        </pc:sldMkLst>
      </pc:sldChg>
      <pc:sldChg chg="addSp delSp modSp mod modNotesTx">
        <pc:chgData name="Rahman,S M Wahidur" userId="1f47f2be-1738-47c9-b483-fc9e18110345" providerId="ADAL" clId="{57CC0BC3-8612-4B6F-8403-177ACDA2E237}" dt="2026-03-26T01:35:33.269" v="1048" actId="1076"/>
        <pc:sldMkLst>
          <pc:docMk/>
          <pc:sldMk cId="2999580738" sldId="340"/>
        </pc:sldMkLst>
        <pc:spChg chg="mod">
          <ac:chgData name="Rahman,S M Wahidur" userId="1f47f2be-1738-47c9-b483-fc9e18110345" providerId="ADAL" clId="{57CC0BC3-8612-4B6F-8403-177ACDA2E237}" dt="2026-03-26T01:34:58.303" v="1046"/>
          <ac:spMkLst>
            <pc:docMk/>
            <pc:sldMk cId="2999580738" sldId="340"/>
            <ac:spMk id="112" creationId="{2C96A6EA-4C3F-F824-53E2-C827F06A6E7D}"/>
          </ac:spMkLst>
        </pc:spChg>
        <pc:picChg chg="del">
          <ac:chgData name="Rahman,S M Wahidur" userId="1f47f2be-1738-47c9-b483-fc9e18110345" providerId="ADAL" clId="{57CC0BC3-8612-4B6F-8403-177ACDA2E237}" dt="2026-03-26T01:27:41.659" v="968" actId="478"/>
          <ac:picMkLst>
            <pc:docMk/>
            <pc:sldMk cId="2999580738" sldId="340"/>
            <ac:picMk id="3" creationId="{B7A74D5D-93FA-8E5C-01E3-4E6BB8BA6E52}"/>
          </ac:picMkLst>
        </pc:picChg>
        <pc:picChg chg="add mod">
          <ac:chgData name="Rahman,S M Wahidur" userId="1f47f2be-1738-47c9-b483-fc9e18110345" providerId="ADAL" clId="{57CC0BC3-8612-4B6F-8403-177ACDA2E237}" dt="2026-03-26T01:35:33.269" v="1048" actId="1076"/>
          <ac:picMkLst>
            <pc:docMk/>
            <pc:sldMk cId="2999580738" sldId="340"/>
            <ac:picMk id="4" creationId="{EA5D783E-DD0F-1DA3-0349-DFC623F3E3E9}"/>
          </ac:picMkLst>
        </pc:picChg>
      </pc:sldChg>
      <pc:sldChg chg="addSp delSp modSp del mod modNotesTx">
        <pc:chgData name="Rahman,S M Wahidur" userId="1f47f2be-1738-47c9-b483-fc9e18110345" providerId="ADAL" clId="{57CC0BC3-8612-4B6F-8403-177ACDA2E237}" dt="2026-01-20T02:24:44.651" v="394" actId="47"/>
        <pc:sldMkLst>
          <pc:docMk/>
          <pc:sldMk cId="146176699" sldId="341"/>
        </pc:sldMkLst>
      </pc:sldChg>
      <pc:sldChg chg="addSp delSp modSp add del mod modNotesTx">
        <pc:chgData name="Rahman,S M Wahidur" userId="1f47f2be-1738-47c9-b483-fc9e18110345" providerId="ADAL" clId="{57CC0BC3-8612-4B6F-8403-177ACDA2E237}" dt="2026-03-26T01:50:13.672" v="1560" actId="47"/>
        <pc:sldMkLst>
          <pc:docMk/>
          <pc:sldMk cId="3495366288" sldId="342"/>
        </pc:sldMkLst>
      </pc:sldChg>
      <pc:sldChg chg="addSp delSp modSp mod modNotesTx">
        <pc:chgData name="Rahman,S M Wahidur" userId="1f47f2be-1738-47c9-b483-fc9e18110345" providerId="ADAL" clId="{57CC0BC3-8612-4B6F-8403-177ACDA2E237}" dt="2026-03-27T00:15:37.531" v="3515" actId="207"/>
        <pc:sldMkLst>
          <pc:docMk/>
          <pc:sldMk cId="45764028" sldId="354"/>
        </pc:sldMkLst>
        <pc:spChg chg="del">
          <ac:chgData name="Rahman,S M Wahidur" userId="1f47f2be-1738-47c9-b483-fc9e18110345" providerId="ADAL" clId="{57CC0BC3-8612-4B6F-8403-177ACDA2E237}" dt="2026-03-26T01:38:23.127" v="1148" actId="478"/>
          <ac:spMkLst>
            <pc:docMk/>
            <pc:sldMk cId="45764028" sldId="354"/>
            <ac:spMk id="4" creationId="{61A0B8A5-4E16-7ED9-4357-B53DE912CC53}"/>
          </ac:spMkLst>
        </pc:spChg>
        <pc:spChg chg="add mod">
          <ac:chgData name="Rahman,S M Wahidur" userId="1f47f2be-1738-47c9-b483-fc9e18110345" providerId="ADAL" clId="{57CC0BC3-8612-4B6F-8403-177ACDA2E237}" dt="2026-03-27T00:15:25.396" v="3513" actId="207"/>
          <ac:spMkLst>
            <pc:docMk/>
            <pc:sldMk cId="45764028" sldId="354"/>
            <ac:spMk id="8" creationId="{C1AB6C35-C62C-ADCD-60E7-BBF6DF9DBFEF}"/>
          </ac:spMkLst>
        </pc:spChg>
        <pc:spChg chg="add mod">
          <ac:chgData name="Rahman,S M Wahidur" userId="1f47f2be-1738-47c9-b483-fc9e18110345" providerId="ADAL" clId="{57CC0BC3-8612-4B6F-8403-177ACDA2E237}" dt="2026-03-27T00:15:37.531" v="3515" actId="207"/>
          <ac:spMkLst>
            <pc:docMk/>
            <pc:sldMk cId="45764028" sldId="354"/>
            <ac:spMk id="9" creationId="{8810D7BF-8ECA-BDDD-FE6E-B1F4AC05A867}"/>
          </ac:spMkLst>
        </pc:spChg>
        <pc:spChg chg="mod">
          <ac:chgData name="Rahman,S M Wahidur" userId="1f47f2be-1738-47c9-b483-fc9e18110345" providerId="ADAL" clId="{57CC0BC3-8612-4B6F-8403-177ACDA2E237}" dt="2026-03-26T01:38:12.301" v="1144" actId="20577"/>
          <ac:spMkLst>
            <pc:docMk/>
            <pc:sldMk cId="45764028" sldId="354"/>
            <ac:spMk id="109" creationId="{E498D923-FB75-743B-7F4E-2CD4C7BD1AFE}"/>
          </ac:spMkLst>
        </pc:spChg>
        <pc:spChg chg="del mod">
          <ac:chgData name="Rahman,S M Wahidur" userId="1f47f2be-1738-47c9-b483-fc9e18110345" providerId="ADAL" clId="{57CC0BC3-8612-4B6F-8403-177ACDA2E237}" dt="2026-03-26T01:38:20.176" v="1146" actId="478"/>
          <ac:spMkLst>
            <pc:docMk/>
            <pc:sldMk cId="45764028" sldId="354"/>
            <ac:spMk id="112" creationId="{B6D19972-2111-3C34-839C-763B55190B86}"/>
          </ac:spMkLst>
        </pc:spChg>
        <pc:picChg chg="del">
          <ac:chgData name="Rahman,S M Wahidur" userId="1f47f2be-1738-47c9-b483-fc9e18110345" providerId="ADAL" clId="{57CC0BC3-8612-4B6F-8403-177ACDA2E237}" dt="2026-03-26T01:38:21.377" v="1147" actId="478"/>
          <ac:picMkLst>
            <pc:docMk/>
            <pc:sldMk cId="45764028" sldId="354"/>
            <ac:picMk id="3" creationId="{5195F069-0C36-95FC-99CC-66D79ECF9193}"/>
          </ac:picMkLst>
        </pc:picChg>
        <pc:picChg chg="add mod">
          <ac:chgData name="Rahman,S M Wahidur" userId="1f47f2be-1738-47c9-b483-fc9e18110345" providerId="ADAL" clId="{57CC0BC3-8612-4B6F-8403-177ACDA2E237}" dt="2026-03-26T02:10:04.449" v="2277" actId="1076"/>
          <ac:picMkLst>
            <pc:docMk/>
            <pc:sldMk cId="45764028" sldId="354"/>
            <ac:picMk id="5" creationId="{B93838B1-6180-C051-3E58-0863813A56E6}"/>
          </ac:picMkLst>
        </pc:picChg>
        <pc:picChg chg="add mod">
          <ac:chgData name="Rahman,S M Wahidur" userId="1f47f2be-1738-47c9-b483-fc9e18110345" providerId="ADAL" clId="{57CC0BC3-8612-4B6F-8403-177ACDA2E237}" dt="2026-03-26T02:10:01.584" v="2276" actId="1076"/>
          <ac:picMkLst>
            <pc:docMk/>
            <pc:sldMk cId="45764028" sldId="354"/>
            <ac:picMk id="7" creationId="{C92A1723-1B45-CB76-BDDD-7BF08399111D}"/>
          </ac:picMkLst>
        </pc:picChg>
      </pc:sldChg>
      <pc:sldChg chg="addSp delSp modSp mod modNotesTx">
        <pc:chgData name="Rahman,S M Wahidur" userId="1f47f2be-1738-47c9-b483-fc9e18110345" providerId="ADAL" clId="{57CC0BC3-8612-4B6F-8403-177ACDA2E237}" dt="2026-03-26T05:50:45.327" v="3447" actId="1076"/>
        <pc:sldMkLst>
          <pc:docMk/>
          <pc:sldMk cId="3301789235" sldId="356"/>
        </pc:sldMkLst>
        <pc:spChg chg="add mod">
          <ac:chgData name="Rahman,S M Wahidur" userId="1f47f2be-1738-47c9-b483-fc9e18110345" providerId="ADAL" clId="{57CC0BC3-8612-4B6F-8403-177ACDA2E237}" dt="2026-03-26T02:48:17.456" v="2538"/>
          <ac:spMkLst>
            <pc:docMk/>
            <pc:sldMk cId="3301789235" sldId="356"/>
            <ac:spMk id="5" creationId="{CA7B1C80-BD8E-B844-44CA-0E0956B3D5FC}"/>
          </ac:spMkLst>
        </pc:spChg>
        <pc:spChg chg="add mod">
          <ac:chgData name="Rahman,S M Wahidur" userId="1f47f2be-1738-47c9-b483-fc9e18110345" providerId="ADAL" clId="{57CC0BC3-8612-4B6F-8403-177ACDA2E237}" dt="2026-03-26T05:50:45.327" v="3447" actId="1076"/>
          <ac:spMkLst>
            <pc:docMk/>
            <pc:sldMk cId="3301789235" sldId="356"/>
            <ac:spMk id="6" creationId="{D692CC05-81B2-00A0-249E-76D98FC4D09C}"/>
          </ac:spMkLst>
        </pc:spChg>
        <pc:spChg chg="mod">
          <ac:chgData name="Rahman,S M Wahidur" userId="1f47f2be-1738-47c9-b483-fc9e18110345" providerId="ADAL" clId="{57CC0BC3-8612-4B6F-8403-177ACDA2E237}" dt="2026-03-26T01:36:52.958" v="1093" actId="20577"/>
          <ac:spMkLst>
            <pc:docMk/>
            <pc:sldMk cId="3301789235" sldId="356"/>
            <ac:spMk id="109" creationId="{28C3318E-DBFC-2A6C-CD21-527ED484350D}"/>
          </ac:spMkLst>
        </pc:spChg>
        <pc:picChg chg="del">
          <ac:chgData name="Rahman,S M Wahidur" userId="1f47f2be-1738-47c9-b483-fc9e18110345" providerId="ADAL" clId="{57CC0BC3-8612-4B6F-8403-177ACDA2E237}" dt="2026-03-26T02:47:49.926" v="2534" actId="478"/>
          <ac:picMkLst>
            <pc:docMk/>
            <pc:sldMk cId="3301789235" sldId="356"/>
            <ac:picMk id="2" creationId="{7BE560DB-9EC5-322A-C8DC-03CD5AF79583}"/>
          </ac:picMkLst>
        </pc:picChg>
        <pc:picChg chg="del">
          <ac:chgData name="Rahman,S M Wahidur" userId="1f47f2be-1738-47c9-b483-fc9e18110345" providerId="ADAL" clId="{57CC0BC3-8612-4B6F-8403-177ACDA2E237}" dt="2026-03-26T02:48:16.515" v="2537" actId="478"/>
          <ac:picMkLst>
            <pc:docMk/>
            <pc:sldMk cId="3301789235" sldId="356"/>
            <ac:picMk id="3" creationId="{635B7CCB-89BA-D34A-5AD6-52F2BBAE2297}"/>
          </ac:picMkLst>
        </pc:picChg>
        <pc:picChg chg="add mod">
          <ac:chgData name="Rahman,S M Wahidur" userId="1f47f2be-1738-47c9-b483-fc9e18110345" providerId="ADAL" clId="{57CC0BC3-8612-4B6F-8403-177ACDA2E237}" dt="2026-03-26T05:50:26.557" v="3437" actId="1076"/>
          <ac:picMkLst>
            <pc:docMk/>
            <pc:sldMk cId="3301789235" sldId="356"/>
            <ac:picMk id="4" creationId="{F6EDC137-2617-F1B4-A2F6-527B09BD7413}"/>
          </ac:picMkLst>
        </pc:picChg>
      </pc:sldChg>
      <pc:sldChg chg="del">
        <pc:chgData name="Rahman,S M Wahidur" userId="1f47f2be-1738-47c9-b483-fc9e18110345" providerId="ADAL" clId="{57CC0BC3-8612-4B6F-8403-177ACDA2E237}" dt="2026-01-20T02:24:50.069" v="395" actId="47"/>
        <pc:sldMkLst>
          <pc:docMk/>
          <pc:sldMk cId="1096581469" sldId="359"/>
        </pc:sldMkLst>
      </pc:sldChg>
      <pc:sldChg chg="del">
        <pc:chgData name="Rahman,S M Wahidur" userId="1f47f2be-1738-47c9-b483-fc9e18110345" providerId="ADAL" clId="{57CC0BC3-8612-4B6F-8403-177ACDA2E237}" dt="2026-01-20T02:24:51.177" v="396" actId="47"/>
        <pc:sldMkLst>
          <pc:docMk/>
          <pc:sldMk cId="904330557" sldId="360"/>
        </pc:sldMkLst>
      </pc:sldChg>
      <pc:sldChg chg="del">
        <pc:chgData name="Rahman,S M Wahidur" userId="1f47f2be-1738-47c9-b483-fc9e18110345" providerId="ADAL" clId="{57CC0BC3-8612-4B6F-8403-177ACDA2E237}" dt="2026-01-20T02:24:53.021" v="397" actId="47"/>
        <pc:sldMkLst>
          <pc:docMk/>
          <pc:sldMk cId="1582468823" sldId="361"/>
        </pc:sldMkLst>
      </pc:sldChg>
      <pc:sldChg chg="del">
        <pc:chgData name="Rahman,S M Wahidur" userId="1f47f2be-1738-47c9-b483-fc9e18110345" providerId="ADAL" clId="{57CC0BC3-8612-4B6F-8403-177ACDA2E237}" dt="2026-01-20T02:24:53.991" v="398" actId="47"/>
        <pc:sldMkLst>
          <pc:docMk/>
          <pc:sldMk cId="1230781410" sldId="362"/>
        </pc:sldMkLst>
      </pc:sldChg>
      <pc:sldChg chg="del">
        <pc:chgData name="Rahman,S M Wahidur" userId="1f47f2be-1738-47c9-b483-fc9e18110345" providerId="ADAL" clId="{57CC0BC3-8612-4B6F-8403-177ACDA2E237}" dt="2026-01-20T02:24:55.195" v="399" actId="47"/>
        <pc:sldMkLst>
          <pc:docMk/>
          <pc:sldMk cId="3936352462" sldId="363"/>
        </pc:sldMkLst>
      </pc:sldChg>
      <pc:sldChg chg="del">
        <pc:chgData name="Rahman,S M Wahidur" userId="1f47f2be-1738-47c9-b483-fc9e18110345" providerId="ADAL" clId="{57CC0BC3-8612-4B6F-8403-177ACDA2E237}" dt="2026-01-20T02:24:57.160" v="400" actId="47"/>
        <pc:sldMkLst>
          <pc:docMk/>
          <pc:sldMk cId="2920522100" sldId="364"/>
        </pc:sldMkLst>
      </pc:sldChg>
      <pc:sldChg chg="del">
        <pc:chgData name="Rahman,S M Wahidur" userId="1f47f2be-1738-47c9-b483-fc9e18110345" providerId="ADAL" clId="{57CC0BC3-8612-4B6F-8403-177ACDA2E237}" dt="2026-01-20T02:24:58.783" v="401" actId="47"/>
        <pc:sldMkLst>
          <pc:docMk/>
          <pc:sldMk cId="1521359710" sldId="365"/>
        </pc:sldMkLst>
      </pc:sldChg>
      <pc:sldChg chg="del">
        <pc:chgData name="Rahman,S M Wahidur" userId="1f47f2be-1738-47c9-b483-fc9e18110345" providerId="ADAL" clId="{57CC0BC3-8612-4B6F-8403-177ACDA2E237}" dt="2026-01-20T02:25:11.067" v="404" actId="47"/>
        <pc:sldMkLst>
          <pc:docMk/>
          <pc:sldMk cId="2506888389" sldId="366"/>
        </pc:sldMkLst>
      </pc:sldChg>
      <pc:sldChg chg="del">
        <pc:chgData name="Rahman,S M Wahidur" userId="1f47f2be-1738-47c9-b483-fc9e18110345" providerId="ADAL" clId="{57CC0BC3-8612-4B6F-8403-177ACDA2E237}" dt="2026-01-20T02:25:18.244" v="406" actId="47"/>
        <pc:sldMkLst>
          <pc:docMk/>
          <pc:sldMk cId="137368739" sldId="367"/>
        </pc:sldMkLst>
      </pc:sldChg>
      <pc:sldChg chg="del">
        <pc:chgData name="Rahman,S M Wahidur" userId="1f47f2be-1738-47c9-b483-fc9e18110345" providerId="ADAL" clId="{57CC0BC3-8612-4B6F-8403-177ACDA2E237}" dt="2026-01-20T02:25:16.695" v="405" actId="47"/>
        <pc:sldMkLst>
          <pc:docMk/>
          <pc:sldMk cId="1130990371" sldId="368"/>
        </pc:sldMkLst>
      </pc:sldChg>
      <pc:sldChg chg="addSp delSp modSp del mod modNotesTx">
        <pc:chgData name="Rahman,S M Wahidur" userId="1f47f2be-1738-47c9-b483-fc9e18110345" providerId="ADAL" clId="{57CC0BC3-8612-4B6F-8403-177ACDA2E237}" dt="2026-03-26T01:50:06.275" v="1557" actId="47"/>
        <pc:sldMkLst>
          <pc:docMk/>
          <pc:sldMk cId="4209320685" sldId="369"/>
        </pc:sldMkLst>
      </pc:sldChg>
      <pc:sldChg chg="addSp delSp modSp del mod modNotesTx">
        <pc:chgData name="Rahman,S M Wahidur" userId="1f47f2be-1738-47c9-b483-fc9e18110345" providerId="ADAL" clId="{57CC0BC3-8612-4B6F-8403-177ACDA2E237}" dt="2026-03-26T01:49:56.879" v="1553" actId="47"/>
        <pc:sldMkLst>
          <pc:docMk/>
          <pc:sldMk cId="2242046683" sldId="370"/>
        </pc:sldMkLst>
      </pc:sldChg>
      <pc:sldChg chg="add del">
        <pc:chgData name="Rahman,S M Wahidur" userId="1f47f2be-1738-47c9-b483-fc9e18110345" providerId="ADAL" clId="{57CC0BC3-8612-4B6F-8403-177ACDA2E237}" dt="2026-03-26T01:50:00.015" v="1555" actId="47"/>
        <pc:sldMkLst>
          <pc:docMk/>
          <pc:sldMk cId="3289784977" sldId="371"/>
        </pc:sldMkLst>
      </pc:sldChg>
      <pc:sldChg chg="modSp add del mod ord">
        <pc:chgData name="Rahman,S M Wahidur" userId="1f47f2be-1738-47c9-b483-fc9e18110345" providerId="ADAL" clId="{57CC0BC3-8612-4B6F-8403-177ACDA2E237}" dt="2026-03-26T01:50:13.247" v="1559" actId="47"/>
        <pc:sldMkLst>
          <pc:docMk/>
          <pc:sldMk cId="722963370" sldId="372"/>
        </pc:sldMkLst>
      </pc:sldChg>
      <pc:sldChg chg="modSp add del mod">
        <pc:chgData name="Rahman,S M Wahidur" userId="1f47f2be-1738-47c9-b483-fc9e18110345" providerId="ADAL" clId="{57CC0BC3-8612-4B6F-8403-177ACDA2E237}" dt="2026-03-26T01:50:14.331" v="1563" actId="47"/>
        <pc:sldMkLst>
          <pc:docMk/>
          <pc:sldMk cId="3225691189" sldId="373"/>
        </pc:sldMkLst>
      </pc:sldChg>
      <pc:sldChg chg="addSp delSp modSp add del mod">
        <pc:chgData name="Rahman,S M Wahidur" userId="1f47f2be-1738-47c9-b483-fc9e18110345" providerId="ADAL" clId="{57CC0BC3-8612-4B6F-8403-177ACDA2E237}" dt="2026-03-26T01:50:14.673" v="1564" actId="47"/>
        <pc:sldMkLst>
          <pc:docMk/>
          <pc:sldMk cId="973061064" sldId="374"/>
        </pc:sldMkLst>
      </pc:sldChg>
      <pc:sldChg chg="addSp delSp modSp add del mod">
        <pc:chgData name="Rahman,S M Wahidur" userId="1f47f2be-1738-47c9-b483-fc9e18110345" providerId="ADAL" clId="{57CC0BC3-8612-4B6F-8403-177ACDA2E237}" dt="2026-03-26T01:50:15.275" v="1565" actId="47"/>
        <pc:sldMkLst>
          <pc:docMk/>
          <pc:sldMk cId="3645609118" sldId="375"/>
        </pc:sldMkLst>
      </pc:sldChg>
      <pc:sldChg chg="addSp delSp modSp add del mod">
        <pc:chgData name="Rahman,S M Wahidur" userId="1f47f2be-1738-47c9-b483-fc9e18110345" providerId="ADAL" clId="{57CC0BC3-8612-4B6F-8403-177ACDA2E237}" dt="2026-03-26T01:50:15.917" v="1566" actId="47"/>
        <pc:sldMkLst>
          <pc:docMk/>
          <pc:sldMk cId="2561475369" sldId="376"/>
        </pc:sldMkLst>
      </pc:sldChg>
      <pc:sldChg chg="addSp delSp modSp add del mod">
        <pc:chgData name="Rahman,S M Wahidur" userId="1f47f2be-1738-47c9-b483-fc9e18110345" providerId="ADAL" clId="{57CC0BC3-8612-4B6F-8403-177ACDA2E237}" dt="2026-03-26T01:50:16.734" v="1567" actId="47"/>
        <pc:sldMkLst>
          <pc:docMk/>
          <pc:sldMk cId="2757926386" sldId="377"/>
        </pc:sldMkLst>
      </pc:sldChg>
      <pc:sldChg chg="addSp delSp modSp add del mod">
        <pc:chgData name="Rahman,S M Wahidur" userId="1f47f2be-1738-47c9-b483-fc9e18110345" providerId="ADAL" clId="{57CC0BC3-8612-4B6F-8403-177ACDA2E237}" dt="2026-03-26T01:50:17.727" v="1568" actId="47"/>
        <pc:sldMkLst>
          <pc:docMk/>
          <pc:sldMk cId="1843506394" sldId="378"/>
        </pc:sldMkLst>
      </pc:sldChg>
      <pc:sldChg chg="addSp delSp modSp add del mod">
        <pc:chgData name="Rahman,S M Wahidur" userId="1f47f2be-1738-47c9-b483-fc9e18110345" providerId="ADAL" clId="{57CC0BC3-8612-4B6F-8403-177ACDA2E237}" dt="2026-03-26T01:50:05.126" v="1556" actId="47"/>
        <pc:sldMkLst>
          <pc:docMk/>
          <pc:sldMk cId="570890375" sldId="379"/>
        </pc:sldMkLst>
      </pc:sldChg>
      <pc:sldChg chg="addSp delSp modSp add del mod">
        <pc:chgData name="Rahman,S M Wahidur" userId="1f47f2be-1738-47c9-b483-fc9e18110345" providerId="ADAL" clId="{57CC0BC3-8612-4B6F-8403-177ACDA2E237}" dt="2026-01-20T04:53:04.497" v="694" actId="2696"/>
        <pc:sldMkLst>
          <pc:docMk/>
          <pc:sldMk cId="398983250" sldId="380"/>
        </pc:sldMkLst>
      </pc:sldChg>
      <pc:sldChg chg="modSp add del">
        <pc:chgData name="Rahman,S M Wahidur" userId="1f47f2be-1738-47c9-b483-fc9e18110345" providerId="ADAL" clId="{57CC0BC3-8612-4B6F-8403-177ACDA2E237}" dt="2026-03-26T01:50:14.107" v="1562" actId="47"/>
        <pc:sldMkLst>
          <pc:docMk/>
          <pc:sldMk cId="1718221988" sldId="380"/>
        </pc:sldMkLst>
      </pc:sldChg>
      <pc:sldChg chg="addSp delSp modSp add del mod">
        <pc:chgData name="Rahman,S M Wahidur" userId="1f47f2be-1738-47c9-b483-fc9e18110345" providerId="ADAL" clId="{57CC0BC3-8612-4B6F-8403-177ACDA2E237}" dt="2026-03-26T01:50:13.890" v="1561" actId="47"/>
        <pc:sldMkLst>
          <pc:docMk/>
          <pc:sldMk cId="3117459025" sldId="381"/>
        </pc:sldMkLst>
      </pc:sldChg>
      <pc:sldChg chg="delSp modSp add del mod ord">
        <pc:chgData name="Rahman,S M Wahidur" userId="1f47f2be-1738-47c9-b483-fc9e18110345" providerId="ADAL" clId="{57CC0BC3-8612-4B6F-8403-177ACDA2E237}" dt="2026-03-26T06:01:58.349" v="3511" actId="47"/>
        <pc:sldMkLst>
          <pc:docMk/>
          <pc:sldMk cId="461320431" sldId="382"/>
        </pc:sldMkLst>
        <pc:spChg chg="mod">
          <ac:chgData name="Rahman,S M Wahidur" userId="1f47f2be-1738-47c9-b483-fc9e18110345" providerId="ADAL" clId="{57CC0BC3-8612-4B6F-8403-177ACDA2E237}" dt="2026-03-26T01:36:14.563" v="1077" actId="20577"/>
          <ac:spMkLst>
            <pc:docMk/>
            <pc:sldMk cId="461320431" sldId="382"/>
            <ac:spMk id="109" creationId="{26EDE3D3-3E64-8710-8231-BA94D58761D3}"/>
          </ac:spMkLst>
        </pc:spChg>
        <pc:picChg chg="del">
          <ac:chgData name="Rahman,S M Wahidur" userId="1f47f2be-1738-47c9-b483-fc9e18110345" providerId="ADAL" clId="{57CC0BC3-8612-4B6F-8403-177ACDA2E237}" dt="2026-03-26T01:36:18.665" v="1079" actId="478"/>
          <ac:picMkLst>
            <pc:docMk/>
            <pc:sldMk cId="461320431" sldId="382"/>
            <ac:picMk id="2" creationId="{BFDF84BB-A722-A8F2-1A33-86BFD0AB781E}"/>
          </ac:picMkLst>
        </pc:picChg>
        <pc:picChg chg="del">
          <ac:chgData name="Rahman,S M Wahidur" userId="1f47f2be-1738-47c9-b483-fc9e18110345" providerId="ADAL" clId="{57CC0BC3-8612-4B6F-8403-177ACDA2E237}" dt="2026-03-26T01:36:17.769" v="1078" actId="478"/>
          <ac:picMkLst>
            <pc:docMk/>
            <pc:sldMk cId="461320431" sldId="382"/>
            <ac:picMk id="3" creationId="{B21F3C4A-45F4-B483-3755-73E1A55606C2}"/>
          </ac:picMkLst>
        </pc:picChg>
      </pc:sldChg>
      <pc:sldChg chg="addSp delSp modSp add mod">
        <pc:chgData name="Rahman,S M Wahidur" userId="1f47f2be-1738-47c9-b483-fc9e18110345" providerId="ADAL" clId="{57CC0BC3-8612-4B6F-8403-177ACDA2E237}" dt="2026-03-27T00:24:48.285" v="3552" actId="20577"/>
        <pc:sldMkLst>
          <pc:docMk/>
          <pc:sldMk cId="2251275488" sldId="383"/>
        </pc:sldMkLst>
        <pc:spChg chg="add mod">
          <ac:chgData name="Rahman,S M Wahidur" userId="1f47f2be-1738-47c9-b483-fc9e18110345" providerId="ADAL" clId="{57CC0BC3-8612-4B6F-8403-177ACDA2E237}" dt="2026-03-26T02:41:33.913" v="2493" actId="1076"/>
          <ac:spMkLst>
            <pc:docMk/>
            <pc:sldMk cId="2251275488" sldId="383"/>
            <ac:spMk id="19" creationId="{8324DC50-514E-25C0-0F4E-6DE0D93BFBB3}"/>
          </ac:spMkLst>
        </pc:spChg>
        <pc:spChg chg="add mod">
          <ac:chgData name="Rahman,S M Wahidur" userId="1f47f2be-1738-47c9-b483-fc9e18110345" providerId="ADAL" clId="{57CC0BC3-8612-4B6F-8403-177ACDA2E237}" dt="2026-03-26T02:41:33.913" v="2493" actId="1076"/>
          <ac:spMkLst>
            <pc:docMk/>
            <pc:sldMk cId="2251275488" sldId="383"/>
            <ac:spMk id="20" creationId="{30C81A59-5564-BA69-3ACE-3A7CA058CFD0}"/>
          </ac:spMkLst>
        </pc:spChg>
        <pc:spChg chg="add mod">
          <ac:chgData name="Rahman,S M Wahidur" userId="1f47f2be-1738-47c9-b483-fc9e18110345" providerId="ADAL" clId="{57CC0BC3-8612-4B6F-8403-177ACDA2E237}" dt="2026-03-27T00:24:48.285" v="3552" actId="20577"/>
          <ac:spMkLst>
            <pc:docMk/>
            <pc:sldMk cId="2251275488" sldId="383"/>
            <ac:spMk id="21" creationId="{2456E117-A43C-122D-891C-A2FF4967A2D1}"/>
          </ac:spMkLst>
        </pc:spChg>
        <pc:spChg chg="add mod">
          <ac:chgData name="Rahman,S M Wahidur" userId="1f47f2be-1738-47c9-b483-fc9e18110345" providerId="ADAL" clId="{57CC0BC3-8612-4B6F-8403-177ACDA2E237}" dt="2026-03-27T00:19:56.640" v="3525" actId="13926"/>
          <ac:spMkLst>
            <pc:docMk/>
            <pc:sldMk cId="2251275488" sldId="383"/>
            <ac:spMk id="22" creationId="{AB45FA0F-DBF8-473C-8DC2-2239A6247842}"/>
          </ac:spMkLst>
        </pc:spChg>
        <pc:spChg chg="add del mod">
          <ac:chgData name="Rahman,S M Wahidur" userId="1f47f2be-1738-47c9-b483-fc9e18110345" providerId="ADAL" clId="{57CC0BC3-8612-4B6F-8403-177ACDA2E237}" dt="2026-03-26T02:39:34.931" v="2485" actId="478"/>
          <ac:spMkLst>
            <pc:docMk/>
            <pc:sldMk cId="2251275488" sldId="383"/>
            <ac:spMk id="23" creationId="{358B986D-73E2-E196-3F31-0B77233F25C3}"/>
          </ac:spMkLst>
        </pc:spChg>
        <pc:spChg chg="add del mod">
          <ac:chgData name="Rahman,S M Wahidur" userId="1f47f2be-1738-47c9-b483-fc9e18110345" providerId="ADAL" clId="{57CC0BC3-8612-4B6F-8403-177ACDA2E237}" dt="2026-03-26T02:39:33.881" v="2484" actId="478"/>
          <ac:spMkLst>
            <pc:docMk/>
            <pc:sldMk cId="2251275488" sldId="383"/>
            <ac:spMk id="24" creationId="{D480FDF1-0806-A471-81A2-FA609A34A91B}"/>
          </ac:spMkLst>
        </pc:spChg>
        <pc:spChg chg="add del mod">
          <ac:chgData name="Rahman,S M Wahidur" userId="1f47f2be-1738-47c9-b483-fc9e18110345" providerId="ADAL" clId="{57CC0BC3-8612-4B6F-8403-177ACDA2E237}" dt="2026-03-26T02:39:46.394" v="2488" actId="478"/>
          <ac:spMkLst>
            <pc:docMk/>
            <pc:sldMk cId="2251275488" sldId="383"/>
            <ac:spMk id="25" creationId="{97FC98BC-5661-18B0-6392-10E94BACB196}"/>
          </ac:spMkLst>
        </pc:spChg>
        <pc:spChg chg="mod">
          <ac:chgData name="Rahman,S M Wahidur" userId="1f47f2be-1738-47c9-b483-fc9e18110345" providerId="ADAL" clId="{57CC0BC3-8612-4B6F-8403-177ACDA2E237}" dt="2026-03-27T00:19:00.896" v="3521" actId="20577"/>
          <ac:spMkLst>
            <pc:docMk/>
            <pc:sldMk cId="2251275488" sldId="383"/>
            <ac:spMk id="109" creationId="{F71B58E9-824F-D4B6-E589-BE5D1CEEB8E4}"/>
          </ac:spMkLst>
        </pc:spChg>
        <pc:grpChg chg="add del mod">
          <ac:chgData name="Rahman,S M Wahidur" userId="1f47f2be-1738-47c9-b483-fc9e18110345" providerId="ADAL" clId="{57CC0BC3-8612-4B6F-8403-177ACDA2E237}" dt="2026-03-26T02:43:36.376" v="2504" actId="165"/>
          <ac:grpSpMkLst>
            <pc:docMk/>
            <pc:sldMk cId="2251275488" sldId="383"/>
            <ac:grpSpMk id="18" creationId="{92DF1C03-B9AE-7211-560F-BD9452789418}"/>
          </ac:grpSpMkLst>
        </pc:grpChg>
        <pc:picChg chg="add mod topLvl modCrop">
          <ac:chgData name="Rahman,S M Wahidur" userId="1f47f2be-1738-47c9-b483-fc9e18110345" providerId="ADAL" clId="{57CC0BC3-8612-4B6F-8403-177ACDA2E237}" dt="2026-03-26T02:46:28.293" v="2532" actId="1076"/>
          <ac:picMkLst>
            <pc:docMk/>
            <pc:sldMk cId="2251275488" sldId="383"/>
            <ac:picMk id="3" creationId="{5FC4775D-14A7-2E73-B9E9-41D74C6871B1}"/>
          </ac:picMkLst>
        </pc:picChg>
        <pc:picChg chg="add mod topLvl">
          <ac:chgData name="Rahman,S M Wahidur" userId="1f47f2be-1738-47c9-b483-fc9e18110345" providerId="ADAL" clId="{57CC0BC3-8612-4B6F-8403-177ACDA2E237}" dt="2026-03-26T05:08:41.618" v="3191" actId="1076"/>
          <ac:picMkLst>
            <pc:docMk/>
            <pc:sldMk cId="2251275488" sldId="383"/>
            <ac:picMk id="5" creationId="{E9C36DD5-2710-D42B-35A9-EAF7BC0BCEAF}"/>
          </ac:picMkLst>
        </pc:picChg>
        <pc:picChg chg="add mod">
          <ac:chgData name="Rahman,S M Wahidur" userId="1f47f2be-1738-47c9-b483-fc9e18110345" providerId="ADAL" clId="{57CC0BC3-8612-4B6F-8403-177ACDA2E237}" dt="2026-03-26T02:46:07.947" v="2529" actId="1076"/>
          <ac:picMkLst>
            <pc:docMk/>
            <pc:sldMk cId="2251275488" sldId="383"/>
            <ac:picMk id="27" creationId="{16FE3A0E-82B2-3522-77AD-BDFD8EE304B2}"/>
          </ac:picMkLst>
        </pc:picChg>
        <pc:picChg chg="add mod">
          <ac:chgData name="Rahman,S M Wahidur" userId="1f47f2be-1738-47c9-b483-fc9e18110345" providerId="ADAL" clId="{57CC0BC3-8612-4B6F-8403-177ACDA2E237}" dt="2026-03-26T05:08:38.974" v="3190" actId="1076"/>
          <ac:picMkLst>
            <pc:docMk/>
            <pc:sldMk cId="2251275488" sldId="383"/>
            <ac:picMk id="29" creationId="{352C7175-E700-D576-2940-B030BBE963F3}"/>
          </ac:picMkLst>
        </pc:picChg>
        <pc:cxnChg chg="add del">
          <ac:chgData name="Rahman,S M Wahidur" userId="1f47f2be-1738-47c9-b483-fc9e18110345" providerId="ADAL" clId="{57CC0BC3-8612-4B6F-8403-177ACDA2E237}" dt="2026-03-26T02:23:19.523" v="2366" actId="478"/>
          <ac:cxnSpMkLst>
            <pc:docMk/>
            <pc:sldMk cId="2251275488" sldId="383"/>
            <ac:cxnSpMk id="7" creationId="{D7920AC9-703F-E38C-A6AC-CC74512EF850}"/>
          </ac:cxnSpMkLst>
        </pc:cxnChg>
        <pc:cxnChg chg="add del mod">
          <ac:chgData name="Rahman,S M Wahidur" userId="1f47f2be-1738-47c9-b483-fc9e18110345" providerId="ADAL" clId="{57CC0BC3-8612-4B6F-8403-177ACDA2E237}" dt="2026-03-26T02:22:51.746" v="2361" actId="478"/>
          <ac:cxnSpMkLst>
            <pc:docMk/>
            <pc:sldMk cId="2251275488" sldId="383"/>
            <ac:cxnSpMk id="9" creationId="{5E5393F8-FC4C-F6F5-A02A-78C07573EDE5}"/>
          </ac:cxnSpMkLst>
        </pc:cxnChg>
        <pc:cxnChg chg="add del">
          <ac:chgData name="Rahman,S M Wahidur" userId="1f47f2be-1738-47c9-b483-fc9e18110345" providerId="ADAL" clId="{57CC0BC3-8612-4B6F-8403-177ACDA2E237}" dt="2026-03-26T02:22:48.049" v="2360" actId="11529"/>
          <ac:cxnSpMkLst>
            <pc:docMk/>
            <pc:sldMk cId="2251275488" sldId="383"/>
            <ac:cxnSpMk id="12" creationId="{38CF347F-4EAB-EA1F-8313-3D7A59B7844E}"/>
          </ac:cxnSpMkLst>
        </pc:cxnChg>
        <pc:cxnChg chg="add del mod topLvl">
          <ac:chgData name="Rahman,S M Wahidur" userId="1f47f2be-1738-47c9-b483-fc9e18110345" providerId="ADAL" clId="{57CC0BC3-8612-4B6F-8403-177ACDA2E237}" dt="2026-03-26T02:43:40.614" v="2506" actId="478"/>
          <ac:cxnSpMkLst>
            <pc:docMk/>
            <pc:sldMk cId="2251275488" sldId="383"/>
            <ac:cxnSpMk id="14" creationId="{8080DD60-F82A-46DF-186C-C6CA61514F04}"/>
          </ac:cxnSpMkLst>
        </pc:cxnChg>
        <pc:cxnChg chg="add del mod topLvl">
          <ac:chgData name="Rahman,S M Wahidur" userId="1f47f2be-1738-47c9-b483-fc9e18110345" providerId="ADAL" clId="{57CC0BC3-8612-4B6F-8403-177ACDA2E237}" dt="2026-03-26T02:43:39.127" v="2505" actId="478"/>
          <ac:cxnSpMkLst>
            <pc:docMk/>
            <pc:sldMk cId="2251275488" sldId="383"/>
            <ac:cxnSpMk id="15" creationId="{730CAABB-409F-710E-5459-412F879F73F0}"/>
          </ac:cxnSpMkLst>
        </pc:cxnChg>
      </pc:sldChg>
      <pc:sldChg chg="addSp modSp add mod ord">
        <pc:chgData name="Rahman,S M Wahidur" userId="1f47f2be-1738-47c9-b483-fc9e18110345" providerId="ADAL" clId="{57CC0BC3-8612-4B6F-8403-177ACDA2E237}" dt="2026-03-26T05:50:13.049" v="3436" actId="1076"/>
        <pc:sldMkLst>
          <pc:docMk/>
          <pc:sldMk cId="2313200811" sldId="384"/>
        </pc:sldMkLst>
        <pc:spChg chg="add mod">
          <ac:chgData name="Rahman,S M Wahidur" userId="1f47f2be-1738-47c9-b483-fc9e18110345" providerId="ADAL" clId="{57CC0BC3-8612-4B6F-8403-177ACDA2E237}" dt="2026-03-26T05:46:49.849" v="3401" actId="20577"/>
          <ac:spMkLst>
            <pc:docMk/>
            <pc:sldMk cId="2313200811" sldId="384"/>
            <ac:spMk id="4" creationId="{EED47566-8693-8434-6A20-45430456466A}"/>
          </ac:spMkLst>
        </pc:spChg>
        <pc:spChg chg="add mod">
          <ac:chgData name="Rahman,S M Wahidur" userId="1f47f2be-1738-47c9-b483-fc9e18110345" providerId="ADAL" clId="{57CC0BC3-8612-4B6F-8403-177ACDA2E237}" dt="2026-03-26T05:49:32.530" v="3423" actId="114"/>
          <ac:spMkLst>
            <pc:docMk/>
            <pc:sldMk cId="2313200811" sldId="384"/>
            <ac:spMk id="5" creationId="{47397813-BA84-6C7B-685A-DBC92796FEE8}"/>
          </ac:spMkLst>
        </pc:spChg>
        <pc:spChg chg="add mod">
          <ac:chgData name="Rahman,S M Wahidur" userId="1f47f2be-1738-47c9-b483-fc9e18110345" providerId="ADAL" clId="{57CC0BC3-8612-4B6F-8403-177ACDA2E237}" dt="2026-03-26T05:50:13.049" v="3436" actId="1076"/>
          <ac:spMkLst>
            <pc:docMk/>
            <pc:sldMk cId="2313200811" sldId="384"/>
            <ac:spMk id="6" creationId="{C68E236A-E47A-D75A-C0E4-F0F86D29BEFB}"/>
          </ac:spMkLst>
        </pc:spChg>
        <pc:spChg chg="mod">
          <ac:chgData name="Rahman,S M Wahidur" userId="1f47f2be-1738-47c9-b483-fc9e18110345" providerId="ADAL" clId="{57CC0BC3-8612-4B6F-8403-177ACDA2E237}" dt="2026-03-26T01:40:23.337" v="1241" actId="20577"/>
          <ac:spMkLst>
            <pc:docMk/>
            <pc:sldMk cId="2313200811" sldId="384"/>
            <ac:spMk id="109" creationId="{1382D62A-6AAB-696B-925C-CA3B2425785D}"/>
          </ac:spMkLst>
        </pc:spChg>
        <pc:picChg chg="add mod">
          <ac:chgData name="Rahman,S M Wahidur" userId="1f47f2be-1738-47c9-b483-fc9e18110345" providerId="ADAL" clId="{57CC0BC3-8612-4B6F-8403-177ACDA2E237}" dt="2026-03-26T05:46:55.636" v="3402" actId="1076"/>
          <ac:picMkLst>
            <pc:docMk/>
            <pc:sldMk cId="2313200811" sldId="384"/>
            <ac:picMk id="3" creationId="{52B77E63-5DA2-EA04-1DF2-B259281D1591}"/>
          </ac:picMkLst>
        </pc:picChg>
      </pc:sldChg>
      <pc:sldChg chg="addSp modSp add mod">
        <pc:chgData name="Rahman,S M Wahidur" userId="1f47f2be-1738-47c9-b483-fc9e18110345" providerId="ADAL" clId="{57CC0BC3-8612-4B6F-8403-177ACDA2E237}" dt="2026-03-26T02:15:01.684" v="2345" actId="1076"/>
        <pc:sldMkLst>
          <pc:docMk/>
          <pc:sldMk cId="2932074523" sldId="385"/>
        </pc:sldMkLst>
        <pc:spChg chg="mod">
          <ac:chgData name="Rahman,S M Wahidur" userId="1f47f2be-1738-47c9-b483-fc9e18110345" providerId="ADAL" clId="{57CC0BC3-8612-4B6F-8403-177ACDA2E237}" dt="2026-03-26T02:14:23.311" v="2341" actId="20577"/>
          <ac:spMkLst>
            <pc:docMk/>
            <pc:sldMk cId="2932074523" sldId="385"/>
            <ac:spMk id="109" creationId="{146A57D1-C7F5-AB2D-3B93-C801C9484F7C}"/>
          </ac:spMkLst>
        </pc:spChg>
        <pc:picChg chg="add mod">
          <ac:chgData name="Rahman,S M Wahidur" userId="1f47f2be-1738-47c9-b483-fc9e18110345" providerId="ADAL" clId="{57CC0BC3-8612-4B6F-8403-177ACDA2E237}" dt="2026-03-26T02:15:01.684" v="2345" actId="1076"/>
          <ac:picMkLst>
            <pc:docMk/>
            <pc:sldMk cId="2932074523" sldId="385"/>
            <ac:picMk id="3" creationId="{508FA5A9-5737-3FE3-DC87-FB6ADF438891}"/>
          </ac:picMkLst>
        </pc:picChg>
      </pc:sldChg>
      <pc:sldChg chg="addSp modSp add mod">
        <pc:chgData name="Rahman,S M Wahidur" userId="1f47f2be-1738-47c9-b483-fc9e18110345" providerId="ADAL" clId="{57CC0BC3-8612-4B6F-8403-177ACDA2E237}" dt="2026-03-27T00:31:45.119" v="3567" actId="113"/>
        <pc:sldMkLst>
          <pc:docMk/>
          <pc:sldMk cId="1170158956" sldId="386"/>
        </pc:sldMkLst>
        <pc:spChg chg="add mod">
          <ac:chgData name="Rahman,S M Wahidur" userId="1f47f2be-1738-47c9-b483-fc9e18110345" providerId="ADAL" clId="{57CC0BC3-8612-4B6F-8403-177ACDA2E237}" dt="2026-03-27T00:31:45.119" v="3567" actId="113"/>
          <ac:spMkLst>
            <pc:docMk/>
            <pc:sldMk cId="1170158956" sldId="386"/>
            <ac:spMk id="2" creationId="{61578614-6DDA-E62C-9DAB-5F2DB8825B36}"/>
          </ac:spMkLst>
        </pc:spChg>
        <pc:spChg chg="mod">
          <ac:chgData name="Rahman,S M Wahidur" userId="1f47f2be-1738-47c9-b483-fc9e18110345" providerId="ADAL" clId="{57CC0BC3-8612-4B6F-8403-177ACDA2E237}" dt="2026-03-26T04:28:04.154" v="2551" actId="20577"/>
          <ac:spMkLst>
            <pc:docMk/>
            <pc:sldMk cId="1170158956" sldId="386"/>
            <ac:spMk id="109" creationId="{2FE08F90-1428-AB06-51A5-83C168EA7351}"/>
          </ac:spMkLst>
        </pc:spChg>
      </pc:sldChg>
      <pc:sldChg chg="addSp modSp add mod">
        <pc:chgData name="Rahman,S M Wahidur" userId="1f47f2be-1738-47c9-b483-fc9e18110345" providerId="ADAL" clId="{57CC0BC3-8612-4B6F-8403-177ACDA2E237}" dt="2026-03-26T05:53:52.568" v="3456" actId="1076"/>
        <pc:sldMkLst>
          <pc:docMk/>
          <pc:sldMk cId="1809345634" sldId="387"/>
        </pc:sldMkLst>
        <pc:spChg chg="add mod">
          <ac:chgData name="Rahman,S M Wahidur" userId="1f47f2be-1738-47c9-b483-fc9e18110345" providerId="ADAL" clId="{57CC0BC3-8612-4B6F-8403-177ACDA2E237}" dt="2026-03-26T05:15:37.418" v="3245" actId="20577"/>
          <ac:spMkLst>
            <pc:docMk/>
            <pc:sldMk cId="1809345634" sldId="387"/>
            <ac:spMk id="4" creationId="{49131098-4F47-98CB-65BD-960B1B0C7AFB}"/>
          </ac:spMkLst>
        </pc:spChg>
        <pc:spChg chg="mod">
          <ac:chgData name="Rahman,S M Wahidur" userId="1f47f2be-1738-47c9-b483-fc9e18110345" providerId="ADAL" clId="{57CC0BC3-8612-4B6F-8403-177ACDA2E237}" dt="2026-03-26T01:46:16.458" v="1356" actId="20577"/>
          <ac:spMkLst>
            <pc:docMk/>
            <pc:sldMk cId="1809345634" sldId="387"/>
            <ac:spMk id="109" creationId="{FEA9EDE7-CA59-69D3-9CBD-F6A6ADF9D50A}"/>
          </ac:spMkLst>
        </pc:spChg>
        <pc:picChg chg="add mod">
          <ac:chgData name="Rahman,S M Wahidur" userId="1f47f2be-1738-47c9-b483-fc9e18110345" providerId="ADAL" clId="{57CC0BC3-8612-4B6F-8403-177ACDA2E237}" dt="2026-03-26T05:12:56.566" v="3193" actId="1076"/>
          <ac:picMkLst>
            <pc:docMk/>
            <pc:sldMk cId="1809345634" sldId="387"/>
            <ac:picMk id="3" creationId="{984C7393-C81B-3359-FD52-E527AFB9A27E}"/>
          </ac:picMkLst>
        </pc:picChg>
        <pc:picChg chg="add mod">
          <ac:chgData name="Rahman,S M Wahidur" userId="1f47f2be-1738-47c9-b483-fc9e18110345" providerId="ADAL" clId="{57CC0BC3-8612-4B6F-8403-177ACDA2E237}" dt="2026-03-26T05:17:38.851" v="3248" actId="1076"/>
          <ac:picMkLst>
            <pc:docMk/>
            <pc:sldMk cId="1809345634" sldId="387"/>
            <ac:picMk id="6" creationId="{07F1FE45-2E58-9BD8-75C6-F6E0508CF98F}"/>
          </ac:picMkLst>
        </pc:picChg>
        <pc:picChg chg="add mod">
          <ac:chgData name="Rahman,S M Wahidur" userId="1f47f2be-1738-47c9-b483-fc9e18110345" providerId="ADAL" clId="{57CC0BC3-8612-4B6F-8403-177ACDA2E237}" dt="2026-03-26T05:18:02.390" v="3250" actId="1076"/>
          <ac:picMkLst>
            <pc:docMk/>
            <pc:sldMk cId="1809345634" sldId="387"/>
            <ac:picMk id="8" creationId="{07E6A648-565E-B3B1-4240-D3A6E3046541}"/>
          </ac:picMkLst>
        </pc:picChg>
        <pc:picChg chg="add mod">
          <ac:chgData name="Rahman,S M Wahidur" userId="1f47f2be-1738-47c9-b483-fc9e18110345" providerId="ADAL" clId="{57CC0BC3-8612-4B6F-8403-177ACDA2E237}" dt="2026-03-26T05:53:52.568" v="3456" actId="1076"/>
          <ac:picMkLst>
            <pc:docMk/>
            <pc:sldMk cId="1809345634" sldId="387"/>
            <ac:picMk id="9" creationId="{0FC7F737-1191-D48E-A862-55B26953B644}"/>
          </ac:picMkLst>
        </pc:picChg>
      </pc:sldChg>
      <pc:sldChg chg="addSp modSp add mod setBg">
        <pc:chgData name="Rahman,S M Wahidur" userId="1f47f2be-1738-47c9-b483-fc9e18110345" providerId="ADAL" clId="{57CC0BC3-8612-4B6F-8403-177ACDA2E237}" dt="2026-03-26T05:24:56.010" v="3304"/>
        <pc:sldMkLst>
          <pc:docMk/>
          <pc:sldMk cId="1897365833" sldId="388"/>
        </pc:sldMkLst>
        <pc:spChg chg="mod">
          <ac:chgData name="Rahman,S M Wahidur" userId="1f47f2be-1738-47c9-b483-fc9e18110345" providerId="ADAL" clId="{57CC0BC3-8612-4B6F-8403-177ACDA2E237}" dt="2026-03-26T05:24:56.010" v="3304"/>
          <ac:spMkLst>
            <pc:docMk/>
            <pc:sldMk cId="1897365833" sldId="388"/>
            <ac:spMk id="109" creationId="{33D86656-3390-2D3D-2CAB-D2C9C0D44B58}"/>
          </ac:spMkLst>
        </pc:spChg>
        <pc:picChg chg="add mod">
          <ac:chgData name="Rahman,S M Wahidur" userId="1f47f2be-1738-47c9-b483-fc9e18110345" providerId="ADAL" clId="{57CC0BC3-8612-4B6F-8403-177ACDA2E237}" dt="2026-03-26T05:21:17.256" v="3264" actId="1076"/>
          <ac:picMkLst>
            <pc:docMk/>
            <pc:sldMk cId="1897365833" sldId="388"/>
            <ac:picMk id="3" creationId="{F79A8393-1558-6BF2-3810-C05EEB2D508E}"/>
          </ac:picMkLst>
        </pc:picChg>
        <pc:picChg chg="add mod">
          <ac:chgData name="Rahman,S M Wahidur" userId="1f47f2be-1738-47c9-b483-fc9e18110345" providerId="ADAL" clId="{57CC0BC3-8612-4B6F-8403-177ACDA2E237}" dt="2026-03-26T05:21:30.709" v="3265" actId="1076"/>
          <ac:picMkLst>
            <pc:docMk/>
            <pc:sldMk cId="1897365833" sldId="388"/>
            <ac:picMk id="5" creationId="{9CC98205-A2A3-472A-9322-56FB972C26FA}"/>
          </ac:picMkLst>
        </pc:picChg>
      </pc:sldChg>
      <pc:sldChg chg="addSp modSp add mod">
        <pc:chgData name="Rahman,S M Wahidur" userId="1f47f2be-1738-47c9-b483-fc9e18110345" providerId="ADAL" clId="{57CC0BC3-8612-4B6F-8403-177ACDA2E237}" dt="2026-03-26T05:24:30.476" v="3302" actId="20577"/>
        <pc:sldMkLst>
          <pc:docMk/>
          <pc:sldMk cId="352159134" sldId="389"/>
        </pc:sldMkLst>
        <pc:spChg chg="mod">
          <ac:chgData name="Rahman,S M Wahidur" userId="1f47f2be-1738-47c9-b483-fc9e18110345" providerId="ADAL" clId="{57CC0BC3-8612-4B6F-8403-177ACDA2E237}" dt="2026-03-26T05:24:30.476" v="3302" actId="20577"/>
          <ac:spMkLst>
            <pc:docMk/>
            <pc:sldMk cId="352159134" sldId="389"/>
            <ac:spMk id="109" creationId="{D8093BC0-C50C-A81E-FF2C-0733A985AD91}"/>
          </ac:spMkLst>
        </pc:spChg>
        <pc:picChg chg="add mod">
          <ac:chgData name="Rahman,S M Wahidur" userId="1f47f2be-1738-47c9-b483-fc9e18110345" providerId="ADAL" clId="{57CC0BC3-8612-4B6F-8403-177ACDA2E237}" dt="2026-03-26T05:23:52.900" v="3271" actId="1076"/>
          <ac:picMkLst>
            <pc:docMk/>
            <pc:sldMk cId="352159134" sldId="389"/>
            <ac:picMk id="3" creationId="{0814D019-1991-D960-0730-BAE50F4FB61A}"/>
          </ac:picMkLst>
        </pc:picChg>
      </pc:sldChg>
      <pc:sldChg chg="addSp delSp modSp add mod">
        <pc:chgData name="Rahman,S M Wahidur" userId="1f47f2be-1738-47c9-b483-fc9e18110345" providerId="ADAL" clId="{57CC0BC3-8612-4B6F-8403-177ACDA2E237}" dt="2026-03-26T06:01:19.698" v="3510" actId="1076"/>
        <pc:sldMkLst>
          <pc:docMk/>
          <pc:sldMk cId="4294259991" sldId="390"/>
        </pc:sldMkLst>
        <pc:spChg chg="add mod">
          <ac:chgData name="Rahman,S M Wahidur" userId="1f47f2be-1738-47c9-b483-fc9e18110345" providerId="ADAL" clId="{57CC0BC3-8612-4B6F-8403-177ACDA2E237}" dt="2026-03-26T05:30:45.452" v="3327" actId="20577"/>
          <ac:spMkLst>
            <pc:docMk/>
            <pc:sldMk cId="4294259991" sldId="390"/>
            <ac:spMk id="2" creationId="{DCCCB4C1-8820-B092-00BE-69B81791A5C2}"/>
          </ac:spMkLst>
        </pc:spChg>
        <pc:spChg chg="add">
          <ac:chgData name="Rahman,S M Wahidur" userId="1f47f2be-1738-47c9-b483-fc9e18110345" providerId="ADAL" clId="{57CC0BC3-8612-4B6F-8403-177ACDA2E237}" dt="2026-03-26T05:55:16.857" v="3457"/>
          <ac:spMkLst>
            <pc:docMk/>
            <pc:sldMk cId="4294259991" sldId="390"/>
            <ac:spMk id="3" creationId="{535AB68B-DD90-4BE1-7142-C42B4B74C12A}"/>
          </ac:spMkLst>
        </pc:spChg>
        <pc:spChg chg="mod">
          <ac:chgData name="Rahman,S M Wahidur" userId="1f47f2be-1738-47c9-b483-fc9e18110345" providerId="ADAL" clId="{57CC0BC3-8612-4B6F-8403-177ACDA2E237}" dt="2026-03-26T01:49:01.974" v="1508" actId="20577"/>
          <ac:spMkLst>
            <pc:docMk/>
            <pc:sldMk cId="4294259991" sldId="390"/>
            <ac:spMk id="109" creationId="{A5969B1A-C560-B8FA-50A0-33C8A940E101}"/>
          </ac:spMkLst>
        </pc:spChg>
        <pc:picChg chg="add del mod">
          <ac:chgData name="Rahman,S M Wahidur" userId="1f47f2be-1738-47c9-b483-fc9e18110345" providerId="ADAL" clId="{57CC0BC3-8612-4B6F-8403-177ACDA2E237}" dt="2026-03-26T05:56:09.809" v="3467" actId="478"/>
          <ac:picMkLst>
            <pc:docMk/>
            <pc:sldMk cId="4294259991" sldId="390"/>
            <ac:picMk id="4" creationId="{D0A55692-04E5-EF41-A630-F85C1133FCAD}"/>
          </ac:picMkLst>
        </pc:picChg>
        <pc:picChg chg="add del mod">
          <ac:chgData name="Rahman,S M Wahidur" userId="1f47f2be-1738-47c9-b483-fc9e18110345" providerId="ADAL" clId="{57CC0BC3-8612-4B6F-8403-177ACDA2E237}" dt="2026-03-26T05:57:13.548" v="3477" actId="478"/>
          <ac:picMkLst>
            <pc:docMk/>
            <pc:sldMk cId="4294259991" sldId="390"/>
            <ac:picMk id="5" creationId="{3F2C33D9-8A4D-EBAB-D766-13CFD31594D3}"/>
          </ac:picMkLst>
        </pc:picChg>
        <pc:picChg chg="add del mod modCrop">
          <ac:chgData name="Rahman,S M Wahidur" userId="1f47f2be-1738-47c9-b483-fc9e18110345" providerId="ADAL" clId="{57CC0BC3-8612-4B6F-8403-177ACDA2E237}" dt="2026-03-26T05:59:04.991" v="3490" actId="478"/>
          <ac:picMkLst>
            <pc:docMk/>
            <pc:sldMk cId="4294259991" sldId="390"/>
            <ac:picMk id="6" creationId="{8CD32412-A04D-1DEE-347C-C0FA463364D3}"/>
          </ac:picMkLst>
        </pc:picChg>
        <pc:picChg chg="add del mod">
          <ac:chgData name="Rahman,S M Wahidur" userId="1f47f2be-1738-47c9-b483-fc9e18110345" providerId="ADAL" clId="{57CC0BC3-8612-4B6F-8403-177ACDA2E237}" dt="2026-03-26T06:00:42.141" v="3503" actId="478"/>
          <ac:picMkLst>
            <pc:docMk/>
            <pc:sldMk cId="4294259991" sldId="390"/>
            <ac:picMk id="7" creationId="{15F6345E-F3A3-6FE5-BC96-AA95B86238B7}"/>
          </ac:picMkLst>
        </pc:picChg>
        <pc:picChg chg="add mod modCrop">
          <ac:chgData name="Rahman,S M Wahidur" userId="1f47f2be-1738-47c9-b483-fc9e18110345" providerId="ADAL" clId="{57CC0BC3-8612-4B6F-8403-177ACDA2E237}" dt="2026-03-26T06:01:19.698" v="3510" actId="1076"/>
          <ac:picMkLst>
            <pc:docMk/>
            <pc:sldMk cId="4294259991" sldId="390"/>
            <ac:picMk id="8" creationId="{411A956E-3327-5E5D-1DB8-DCA44465B940}"/>
          </ac:picMkLst>
        </pc:picChg>
      </pc:sldChg>
      <pc:sldChg chg="addSp modSp add mod">
        <pc:chgData name="Rahman,S M Wahidur" userId="1f47f2be-1738-47c9-b483-fc9e18110345" providerId="ADAL" clId="{57CC0BC3-8612-4B6F-8403-177ACDA2E237}" dt="2026-03-26T05:33:13.980" v="3333" actId="1076"/>
        <pc:sldMkLst>
          <pc:docMk/>
          <pc:sldMk cId="88952740" sldId="391"/>
        </pc:sldMkLst>
        <pc:spChg chg="mod">
          <ac:chgData name="Rahman,S M Wahidur" userId="1f47f2be-1738-47c9-b483-fc9e18110345" providerId="ADAL" clId="{57CC0BC3-8612-4B6F-8403-177ACDA2E237}" dt="2026-03-26T01:49:48.552" v="1552" actId="20577"/>
          <ac:spMkLst>
            <pc:docMk/>
            <pc:sldMk cId="88952740" sldId="391"/>
            <ac:spMk id="109" creationId="{76EAD2A1-94A8-DD5E-E7E8-265D0B933FDD}"/>
          </ac:spMkLst>
        </pc:spChg>
        <pc:picChg chg="add mod modCrop">
          <ac:chgData name="Rahman,S M Wahidur" userId="1f47f2be-1738-47c9-b483-fc9e18110345" providerId="ADAL" clId="{57CC0BC3-8612-4B6F-8403-177ACDA2E237}" dt="2026-03-26T05:33:13.980" v="3333" actId="1076"/>
          <ac:picMkLst>
            <pc:docMk/>
            <pc:sldMk cId="88952740" sldId="391"/>
            <ac:picMk id="3" creationId="{6BE85D77-F211-E4A3-6E90-01CA402720FA}"/>
          </ac:picMkLst>
        </pc:picChg>
      </pc:sldChg>
      <pc:sldChg chg="addSp modSp add mod">
        <pc:chgData name="Rahman,S M Wahidur" userId="1f47f2be-1738-47c9-b483-fc9e18110345" providerId="ADAL" clId="{57CC0BC3-8612-4B6F-8403-177ACDA2E237}" dt="2026-03-27T00:28:48.904" v="3560" actId="207"/>
        <pc:sldMkLst>
          <pc:docMk/>
          <pc:sldMk cId="252457955" sldId="392"/>
        </pc:sldMkLst>
        <pc:spChg chg="add mod">
          <ac:chgData name="Rahman,S M Wahidur" userId="1f47f2be-1738-47c9-b483-fc9e18110345" providerId="ADAL" clId="{57CC0BC3-8612-4B6F-8403-177ACDA2E237}" dt="2026-03-27T00:28:48.904" v="3560" actId="207"/>
          <ac:spMkLst>
            <pc:docMk/>
            <pc:sldMk cId="252457955" sldId="392"/>
            <ac:spMk id="4" creationId="{DC70E828-D676-BE0A-B1FA-17D974BEC60C}"/>
          </ac:spMkLst>
        </pc:spChg>
        <pc:spChg chg="mod">
          <ac:chgData name="Rahman,S M Wahidur" userId="1f47f2be-1738-47c9-b483-fc9e18110345" providerId="ADAL" clId="{57CC0BC3-8612-4B6F-8403-177ACDA2E237}" dt="2026-03-26T02:13:32.670" v="2302" actId="20577"/>
          <ac:spMkLst>
            <pc:docMk/>
            <pc:sldMk cId="252457955" sldId="392"/>
            <ac:spMk id="109" creationId="{304FE332-0508-C5D3-1CD4-47E06B714CFD}"/>
          </ac:spMkLst>
        </pc:spChg>
        <pc:picChg chg="add mod">
          <ac:chgData name="Rahman,S M Wahidur" userId="1f47f2be-1738-47c9-b483-fc9e18110345" providerId="ADAL" clId="{57CC0BC3-8612-4B6F-8403-177ACDA2E237}" dt="2026-03-26T04:52:50.473" v="3097" actId="1076"/>
          <ac:picMkLst>
            <pc:docMk/>
            <pc:sldMk cId="252457955" sldId="392"/>
            <ac:picMk id="3" creationId="{DA5C54E0-D2B2-7661-2BCC-FDD1724D8C1C}"/>
          </ac:picMkLst>
        </pc:picChg>
      </pc:sldChg>
      <pc:sldChg chg="addSp delSp modSp add mod">
        <pc:chgData name="Rahman,S M Wahidur" userId="1f47f2be-1738-47c9-b483-fc9e18110345" providerId="ADAL" clId="{57CC0BC3-8612-4B6F-8403-177ACDA2E237}" dt="2026-03-27T00:27:20.512" v="3558" actId="207"/>
        <pc:sldMkLst>
          <pc:docMk/>
          <pc:sldMk cId="1297120395" sldId="393"/>
        </pc:sldMkLst>
        <pc:spChg chg="add del mod">
          <ac:chgData name="Rahman,S M Wahidur" userId="1f47f2be-1738-47c9-b483-fc9e18110345" providerId="ADAL" clId="{57CC0BC3-8612-4B6F-8403-177ACDA2E237}" dt="2026-03-26T05:00:49.157" v="3110" actId="478"/>
          <ac:spMkLst>
            <pc:docMk/>
            <pc:sldMk cId="1297120395" sldId="393"/>
            <ac:spMk id="2" creationId="{B52FB30D-6FC9-1BE3-C5E0-FB46C2272E16}"/>
          </ac:spMkLst>
        </pc:spChg>
        <pc:spChg chg="add">
          <ac:chgData name="Rahman,S M Wahidur" userId="1f47f2be-1738-47c9-b483-fc9e18110345" providerId="ADAL" clId="{57CC0BC3-8612-4B6F-8403-177ACDA2E237}" dt="2026-03-26T05:00:29.789" v="3109"/>
          <ac:spMkLst>
            <pc:docMk/>
            <pc:sldMk cId="1297120395" sldId="393"/>
            <ac:spMk id="3" creationId="{EBF8FA18-5A0E-01CD-BFF6-00D0570E9B89}"/>
          </ac:spMkLst>
        </pc:spChg>
        <pc:spChg chg="add">
          <ac:chgData name="Rahman,S M Wahidur" userId="1f47f2be-1738-47c9-b483-fc9e18110345" providerId="ADAL" clId="{57CC0BC3-8612-4B6F-8403-177ACDA2E237}" dt="2026-03-26T05:00:52.808" v="3111"/>
          <ac:spMkLst>
            <pc:docMk/>
            <pc:sldMk cId="1297120395" sldId="393"/>
            <ac:spMk id="4" creationId="{225D63A4-4454-29F2-794D-E25BB1D86831}"/>
          </ac:spMkLst>
        </pc:spChg>
        <pc:spChg chg="add mod">
          <ac:chgData name="Rahman,S M Wahidur" userId="1f47f2be-1738-47c9-b483-fc9e18110345" providerId="ADAL" clId="{57CC0BC3-8612-4B6F-8403-177ACDA2E237}" dt="2026-03-27T00:27:20.512" v="3558" actId="207"/>
          <ac:spMkLst>
            <pc:docMk/>
            <pc:sldMk cId="1297120395" sldId="393"/>
            <ac:spMk id="5" creationId="{4CBC41ED-2AC0-9352-22A4-F0999C9E59CA}"/>
          </ac:spMkLst>
        </pc:spChg>
        <pc:picChg chg="add mod">
          <ac:chgData name="Rahman,S M Wahidur" userId="1f47f2be-1738-47c9-b483-fc9e18110345" providerId="ADAL" clId="{57CC0BC3-8612-4B6F-8403-177ACDA2E237}" dt="2026-03-26T05:04:47.150" v="3168" actId="14100"/>
          <ac:picMkLst>
            <pc:docMk/>
            <pc:sldMk cId="1297120395" sldId="393"/>
            <ac:picMk id="6" creationId="{61206A93-E094-A0A3-465D-5CF1AECBF70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64A834-6A8C-F2D5-E9E0-4CEAAA3318F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4574B4-C5B4-E6FD-9A9D-2B1DDF6E31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DDBE45-8CE9-4AE8-AA50-517C8A2391BA}" type="datetimeFigureOut">
              <a:rPr lang="en-US" smtClean="0"/>
              <a:t>3/26/2026</a:t>
            </a:fld>
            <a:endParaRPr lang="en-US"/>
          </a:p>
        </p:txBody>
      </p:sp>
      <p:sp>
        <p:nvSpPr>
          <p:cNvPr id="4" name="Footer Placeholder 3">
            <a:extLst>
              <a:ext uri="{FF2B5EF4-FFF2-40B4-BE49-F238E27FC236}">
                <a16:creationId xmlns:a16="http://schemas.microsoft.com/office/drawing/2014/main" id="{EE38A709-5A3B-D979-2841-3609E9E099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A7A4B12-40CF-5E82-C064-1C12B0D99D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91F9AE-5B45-461C-B63D-07FC5E2E6EA7}" type="slidenum">
              <a:rPr lang="en-US" smtClean="0"/>
              <a:t>‹#›</a:t>
            </a:fld>
            <a:endParaRPr lang="en-US"/>
          </a:p>
        </p:txBody>
      </p:sp>
    </p:spTree>
    <p:extLst>
      <p:ext uri="{BB962C8B-B14F-4D97-AF65-F5344CB8AC3E}">
        <p14:creationId xmlns:p14="http://schemas.microsoft.com/office/powerpoint/2010/main" val="37345462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030B3A-62E7-4A7C-9558-23DE2080254E}" type="datetimeFigureOut">
              <a:rPr lang="ko-KR" altLang="en-US" smtClean="0"/>
              <a:t>2026-03-26</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0C57BA-06D2-4ED1-970D-DF1ABC87382F}" type="slidenum">
              <a:rPr lang="ko-KR" altLang="en-US" smtClean="0"/>
              <a:t>‹#›</a:t>
            </a:fld>
            <a:endParaRPr lang="ko-KR" altLang="en-US"/>
          </a:p>
        </p:txBody>
      </p:sp>
    </p:spTree>
    <p:extLst>
      <p:ext uri="{BB962C8B-B14F-4D97-AF65-F5344CB8AC3E}">
        <p14:creationId xmlns:p14="http://schemas.microsoft.com/office/powerpoint/2010/main" val="118556942"/>
      </p:ext>
    </p:extLst>
  </p:cSld>
  <p:clrMap bg1="lt1" tx1="dk1" bg2="lt2" tx2="dk2" accent1="accent1" accent2="accent2" accent3="accent3" accent4="accent4" accent5="accent5" accent6="accent6" hlink="hlink" folHlink="folHlink"/>
  <p:hf hdr="0" ftr="0" dt="0"/>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7F96C938-8B94-80CD-73E3-230D4D4395A8}"/>
            </a:ext>
          </a:extLst>
        </p:cNvPr>
        <p:cNvGrpSpPr/>
        <p:nvPr/>
      </p:nvGrpSpPr>
      <p:grpSpPr>
        <a:xfrm>
          <a:off x="0" y="0"/>
          <a:ext cx="0" cy="0"/>
          <a:chOff x="0" y="0"/>
          <a:chExt cx="0" cy="0"/>
        </a:xfrm>
      </p:grpSpPr>
      <p:sp>
        <p:nvSpPr>
          <p:cNvPr id="106" name="Google Shape;106;g3224ff51afe_2_49:notes">
            <a:extLst>
              <a:ext uri="{FF2B5EF4-FFF2-40B4-BE49-F238E27FC236}">
                <a16:creationId xmlns:a16="http://schemas.microsoft.com/office/drawing/2014/main" id="{49213C37-CB72-7D18-CD0A-A7718BA01224}"/>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Good morning, everyone. </a:t>
            </a:r>
            <a:br>
              <a:rPr lang="en-US" dirty="0"/>
            </a:br>
            <a:r>
              <a:rPr lang="en-US" dirty="0"/>
              <a:t>Welcome to my Journal Club presentation session.</a:t>
            </a:r>
            <a:endParaRPr dirty="0"/>
          </a:p>
        </p:txBody>
      </p:sp>
      <p:sp>
        <p:nvSpPr>
          <p:cNvPr id="107" name="Google Shape;107;g3224ff51afe_2_49:notes">
            <a:extLst>
              <a:ext uri="{FF2B5EF4-FFF2-40B4-BE49-F238E27FC236}">
                <a16:creationId xmlns:a16="http://schemas.microsoft.com/office/drawing/2014/main" id="{29BFF197-1F48-B58E-AC14-E41C8F7D357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1010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4E6FCAE3-D914-008A-CECC-6D6CB0AE7D3F}"/>
            </a:ext>
          </a:extLst>
        </p:cNvPr>
        <p:cNvGrpSpPr/>
        <p:nvPr/>
      </p:nvGrpSpPr>
      <p:grpSpPr>
        <a:xfrm>
          <a:off x="0" y="0"/>
          <a:ext cx="0" cy="0"/>
          <a:chOff x="0" y="0"/>
          <a:chExt cx="0" cy="0"/>
        </a:xfrm>
      </p:grpSpPr>
      <p:sp>
        <p:nvSpPr>
          <p:cNvPr id="106" name="Google Shape;106;g3224ff51afe_2_49:notes">
            <a:extLst>
              <a:ext uri="{FF2B5EF4-FFF2-40B4-BE49-F238E27FC236}">
                <a16:creationId xmlns:a16="http://schemas.microsoft.com/office/drawing/2014/main" id="{55102DF6-9F05-0362-A65C-C0739961C594}"/>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52396" indent="0" defTabSz="1219170" latinLnBrk="0">
              <a:buClr>
                <a:srgbClr val="000000"/>
              </a:buClr>
              <a:buSzPts val="1800"/>
              <a:buFont typeface="Wingdings" panose="05000000000000000000" pitchFamily="2" charset="2"/>
              <a:buNone/>
            </a:pPr>
            <a:r>
              <a:rPr lang="en-US" sz="1200" dirty="0">
                <a:latin typeface="Times New Roman" panose="02020603050405020304" pitchFamily="18" charset="0"/>
                <a:cs typeface="Times New Roman" panose="02020603050405020304" pitchFamily="18" charset="0"/>
              </a:rPr>
              <a:t>The paper begins by explaining the shift from traditional human-led trading to algorithmic trading, which uses math and data to make faster, more accurate decisions. It highlights why Bitcoin is a focus and identifies a gap in current research, those are most models don't balance high profit, low risk, and active trading simultaneously.</a:t>
            </a:r>
            <a:endParaRPr lang="en-US"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107" name="Google Shape;107;g3224ff51afe_2_49:notes">
            <a:extLst>
              <a:ext uri="{FF2B5EF4-FFF2-40B4-BE49-F238E27FC236}">
                <a16:creationId xmlns:a16="http://schemas.microsoft.com/office/drawing/2014/main" id="{6CD1A47D-8776-D220-D8EB-03FFB29DC72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5509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B07E820D-4C43-B01B-F0E5-426F844FB856}"/>
            </a:ext>
          </a:extLst>
        </p:cNvPr>
        <p:cNvGrpSpPr/>
        <p:nvPr/>
      </p:nvGrpSpPr>
      <p:grpSpPr>
        <a:xfrm>
          <a:off x="0" y="0"/>
          <a:ext cx="0" cy="0"/>
          <a:chOff x="0" y="0"/>
          <a:chExt cx="0" cy="0"/>
        </a:xfrm>
      </p:grpSpPr>
      <p:sp>
        <p:nvSpPr>
          <p:cNvPr id="106" name="Google Shape;106;g3224ff51afe_2_49:notes">
            <a:extLst>
              <a:ext uri="{FF2B5EF4-FFF2-40B4-BE49-F238E27FC236}">
                <a16:creationId xmlns:a16="http://schemas.microsoft.com/office/drawing/2014/main" id="{6A742177-4F84-BF9E-98D4-7B18DF8869C2}"/>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52396" indent="0" defTabSz="1219170" latinLnBrk="0">
              <a:buClr>
                <a:srgbClr val="000000"/>
              </a:buClr>
              <a:buSzPts val="1800"/>
              <a:buFont typeface="Wingdings" panose="05000000000000000000" pitchFamily="2" charset="2"/>
              <a:buNone/>
            </a:pPr>
            <a:r>
              <a:rPr lang="en-US" sz="1200" dirty="0">
                <a:latin typeface="Times New Roman" panose="02020603050405020304" pitchFamily="18" charset="0"/>
                <a:cs typeface="Times New Roman" panose="02020603050405020304" pitchFamily="18" charset="0"/>
              </a:rPr>
              <a:t>The paper begins by explaining the shift from traditional human-led trading to algorithmic trading, which uses math and data to make faster, more accurate decisions. It highlights why Bitcoin is a focus and identifies a gap in current research, those are most models don't balance high profit, low risk, and active trading simultaneously.</a:t>
            </a:r>
            <a:endParaRPr lang="en-US"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107" name="Google Shape;107;g3224ff51afe_2_49:notes">
            <a:extLst>
              <a:ext uri="{FF2B5EF4-FFF2-40B4-BE49-F238E27FC236}">
                <a16:creationId xmlns:a16="http://schemas.microsoft.com/office/drawing/2014/main" id="{B276482C-AB1F-65EA-F830-38B5230995F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4016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B1F8FCAB-3954-ACB9-3D84-DC31C5D68AEB}"/>
            </a:ext>
          </a:extLst>
        </p:cNvPr>
        <p:cNvGrpSpPr/>
        <p:nvPr/>
      </p:nvGrpSpPr>
      <p:grpSpPr>
        <a:xfrm>
          <a:off x="0" y="0"/>
          <a:ext cx="0" cy="0"/>
          <a:chOff x="0" y="0"/>
          <a:chExt cx="0" cy="0"/>
        </a:xfrm>
      </p:grpSpPr>
      <p:sp>
        <p:nvSpPr>
          <p:cNvPr id="106" name="Google Shape;106;g3224ff51afe_2_49:notes">
            <a:extLst>
              <a:ext uri="{FF2B5EF4-FFF2-40B4-BE49-F238E27FC236}">
                <a16:creationId xmlns:a16="http://schemas.microsoft.com/office/drawing/2014/main" id="{D8AE3EA2-CEFE-A266-FDAA-6CF8F0F27B97}"/>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52396" indent="0" defTabSz="1219170" latinLnBrk="0">
              <a:buClr>
                <a:srgbClr val="000000"/>
              </a:buClr>
              <a:buSzPts val="1800"/>
              <a:buFont typeface="Wingdings" panose="05000000000000000000" pitchFamily="2" charset="2"/>
              <a:buNone/>
            </a:pPr>
            <a:r>
              <a:rPr lang="en-US" sz="1200" dirty="0">
                <a:latin typeface="Times New Roman" panose="02020603050405020304" pitchFamily="18" charset="0"/>
                <a:cs typeface="Times New Roman" panose="02020603050405020304" pitchFamily="18" charset="0"/>
              </a:rPr>
              <a:t>The paper begins by explaining the shift from traditional human-led trading to algorithmic trading, which uses math and data to make faster, more accurate decisions. It highlights why Bitcoin is a focus and identifies a gap in current research, those are most models don't balance high profit, low risk, and active trading simultaneously.</a:t>
            </a:r>
            <a:endParaRPr lang="en-US"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107" name="Google Shape;107;g3224ff51afe_2_49:notes">
            <a:extLst>
              <a:ext uri="{FF2B5EF4-FFF2-40B4-BE49-F238E27FC236}">
                <a16:creationId xmlns:a16="http://schemas.microsoft.com/office/drawing/2014/main" id="{0A0F409C-94E8-D352-D60A-622CC00C210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0411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6DBBA274-A870-8498-9509-D129B596F004}"/>
            </a:ext>
          </a:extLst>
        </p:cNvPr>
        <p:cNvGrpSpPr/>
        <p:nvPr/>
      </p:nvGrpSpPr>
      <p:grpSpPr>
        <a:xfrm>
          <a:off x="0" y="0"/>
          <a:ext cx="0" cy="0"/>
          <a:chOff x="0" y="0"/>
          <a:chExt cx="0" cy="0"/>
        </a:xfrm>
      </p:grpSpPr>
      <p:sp>
        <p:nvSpPr>
          <p:cNvPr id="106" name="Google Shape;106;g3224ff51afe_2_49:notes">
            <a:extLst>
              <a:ext uri="{FF2B5EF4-FFF2-40B4-BE49-F238E27FC236}">
                <a16:creationId xmlns:a16="http://schemas.microsoft.com/office/drawing/2014/main" id="{606F57EB-8CE4-A8E4-0FAF-C39597238155}"/>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52396" indent="0" defTabSz="1219170" latinLnBrk="0">
              <a:buClr>
                <a:srgbClr val="000000"/>
              </a:buClr>
              <a:buSzPts val="1800"/>
              <a:buFont typeface="Wingdings" panose="05000000000000000000" pitchFamily="2" charset="2"/>
              <a:buNone/>
            </a:pPr>
            <a:r>
              <a:rPr lang="en-US" sz="1200" dirty="0">
                <a:latin typeface="Times New Roman" panose="02020603050405020304" pitchFamily="18" charset="0"/>
                <a:cs typeface="Times New Roman" panose="02020603050405020304" pitchFamily="18" charset="0"/>
              </a:rPr>
              <a:t>The paper begins by explaining the shift from traditional human-led trading to algorithmic trading, which uses math and data to make faster, more accurate decisions. It highlights why Bitcoin is a focus and identifies a gap in current research, those are most models don't balance high profit, low risk, and active trading simultaneously.</a:t>
            </a:r>
            <a:endParaRPr lang="en-US"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107" name="Google Shape;107;g3224ff51afe_2_49:notes">
            <a:extLst>
              <a:ext uri="{FF2B5EF4-FFF2-40B4-BE49-F238E27FC236}">
                <a16:creationId xmlns:a16="http://schemas.microsoft.com/office/drawing/2014/main" id="{4427D7E5-A999-0195-31E4-C06C88D5319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7994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59457691-2817-E5AE-8FD9-B8BA010CB5EB}"/>
            </a:ext>
          </a:extLst>
        </p:cNvPr>
        <p:cNvGrpSpPr/>
        <p:nvPr/>
      </p:nvGrpSpPr>
      <p:grpSpPr>
        <a:xfrm>
          <a:off x="0" y="0"/>
          <a:ext cx="0" cy="0"/>
          <a:chOff x="0" y="0"/>
          <a:chExt cx="0" cy="0"/>
        </a:xfrm>
      </p:grpSpPr>
      <p:sp>
        <p:nvSpPr>
          <p:cNvPr id="106" name="Google Shape;106;g3224ff51afe_2_49:notes">
            <a:extLst>
              <a:ext uri="{FF2B5EF4-FFF2-40B4-BE49-F238E27FC236}">
                <a16:creationId xmlns:a16="http://schemas.microsoft.com/office/drawing/2014/main" id="{72CB5151-9FAF-3EC7-BEF6-A5C7D65B4635}"/>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52396" indent="0" defTabSz="1219170" latinLnBrk="0">
              <a:buClr>
                <a:srgbClr val="000000"/>
              </a:buClr>
              <a:buSzPts val="1800"/>
              <a:buFont typeface="Wingdings" panose="05000000000000000000" pitchFamily="2" charset="2"/>
              <a:buNone/>
            </a:pPr>
            <a:r>
              <a:rPr lang="en-US" sz="1200" dirty="0">
                <a:latin typeface="Times New Roman" panose="02020603050405020304" pitchFamily="18" charset="0"/>
                <a:cs typeface="Times New Roman" panose="02020603050405020304" pitchFamily="18" charset="0"/>
              </a:rPr>
              <a:t>The paper begins by explaining the shift from traditional human-led trading to algorithmic trading, which uses math and data to make faster, more accurate decisions. It highlights why Bitcoin is a focus and identifies a gap in current research, those are most models don't balance high profit, low risk, and active trading simultaneously.</a:t>
            </a:r>
            <a:endParaRPr lang="en-US"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107" name="Google Shape;107;g3224ff51afe_2_49:notes">
            <a:extLst>
              <a:ext uri="{FF2B5EF4-FFF2-40B4-BE49-F238E27FC236}">
                <a16:creationId xmlns:a16="http://schemas.microsoft.com/office/drawing/2014/main" id="{A04DB61B-E9EC-5782-4E46-496DCA3EA26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2675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97CAEDA3-9BBF-8C17-9508-0F7BE4225087}"/>
            </a:ext>
          </a:extLst>
        </p:cNvPr>
        <p:cNvGrpSpPr/>
        <p:nvPr/>
      </p:nvGrpSpPr>
      <p:grpSpPr>
        <a:xfrm>
          <a:off x="0" y="0"/>
          <a:ext cx="0" cy="0"/>
          <a:chOff x="0" y="0"/>
          <a:chExt cx="0" cy="0"/>
        </a:xfrm>
      </p:grpSpPr>
      <p:sp>
        <p:nvSpPr>
          <p:cNvPr id="106" name="Google Shape;106;g3224ff51afe_2_49:notes">
            <a:extLst>
              <a:ext uri="{FF2B5EF4-FFF2-40B4-BE49-F238E27FC236}">
                <a16:creationId xmlns:a16="http://schemas.microsoft.com/office/drawing/2014/main" id="{06D5B021-5B68-C527-4747-06F1CA3C2E6E}"/>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52396" indent="0" defTabSz="1219170" latinLnBrk="0">
              <a:buClr>
                <a:srgbClr val="000000"/>
              </a:buClr>
              <a:buSzPts val="1800"/>
              <a:buFont typeface="Wingdings" panose="05000000000000000000" pitchFamily="2" charset="2"/>
              <a:buNone/>
            </a:pPr>
            <a:r>
              <a:rPr lang="en-US" sz="1200" dirty="0">
                <a:latin typeface="Times New Roman" panose="02020603050405020304" pitchFamily="18" charset="0"/>
                <a:cs typeface="Times New Roman" panose="02020603050405020304" pitchFamily="18" charset="0"/>
              </a:rPr>
              <a:t>The paper begins by explaining the shift from traditional human-led trading to algorithmic trading, which uses math and data to make faster, more accurate decisions. It highlights why Bitcoin is a focus and identifies a gap in current research, those are most models don't balance high profit, low risk, and active trading simultaneously.</a:t>
            </a:r>
            <a:endParaRPr lang="en-US"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107" name="Google Shape;107;g3224ff51afe_2_49:notes">
            <a:extLst>
              <a:ext uri="{FF2B5EF4-FFF2-40B4-BE49-F238E27FC236}">
                <a16:creationId xmlns:a16="http://schemas.microsoft.com/office/drawing/2014/main" id="{F05B4B9F-0909-EB80-25AE-D520DE70DB9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4873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519D168C-B404-0C54-A4D7-FDBD3A0B83E8}"/>
            </a:ext>
          </a:extLst>
        </p:cNvPr>
        <p:cNvGrpSpPr/>
        <p:nvPr/>
      </p:nvGrpSpPr>
      <p:grpSpPr>
        <a:xfrm>
          <a:off x="0" y="0"/>
          <a:ext cx="0" cy="0"/>
          <a:chOff x="0" y="0"/>
          <a:chExt cx="0" cy="0"/>
        </a:xfrm>
      </p:grpSpPr>
      <p:sp>
        <p:nvSpPr>
          <p:cNvPr id="106" name="Google Shape;106;g3224ff51afe_2_49:notes">
            <a:extLst>
              <a:ext uri="{FF2B5EF4-FFF2-40B4-BE49-F238E27FC236}">
                <a16:creationId xmlns:a16="http://schemas.microsoft.com/office/drawing/2014/main" id="{BD08F3E7-FF85-21AE-895D-7DE38AD2CD3D}"/>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7" name="Google Shape;107;g3224ff51afe_2_49:notes">
            <a:extLst>
              <a:ext uri="{FF2B5EF4-FFF2-40B4-BE49-F238E27FC236}">
                <a16:creationId xmlns:a16="http://schemas.microsoft.com/office/drawing/2014/main" id="{206FD8A7-BC65-40E8-9CDC-11DE2FCB599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1898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D6BC984B-3667-0A3A-C2A1-419CB4D3564A}"/>
            </a:ext>
          </a:extLst>
        </p:cNvPr>
        <p:cNvGrpSpPr/>
        <p:nvPr/>
      </p:nvGrpSpPr>
      <p:grpSpPr>
        <a:xfrm>
          <a:off x="0" y="0"/>
          <a:ext cx="0" cy="0"/>
          <a:chOff x="0" y="0"/>
          <a:chExt cx="0" cy="0"/>
        </a:xfrm>
      </p:grpSpPr>
      <p:sp>
        <p:nvSpPr>
          <p:cNvPr id="106" name="Google Shape;106;g3224ff51afe_2_49:notes">
            <a:extLst>
              <a:ext uri="{FF2B5EF4-FFF2-40B4-BE49-F238E27FC236}">
                <a16:creationId xmlns:a16="http://schemas.microsoft.com/office/drawing/2014/main" id="{0F4039D4-A00D-002C-D757-FA6B7124AD41}"/>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7" name="Google Shape;107;g3224ff51afe_2_49:notes">
            <a:extLst>
              <a:ext uri="{FF2B5EF4-FFF2-40B4-BE49-F238E27FC236}">
                <a16:creationId xmlns:a16="http://schemas.microsoft.com/office/drawing/2014/main" id="{5196CF1C-22DF-F877-1B25-DDE72905924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8173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797A4622-D63E-D58B-F9D4-C28D61534FA6}"/>
            </a:ext>
          </a:extLst>
        </p:cNvPr>
        <p:cNvGrpSpPr/>
        <p:nvPr/>
      </p:nvGrpSpPr>
      <p:grpSpPr>
        <a:xfrm>
          <a:off x="0" y="0"/>
          <a:ext cx="0" cy="0"/>
          <a:chOff x="0" y="0"/>
          <a:chExt cx="0" cy="0"/>
        </a:xfrm>
      </p:grpSpPr>
      <p:sp>
        <p:nvSpPr>
          <p:cNvPr id="106" name="Google Shape;106;g3224ff51afe_2_49:notes">
            <a:extLst>
              <a:ext uri="{FF2B5EF4-FFF2-40B4-BE49-F238E27FC236}">
                <a16:creationId xmlns:a16="http://schemas.microsoft.com/office/drawing/2014/main" id="{77792EEE-1273-31C1-E2B5-F356D32ABF33}"/>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7" name="Google Shape;107;g3224ff51afe_2_49:notes">
            <a:extLst>
              <a:ext uri="{FF2B5EF4-FFF2-40B4-BE49-F238E27FC236}">
                <a16:creationId xmlns:a16="http://schemas.microsoft.com/office/drawing/2014/main" id="{8FF23C3A-C521-7297-2694-A2E900F0105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9514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064B1765-F904-12C1-FDB0-BD0E7E618039}"/>
            </a:ext>
          </a:extLst>
        </p:cNvPr>
        <p:cNvGrpSpPr/>
        <p:nvPr/>
      </p:nvGrpSpPr>
      <p:grpSpPr>
        <a:xfrm>
          <a:off x="0" y="0"/>
          <a:ext cx="0" cy="0"/>
          <a:chOff x="0" y="0"/>
          <a:chExt cx="0" cy="0"/>
        </a:xfrm>
      </p:grpSpPr>
      <p:sp>
        <p:nvSpPr>
          <p:cNvPr id="106" name="Google Shape;106;g3224ff51afe_2_49:notes">
            <a:extLst>
              <a:ext uri="{FF2B5EF4-FFF2-40B4-BE49-F238E27FC236}">
                <a16:creationId xmlns:a16="http://schemas.microsoft.com/office/drawing/2014/main" id="{8915C8B7-155D-4FFA-C141-173C25A7A649}"/>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52396" indent="0" defTabSz="1219170" latinLnBrk="0">
              <a:buClr>
                <a:srgbClr val="000000"/>
              </a:buClr>
              <a:buSzPts val="1800"/>
              <a:buFont typeface="Wingdings" panose="05000000000000000000" pitchFamily="2" charset="2"/>
              <a:buNone/>
            </a:pPr>
            <a:r>
              <a:rPr lang="en-US" sz="1200" dirty="0">
                <a:latin typeface="Times New Roman" panose="02020603050405020304" pitchFamily="18" charset="0"/>
                <a:cs typeface="Times New Roman" panose="02020603050405020304" pitchFamily="18" charset="0"/>
              </a:rPr>
              <a:t>The paper begins by explaining the shift from traditional human-led trading to algorithmic trading, which uses math and data to make faster, more accurate decisions. It highlights why Bitcoin is a focus and identifies a gap in current research, those are most models don't balance high profit, low risk, and active trading simultaneously.</a:t>
            </a:r>
            <a:endParaRPr lang="en-US"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107" name="Google Shape;107;g3224ff51afe_2_49:notes">
            <a:extLst>
              <a:ext uri="{FF2B5EF4-FFF2-40B4-BE49-F238E27FC236}">
                <a16:creationId xmlns:a16="http://schemas.microsoft.com/office/drawing/2014/main" id="{FA0843A4-3474-0F7B-30E5-39B2E3B1915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0570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2C0B4FD4-BA4B-D9BB-F279-E550A636DAB3}"/>
            </a:ext>
          </a:extLst>
        </p:cNvPr>
        <p:cNvGrpSpPr/>
        <p:nvPr/>
      </p:nvGrpSpPr>
      <p:grpSpPr>
        <a:xfrm>
          <a:off x="0" y="0"/>
          <a:ext cx="0" cy="0"/>
          <a:chOff x="0" y="0"/>
          <a:chExt cx="0" cy="0"/>
        </a:xfrm>
      </p:grpSpPr>
      <p:sp>
        <p:nvSpPr>
          <p:cNvPr id="106" name="Google Shape;106;g3224ff51afe_2_49:notes">
            <a:extLst>
              <a:ext uri="{FF2B5EF4-FFF2-40B4-BE49-F238E27FC236}">
                <a16:creationId xmlns:a16="http://schemas.microsoft.com/office/drawing/2014/main" id="{68139DC3-41BC-686A-688A-A65C6868DD32}"/>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52396" indent="0" defTabSz="1219170" latinLnBrk="0">
              <a:buClr>
                <a:srgbClr val="000000"/>
              </a:buClr>
              <a:buSzPts val="1800"/>
              <a:buFont typeface="Wingdings" panose="05000000000000000000" pitchFamily="2" charset="2"/>
              <a:buNone/>
            </a:pPr>
            <a:r>
              <a:rPr lang="en-US" sz="1200" dirty="0">
                <a:latin typeface="Times New Roman" panose="02020603050405020304" pitchFamily="18" charset="0"/>
                <a:cs typeface="Times New Roman" panose="02020603050405020304" pitchFamily="18" charset="0"/>
              </a:rPr>
              <a:t>The paper begins by explaining the shift from traditional human-led trading to algorithmic trading, which uses math and data to make faster, more accurate decisions. It highlights why Bitcoin is a focus and identifies a gap in current research, those are most models don't balance high profit, low risk, and active trading simultaneously.</a:t>
            </a:r>
            <a:endParaRPr lang="en-US"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107" name="Google Shape;107;g3224ff51afe_2_49:notes">
            <a:extLst>
              <a:ext uri="{FF2B5EF4-FFF2-40B4-BE49-F238E27FC236}">
                <a16:creationId xmlns:a16="http://schemas.microsoft.com/office/drawing/2014/main" id="{ED9268F0-9B64-D4E5-947D-A3CA2615FB0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8361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1E47BE3B-9BAD-130E-2F0A-034167DAEF83}"/>
            </a:ext>
          </a:extLst>
        </p:cNvPr>
        <p:cNvGrpSpPr/>
        <p:nvPr/>
      </p:nvGrpSpPr>
      <p:grpSpPr>
        <a:xfrm>
          <a:off x="0" y="0"/>
          <a:ext cx="0" cy="0"/>
          <a:chOff x="0" y="0"/>
          <a:chExt cx="0" cy="0"/>
        </a:xfrm>
      </p:grpSpPr>
      <p:sp>
        <p:nvSpPr>
          <p:cNvPr id="106" name="Google Shape;106;g3224ff51afe_2_49:notes">
            <a:extLst>
              <a:ext uri="{FF2B5EF4-FFF2-40B4-BE49-F238E27FC236}">
                <a16:creationId xmlns:a16="http://schemas.microsoft.com/office/drawing/2014/main" id="{39AB803A-11B6-9E35-4702-BCA43D5029C9}"/>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52396" indent="0" defTabSz="1219170" latinLnBrk="0">
              <a:buClr>
                <a:srgbClr val="000000"/>
              </a:buClr>
              <a:buSzPts val="1800"/>
              <a:buFont typeface="Wingdings" panose="05000000000000000000" pitchFamily="2" charset="2"/>
              <a:buNone/>
            </a:pPr>
            <a:r>
              <a:rPr lang="en-US" sz="1200" dirty="0">
                <a:latin typeface="Times New Roman" panose="02020603050405020304" pitchFamily="18" charset="0"/>
                <a:cs typeface="Times New Roman" panose="02020603050405020304" pitchFamily="18" charset="0"/>
              </a:rPr>
              <a:t>The paper begins by explaining the shift from traditional human-led trading to algorithmic trading, which uses math and data to make faster, more accurate decisions. It highlights why Bitcoin is a focus and identifies a gap in current research, those are most models don't balance high profit, low risk, and active trading simultaneously.</a:t>
            </a:r>
            <a:endParaRPr lang="en-US"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107" name="Google Shape;107;g3224ff51afe_2_49:notes">
            <a:extLst>
              <a:ext uri="{FF2B5EF4-FFF2-40B4-BE49-F238E27FC236}">
                <a16:creationId xmlns:a16="http://schemas.microsoft.com/office/drawing/2014/main" id="{071A5212-D7FB-CD36-EA48-FFC4B95C98C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7001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1C7CA880-ECE1-C756-6DAF-2A54A2CEEDCE}"/>
            </a:ext>
          </a:extLst>
        </p:cNvPr>
        <p:cNvGrpSpPr/>
        <p:nvPr/>
      </p:nvGrpSpPr>
      <p:grpSpPr>
        <a:xfrm>
          <a:off x="0" y="0"/>
          <a:ext cx="0" cy="0"/>
          <a:chOff x="0" y="0"/>
          <a:chExt cx="0" cy="0"/>
        </a:xfrm>
      </p:grpSpPr>
      <p:sp>
        <p:nvSpPr>
          <p:cNvPr id="106" name="Google Shape;106;g3224ff51afe_2_49:notes">
            <a:extLst>
              <a:ext uri="{FF2B5EF4-FFF2-40B4-BE49-F238E27FC236}">
                <a16:creationId xmlns:a16="http://schemas.microsoft.com/office/drawing/2014/main" id="{604A372A-8B2B-D1F3-DFA9-2B12912E0E9D}"/>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52396" indent="0" defTabSz="1219170" latinLnBrk="0">
              <a:buClr>
                <a:srgbClr val="000000"/>
              </a:buClr>
              <a:buSzPts val="1800"/>
              <a:buFont typeface="Wingdings" panose="05000000000000000000" pitchFamily="2" charset="2"/>
              <a:buNone/>
            </a:pPr>
            <a:r>
              <a:rPr lang="en-US" sz="1200" dirty="0">
                <a:latin typeface="Times New Roman" panose="02020603050405020304" pitchFamily="18" charset="0"/>
                <a:cs typeface="Times New Roman" panose="02020603050405020304" pitchFamily="18" charset="0"/>
              </a:rPr>
              <a:t>The paper begins by explaining the shift from traditional human-led trading to algorithmic trading, which uses math and data to make faster, more accurate decisions. It highlights why Bitcoin is a focus and identifies a gap in current research, those are most models don't balance high profit, low risk, and active trading simultaneously.</a:t>
            </a:r>
            <a:endParaRPr lang="en-US"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107" name="Google Shape;107;g3224ff51afe_2_49:notes">
            <a:extLst>
              <a:ext uri="{FF2B5EF4-FFF2-40B4-BE49-F238E27FC236}">
                <a16:creationId xmlns:a16="http://schemas.microsoft.com/office/drawing/2014/main" id="{4338F138-7F46-9697-C51B-C4F5BE341CD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4197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731C5366-FE22-A044-E536-93AC892AA7D0}"/>
            </a:ext>
          </a:extLst>
        </p:cNvPr>
        <p:cNvGrpSpPr/>
        <p:nvPr/>
      </p:nvGrpSpPr>
      <p:grpSpPr>
        <a:xfrm>
          <a:off x="0" y="0"/>
          <a:ext cx="0" cy="0"/>
          <a:chOff x="0" y="0"/>
          <a:chExt cx="0" cy="0"/>
        </a:xfrm>
      </p:grpSpPr>
      <p:sp>
        <p:nvSpPr>
          <p:cNvPr id="106" name="Google Shape;106;g3224ff51afe_2_49:notes">
            <a:extLst>
              <a:ext uri="{FF2B5EF4-FFF2-40B4-BE49-F238E27FC236}">
                <a16:creationId xmlns:a16="http://schemas.microsoft.com/office/drawing/2014/main" id="{7B82942F-62FC-A836-C539-35AD91840FE3}"/>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52396" indent="0" defTabSz="1219170" latinLnBrk="0">
              <a:buClr>
                <a:srgbClr val="000000"/>
              </a:buClr>
              <a:buSzPts val="1800"/>
              <a:buFont typeface="Wingdings" panose="05000000000000000000" pitchFamily="2" charset="2"/>
              <a:buNone/>
            </a:pPr>
            <a:r>
              <a:rPr lang="en-US" sz="1200" dirty="0">
                <a:latin typeface="Times New Roman" panose="02020603050405020304" pitchFamily="18" charset="0"/>
                <a:cs typeface="Times New Roman" panose="02020603050405020304" pitchFamily="18" charset="0"/>
              </a:rPr>
              <a:t>The paper begins by explaining the shift from traditional human-led trading to algorithmic trading, which uses math and data to make faster, more accurate decisions. It highlights why Bitcoin is a focus and identifies a gap in current research, those are most models don't balance high profit, low risk, and active trading simultaneously.</a:t>
            </a:r>
            <a:endParaRPr lang="en-US"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107" name="Google Shape;107;g3224ff51afe_2_49:notes">
            <a:extLst>
              <a:ext uri="{FF2B5EF4-FFF2-40B4-BE49-F238E27FC236}">
                <a16:creationId xmlns:a16="http://schemas.microsoft.com/office/drawing/2014/main" id="{90FAEF73-171E-FAA1-ECAB-6FEA6E20129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044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9BDE57E4-3DE0-EA7D-4611-69F8FA12F88A}"/>
            </a:ext>
          </a:extLst>
        </p:cNvPr>
        <p:cNvGrpSpPr/>
        <p:nvPr/>
      </p:nvGrpSpPr>
      <p:grpSpPr>
        <a:xfrm>
          <a:off x="0" y="0"/>
          <a:ext cx="0" cy="0"/>
          <a:chOff x="0" y="0"/>
          <a:chExt cx="0" cy="0"/>
        </a:xfrm>
      </p:grpSpPr>
      <p:sp>
        <p:nvSpPr>
          <p:cNvPr id="106" name="Google Shape;106;g3224ff51afe_2_49:notes">
            <a:extLst>
              <a:ext uri="{FF2B5EF4-FFF2-40B4-BE49-F238E27FC236}">
                <a16:creationId xmlns:a16="http://schemas.microsoft.com/office/drawing/2014/main" id="{80718772-A177-B24C-A93F-CFDCAEC98522}"/>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52396" indent="0" defTabSz="1219170" latinLnBrk="0">
              <a:buClr>
                <a:srgbClr val="000000"/>
              </a:buClr>
              <a:buSzPts val="1800"/>
              <a:buFont typeface="Wingdings" panose="05000000000000000000" pitchFamily="2" charset="2"/>
              <a:buNone/>
            </a:pPr>
            <a:r>
              <a:rPr lang="en-US" sz="1200" dirty="0">
                <a:latin typeface="Times New Roman" panose="02020603050405020304" pitchFamily="18" charset="0"/>
                <a:cs typeface="Times New Roman" panose="02020603050405020304" pitchFamily="18" charset="0"/>
              </a:rPr>
              <a:t>The paper begins by explaining the shift from traditional human-led trading to algorithmic trading, which uses math and data to make faster, more accurate decisions. It highlights why Bitcoin is a focus and identifies a gap in current research, those are most models don't balance high profit, low risk, and active trading simultaneously.</a:t>
            </a:r>
            <a:endParaRPr lang="en-US"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107" name="Google Shape;107;g3224ff51afe_2_49:notes">
            <a:extLst>
              <a:ext uri="{FF2B5EF4-FFF2-40B4-BE49-F238E27FC236}">
                <a16:creationId xmlns:a16="http://schemas.microsoft.com/office/drawing/2014/main" id="{304F2245-ABEA-CE6B-9BB2-F62C1E3F0A9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3391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F3DA8-74F1-53E4-0A0B-752BE3AB0A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940F7A-C7A9-CD28-12B4-DF27AE5098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439515-5B25-1E49-28D9-20C548356D9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3F37DD5-972F-4061-BDE2-028C1604B7D3}"/>
              </a:ext>
            </a:extLst>
          </p:cNvPr>
          <p:cNvSpPr>
            <a:spLocks noGrp="1"/>
          </p:cNvSpPr>
          <p:nvPr>
            <p:ph type="ftr" sz="quarter" idx="11"/>
          </p:nvPr>
        </p:nvSpPr>
        <p:spPr/>
        <p:txBody>
          <a:bodyPr/>
          <a:lstStyle/>
          <a:p>
            <a:r>
              <a:rPr lang="en-US"/>
              <a:t>INFONET LAB.</a:t>
            </a:r>
          </a:p>
        </p:txBody>
      </p:sp>
      <p:sp>
        <p:nvSpPr>
          <p:cNvPr id="6" name="Slide Number Placeholder 5">
            <a:extLst>
              <a:ext uri="{FF2B5EF4-FFF2-40B4-BE49-F238E27FC236}">
                <a16:creationId xmlns:a16="http://schemas.microsoft.com/office/drawing/2014/main" id="{F920E387-D11F-60EB-1359-99A099D76E0C}"/>
              </a:ext>
            </a:extLst>
          </p:cNvPr>
          <p:cNvSpPr>
            <a:spLocks noGrp="1"/>
          </p:cNvSpPr>
          <p:nvPr>
            <p:ph type="sldNum" sz="quarter" idx="12"/>
          </p:nvPr>
        </p:nvSpPr>
        <p:spPr/>
        <p:txBody>
          <a:bodyPr/>
          <a:lstStyle/>
          <a:p>
            <a:fld id="{3AA1AE18-9E77-4E2F-8520-C750D199706F}" type="slidenum">
              <a:rPr lang="en-US" smtClean="0"/>
              <a:t>‹#›</a:t>
            </a:fld>
            <a:endParaRPr lang="en-US"/>
          </a:p>
        </p:txBody>
      </p:sp>
    </p:spTree>
    <p:extLst>
      <p:ext uri="{BB962C8B-B14F-4D97-AF65-F5344CB8AC3E}">
        <p14:creationId xmlns:p14="http://schemas.microsoft.com/office/powerpoint/2010/main" val="165621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03443-4504-DA4E-5B72-454C799525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F09978-3D14-01E9-F85F-D654A02416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9FE037-B7AD-7FA3-0ED6-1E9993438E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4693DC-FA20-0E4D-E1D9-4F3AC9469C3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549B37D-26B8-13D3-D735-9F942D2376DF}"/>
              </a:ext>
            </a:extLst>
          </p:cNvPr>
          <p:cNvSpPr>
            <a:spLocks noGrp="1"/>
          </p:cNvSpPr>
          <p:nvPr>
            <p:ph type="ftr" sz="quarter" idx="11"/>
          </p:nvPr>
        </p:nvSpPr>
        <p:spPr/>
        <p:txBody>
          <a:bodyPr/>
          <a:lstStyle/>
          <a:p>
            <a:r>
              <a:rPr lang="en-US"/>
              <a:t>INFONET LAB.</a:t>
            </a:r>
          </a:p>
        </p:txBody>
      </p:sp>
      <p:sp>
        <p:nvSpPr>
          <p:cNvPr id="7" name="Slide Number Placeholder 6">
            <a:extLst>
              <a:ext uri="{FF2B5EF4-FFF2-40B4-BE49-F238E27FC236}">
                <a16:creationId xmlns:a16="http://schemas.microsoft.com/office/drawing/2014/main" id="{66976B52-D909-E0D7-CF48-E6EEB9184500}"/>
              </a:ext>
            </a:extLst>
          </p:cNvPr>
          <p:cNvSpPr>
            <a:spLocks noGrp="1"/>
          </p:cNvSpPr>
          <p:nvPr>
            <p:ph type="sldNum" sz="quarter" idx="12"/>
          </p:nvPr>
        </p:nvSpPr>
        <p:spPr/>
        <p:txBody>
          <a:bodyPr/>
          <a:lstStyle/>
          <a:p>
            <a:fld id="{3AA1AE18-9E77-4E2F-8520-C750D199706F}" type="slidenum">
              <a:rPr lang="en-US" smtClean="0"/>
              <a:t>‹#›</a:t>
            </a:fld>
            <a:endParaRPr lang="en-US"/>
          </a:p>
        </p:txBody>
      </p:sp>
    </p:spTree>
    <p:extLst>
      <p:ext uri="{BB962C8B-B14F-4D97-AF65-F5344CB8AC3E}">
        <p14:creationId xmlns:p14="http://schemas.microsoft.com/office/powerpoint/2010/main" val="439979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89180-15EF-1C9A-B9E1-E782F81249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0F2F28-7F1A-2DAB-8030-7BECB33648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7B93F0-2ED1-86EE-7AA2-FE7310A02C9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473A675-46D8-C584-EEFC-F00BDB6607B2}"/>
              </a:ext>
            </a:extLst>
          </p:cNvPr>
          <p:cNvSpPr>
            <a:spLocks noGrp="1"/>
          </p:cNvSpPr>
          <p:nvPr>
            <p:ph type="ftr" sz="quarter" idx="11"/>
          </p:nvPr>
        </p:nvSpPr>
        <p:spPr/>
        <p:txBody>
          <a:bodyPr/>
          <a:lstStyle/>
          <a:p>
            <a:r>
              <a:rPr lang="en-US"/>
              <a:t>INFONET LAB.</a:t>
            </a:r>
          </a:p>
        </p:txBody>
      </p:sp>
      <p:sp>
        <p:nvSpPr>
          <p:cNvPr id="6" name="Slide Number Placeholder 5">
            <a:extLst>
              <a:ext uri="{FF2B5EF4-FFF2-40B4-BE49-F238E27FC236}">
                <a16:creationId xmlns:a16="http://schemas.microsoft.com/office/drawing/2014/main" id="{6C380131-50A6-8078-8E9A-A1E4C6AFAE7F}"/>
              </a:ext>
            </a:extLst>
          </p:cNvPr>
          <p:cNvSpPr>
            <a:spLocks noGrp="1"/>
          </p:cNvSpPr>
          <p:nvPr>
            <p:ph type="sldNum" sz="quarter" idx="12"/>
          </p:nvPr>
        </p:nvSpPr>
        <p:spPr/>
        <p:txBody>
          <a:bodyPr/>
          <a:lstStyle/>
          <a:p>
            <a:fld id="{3AA1AE18-9E77-4E2F-8520-C750D199706F}" type="slidenum">
              <a:rPr lang="en-US" smtClean="0"/>
              <a:t>‹#›</a:t>
            </a:fld>
            <a:endParaRPr lang="en-US"/>
          </a:p>
        </p:txBody>
      </p:sp>
    </p:spTree>
    <p:extLst>
      <p:ext uri="{BB962C8B-B14F-4D97-AF65-F5344CB8AC3E}">
        <p14:creationId xmlns:p14="http://schemas.microsoft.com/office/powerpoint/2010/main" val="3772651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92EF0A-CE73-60DB-634E-7D04B94C0D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B8C88C-0B4B-8334-B652-CD1290BE37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1FD71A-2A11-ECD6-2BDA-A0857721231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B64426E-8B8A-7103-1D90-CC92DCBDBA2A}"/>
              </a:ext>
            </a:extLst>
          </p:cNvPr>
          <p:cNvSpPr>
            <a:spLocks noGrp="1"/>
          </p:cNvSpPr>
          <p:nvPr>
            <p:ph type="ftr" sz="quarter" idx="11"/>
          </p:nvPr>
        </p:nvSpPr>
        <p:spPr/>
        <p:txBody>
          <a:bodyPr/>
          <a:lstStyle/>
          <a:p>
            <a:r>
              <a:rPr lang="en-US"/>
              <a:t>INFONET LAB.</a:t>
            </a:r>
          </a:p>
        </p:txBody>
      </p:sp>
      <p:sp>
        <p:nvSpPr>
          <p:cNvPr id="6" name="Slide Number Placeholder 5">
            <a:extLst>
              <a:ext uri="{FF2B5EF4-FFF2-40B4-BE49-F238E27FC236}">
                <a16:creationId xmlns:a16="http://schemas.microsoft.com/office/drawing/2014/main" id="{E7D25C81-DFF5-DF95-C694-9E7D3D4C95B2}"/>
              </a:ext>
            </a:extLst>
          </p:cNvPr>
          <p:cNvSpPr>
            <a:spLocks noGrp="1"/>
          </p:cNvSpPr>
          <p:nvPr>
            <p:ph type="sldNum" sz="quarter" idx="12"/>
          </p:nvPr>
        </p:nvSpPr>
        <p:spPr/>
        <p:txBody>
          <a:bodyPr/>
          <a:lstStyle/>
          <a:p>
            <a:fld id="{3AA1AE18-9E77-4E2F-8520-C750D199706F}" type="slidenum">
              <a:rPr lang="en-US" smtClean="0"/>
              <a:t>‹#›</a:t>
            </a:fld>
            <a:endParaRPr lang="en-US"/>
          </a:p>
        </p:txBody>
      </p:sp>
    </p:spTree>
    <p:extLst>
      <p:ext uri="{BB962C8B-B14F-4D97-AF65-F5344CB8AC3E}">
        <p14:creationId xmlns:p14="http://schemas.microsoft.com/office/powerpoint/2010/main" val="2986993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85C4-C054-27F1-3558-C669C475EC50}"/>
              </a:ext>
            </a:extLst>
          </p:cNvPr>
          <p:cNvSpPr>
            <a:spLocks noGrp="1"/>
          </p:cNvSpPr>
          <p:nvPr>
            <p:ph type="title"/>
          </p:nvPr>
        </p:nvSpPr>
        <p:spPr>
          <a:xfrm>
            <a:off x="487679" y="365126"/>
            <a:ext cx="11225349" cy="73215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4267669-A1E4-9CC5-C09C-A42DF26489B8}"/>
              </a:ext>
            </a:extLst>
          </p:cNvPr>
          <p:cNvSpPr>
            <a:spLocks noGrp="1"/>
          </p:cNvSpPr>
          <p:nvPr>
            <p:ph idx="1"/>
          </p:nvPr>
        </p:nvSpPr>
        <p:spPr>
          <a:xfrm>
            <a:off x="487679" y="1256219"/>
            <a:ext cx="11225349" cy="49442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493FD9F-7516-F876-DAB7-F186EE3407E0}"/>
              </a:ext>
            </a:extLst>
          </p:cNvPr>
          <p:cNvSpPr>
            <a:spLocks noGrp="1"/>
          </p:cNvSpPr>
          <p:nvPr>
            <p:ph type="ftr" sz="quarter" idx="11"/>
          </p:nvPr>
        </p:nvSpPr>
        <p:spPr/>
        <p:txBody>
          <a:bodyPr/>
          <a:lstStyle/>
          <a:p>
            <a:r>
              <a:rPr lang="en-US" dirty="0"/>
              <a:t>INFONET LAB.</a:t>
            </a:r>
          </a:p>
        </p:txBody>
      </p:sp>
      <p:sp>
        <p:nvSpPr>
          <p:cNvPr id="6" name="Slide Number Placeholder 5">
            <a:extLst>
              <a:ext uri="{FF2B5EF4-FFF2-40B4-BE49-F238E27FC236}">
                <a16:creationId xmlns:a16="http://schemas.microsoft.com/office/drawing/2014/main" id="{AECACBE7-9591-026D-CCD0-F833D02E82CB}"/>
              </a:ext>
            </a:extLst>
          </p:cNvPr>
          <p:cNvSpPr>
            <a:spLocks noGrp="1"/>
          </p:cNvSpPr>
          <p:nvPr>
            <p:ph type="sldNum" sz="quarter" idx="12"/>
          </p:nvPr>
        </p:nvSpPr>
        <p:spPr>
          <a:xfrm>
            <a:off x="8978538" y="6338403"/>
            <a:ext cx="2743200" cy="365125"/>
          </a:xfrm>
        </p:spPr>
        <p:txBody>
          <a:bodyPr/>
          <a:lstStyle/>
          <a:p>
            <a:fld id="{3AA1AE18-9E77-4E2F-8520-C750D199706F}" type="slidenum">
              <a:rPr lang="en-US" smtClean="0"/>
              <a:t>‹#›</a:t>
            </a:fld>
            <a:endParaRPr lang="en-US"/>
          </a:p>
        </p:txBody>
      </p:sp>
      <p:cxnSp>
        <p:nvCxnSpPr>
          <p:cNvPr id="7" name="Google Shape;94;p17">
            <a:extLst>
              <a:ext uri="{FF2B5EF4-FFF2-40B4-BE49-F238E27FC236}">
                <a16:creationId xmlns:a16="http://schemas.microsoft.com/office/drawing/2014/main" id="{9E5A3D48-D912-E447-6B03-0FB34F41ADCF}"/>
              </a:ext>
            </a:extLst>
          </p:cNvPr>
          <p:cNvCxnSpPr>
            <a:cxnSpLocks/>
          </p:cNvCxnSpPr>
          <p:nvPr userDrawn="1"/>
        </p:nvCxnSpPr>
        <p:spPr>
          <a:xfrm>
            <a:off x="487679" y="1176749"/>
            <a:ext cx="11225349" cy="0"/>
          </a:xfrm>
          <a:prstGeom prst="straightConnector1">
            <a:avLst/>
          </a:prstGeom>
          <a:noFill/>
          <a:ln w="38100" cap="flat" cmpd="sng">
            <a:solidFill>
              <a:srgbClr val="DC2314"/>
            </a:solidFill>
            <a:prstDash val="solid"/>
            <a:miter lim="800000"/>
            <a:headEnd type="none" w="sm" len="sm"/>
            <a:tailEnd type="none" w="sm" len="sm"/>
          </a:ln>
        </p:spPr>
      </p:cxnSp>
      <p:pic>
        <p:nvPicPr>
          <p:cNvPr id="10" name="Google Shape;96;p17" descr="로고, 폰트, 그래픽, 상징이(가) 표시된 사진&#10;&#10;자동 생성된 설명">
            <a:extLst>
              <a:ext uri="{FF2B5EF4-FFF2-40B4-BE49-F238E27FC236}">
                <a16:creationId xmlns:a16="http://schemas.microsoft.com/office/drawing/2014/main" id="{96BD74DE-F7CF-D444-1A7A-DCC6629FE976}"/>
              </a:ext>
            </a:extLst>
          </p:cNvPr>
          <p:cNvPicPr preferRelativeResize="0"/>
          <p:nvPr userDrawn="1"/>
        </p:nvPicPr>
        <p:blipFill rotWithShape="1">
          <a:blip r:embed="rId2">
            <a:alphaModFix/>
          </a:blip>
          <a:srcRect/>
          <a:stretch/>
        </p:blipFill>
        <p:spPr>
          <a:xfrm>
            <a:off x="459376" y="6416292"/>
            <a:ext cx="801745" cy="245239"/>
          </a:xfrm>
          <a:prstGeom prst="rect">
            <a:avLst/>
          </a:prstGeom>
          <a:noFill/>
          <a:ln>
            <a:noFill/>
          </a:ln>
        </p:spPr>
      </p:pic>
      <p:cxnSp>
        <p:nvCxnSpPr>
          <p:cNvPr id="11" name="Google Shape;95;p17">
            <a:extLst>
              <a:ext uri="{FF2B5EF4-FFF2-40B4-BE49-F238E27FC236}">
                <a16:creationId xmlns:a16="http://schemas.microsoft.com/office/drawing/2014/main" id="{3EF23EF5-5112-E7DD-C113-5A6C54CE0B25}"/>
              </a:ext>
            </a:extLst>
          </p:cNvPr>
          <p:cNvCxnSpPr>
            <a:cxnSpLocks/>
          </p:cNvCxnSpPr>
          <p:nvPr userDrawn="1"/>
        </p:nvCxnSpPr>
        <p:spPr>
          <a:xfrm>
            <a:off x="483325" y="6277969"/>
            <a:ext cx="11225349" cy="0"/>
          </a:xfrm>
          <a:prstGeom prst="straightConnector1">
            <a:avLst/>
          </a:prstGeom>
          <a:noFill/>
          <a:ln w="38100" cap="flat" cmpd="sng">
            <a:solidFill>
              <a:srgbClr val="4F5B54"/>
            </a:solidFill>
            <a:prstDash val="solid"/>
            <a:miter lim="800000"/>
            <a:headEnd type="none" w="sm" len="sm"/>
            <a:tailEnd type="none" w="sm" len="sm"/>
          </a:ln>
        </p:spPr>
      </p:cxnSp>
    </p:spTree>
    <p:extLst>
      <p:ext uri="{BB962C8B-B14F-4D97-AF65-F5344CB8AC3E}">
        <p14:creationId xmlns:p14="http://schemas.microsoft.com/office/powerpoint/2010/main" val="2378157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제목 및 내용" userDrawn="1">
  <p:cSld name="제목 및 내용">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288000" y="288000"/>
            <a:ext cx="11520000" cy="5400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dirty="0"/>
          </a:p>
        </p:txBody>
      </p:sp>
      <p:sp>
        <p:nvSpPr>
          <p:cNvPr id="79" name="Google Shape;79;p15"/>
          <p:cNvSpPr txBox="1">
            <a:spLocks noGrp="1"/>
          </p:cNvSpPr>
          <p:nvPr>
            <p:ph type="body" idx="1"/>
          </p:nvPr>
        </p:nvSpPr>
        <p:spPr>
          <a:xfrm>
            <a:off x="288000" y="882000"/>
            <a:ext cx="11520000" cy="5580000"/>
          </a:xfrm>
          <a:prstGeom prst="rect">
            <a:avLst/>
          </a:prstGeom>
          <a:noFill/>
          <a:ln>
            <a:noFill/>
          </a:ln>
        </p:spPr>
        <p:txBody>
          <a:bodyPr spcFirstLastPara="1" wrap="square" lIns="68575" tIns="34275" rIns="68575" bIns="34275" anchor="t" anchorCtr="0">
            <a:normAutofit/>
          </a:bodyPr>
          <a:lstStyle>
            <a:lvl1pPr marL="609585" lvl="0" indent="-457189" algn="l" rtl="0">
              <a:lnSpc>
                <a:spcPct val="100000"/>
              </a:lnSpc>
              <a:spcBef>
                <a:spcPts val="1067"/>
              </a:spcBef>
              <a:spcAft>
                <a:spcPts val="0"/>
              </a:spcAft>
              <a:buClr>
                <a:schemeClr val="dk1"/>
              </a:buClr>
              <a:buSzPts val="1800"/>
              <a:buFont typeface="Noto Sans Symbols"/>
              <a:buChar char="▪"/>
              <a:defRPr/>
            </a:lvl1pPr>
            <a:lvl2pPr marL="1219170" lvl="1" indent="-423323" algn="l" rtl="0">
              <a:lnSpc>
                <a:spcPct val="150000"/>
              </a:lnSpc>
              <a:spcBef>
                <a:spcPts val="533"/>
              </a:spcBef>
              <a:spcAft>
                <a:spcPts val="0"/>
              </a:spcAft>
              <a:buClr>
                <a:schemeClr val="dk1"/>
              </a:buClr>
              <a:buSzPts val="1400"/>
              <a:buFont typeface="Arial"/>
              <a:buChar char="•"/>
              <a:defRPr/>
            </a:lvl2pPr>
            <a:lvl3pPr marL="1828754" lvl="2" indent="-406390" algn="l" rtl="0">
              <a:lnSpc>
                <a:spcPct val="150000"/>
              </a:lnSpc>
              <a:spcBef>
                <a:spcPts val="533"/>
              </a:spcBef>
              <a:spcAft>
                <a:spcPts val="0"/>
              </a:spcAft>
              <a:buClr>
                <a:schemeClr val="dk1"/>
              </a:buClr>
              <a:buSzPts val="1200"/>
              <a:buFont typeface="Courier New"/>
              <a:buChar char="o"/>
              <a:defRPr/>
            </a:lvl3pPr>
            <a:lvl4pPr marL="2438339" lvl="3" indent="-397923" algn="l" rtl="0">
              <a:lnSpc>
                <a:spcPct val="150000"/>
              </a:lnSpc>
              <a:spcBef>
                <a:spcPts val="533"/>
              </a:spcBef>
              <a:spcAft>
                <a:spcPts val="0"/>
              </a:spcAft>
              <a:buClr>
                <a:schemeClr val="dk1"/>
              </a:buClr>
              <a:buSzPts val="1100"/>
              <a:buFont typeface="Noto Sans Symbols"/>
              <a:buChar char="⮚"/>
              <a:defRPr/>
            </a:lvl4pPr>
            <a:lvl5pPr marL="3047924" lvl="4" indent="-380990" algn="l" rtl="0">
              <a:lnSpc>
                <a:spcPct val="150000"/>
              </a:lnSpc>
              <a:spcBef>
                <a:spcPts val="533"/>
              </a:spcBef>
              <a:spcAft>
                <a:spcPts val="0"/>
              </a:spcAft>
              <a:buClr>
                <a:schemeClr val="dk1"/>
              </a:buClr>
              <a:buSzPts val="900"/>
              <a:buFont typeface="Noto Sans Symbols"/>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81" name="Google Shape;81;p15"/>
          <p:cNvSpPr txBox="1">
            <a:spLocks noGrp="1"/>
          </p:cNvSpPr>
          <p:nvPr>
            <p:ph type="sldNum" idx="12"/>
          </p:nvPr>
        </p:nvSpPr>
        <p:spPr>
          <a:xfrm>
            <a:off x="9064800" y="6538844"/>
            <a:ext cx="2743200" cy="2880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US" altLang="ko" smtClean="0"/>
              <a:pPr/>
              <a:t>‹#›</a:t>
            </a:fld>
            <a:endParaRPr lang="ko" altLang="en-US" dirty="0"/>
          </a:p>
        </p:txBody>
      </p:sp>
      <p:cxnSp>
        <p:nvCxnSpPr>
          <p:cNvPr id="82" name="Google Shape;82;p15"/>
          <p:cNvCxnSpPr/>
          <p:nvPr userDrawn="1"/>
        </p:nvCxnSpPr>
        <p:spPr>
          <a:xfrm>
            <a:off x="288000" y="863241"/>
            <a:ext cx="11520000" cy="0"/>
          </a:xfrm>
          <a:prstGeom prst="straightConnector1">
            <a:avLst/>
          </a:prstGeom>
          <a:noFill/>
          <a:ln w="38100" cap="flat" cmpd="sng">
            <a:solidFill>
              <a:srgbClr val="DC2314"/>
            </a:solidFill>
            <a:prstDash val="solid"/>
            <a:miter lim="800000"/>
            <a:headEnd type="none" w="sm" len="sm"/>
            <a:tailEnd type="none" w="sm" len="sm"/>
          </a:ln>
        </p:spPr>
      </p:cxnSp>
      <p:pic>
        <p:nvPicPr>
          <p:cNvPr id="84" name="Google Shape;84;p15" descr="로고, 폰트, 그래픽, 상징이(가) 표시된 사진&#10;&#10;자동 생성된 설명"/>
          <p:cNvPicPr preferRelativeResize="0"/>
          <p:nvPr userDrawn="1"/>
        </p:nvPicPr>
        <p:blipFill rotWithShape="1">
          <a:blip r:embed="rId2">
            <a:alphaModFix/>
          </a:blip>
          <a:srcRect/>
          <a:stretch/>
        </p:blipFill>
        <p:spPr>
          <a:xfrm>
            <a:off x="286354" y="6538845"/>
            <a:ext cx="801745" cy="245239"/>
          </a:xfrm>
          <a:prstGeom prst="rect">
            <a:avLst/>
          </a:prstGeom>
          <a:noFill/>
          <a:ln>
            <a:noFill/>
          </a:ln>
        </p:spPr>
      </p:pic>
      <p:sp>
        <p:nvSpPr>
          <p:cNvPr id="2" name="Google Shape;118;p20">
            <a:extLst>
              <a:ext uri="{FF2B5EF4-FFF2-40B4-BE49-F238E27FC236}">
                <a16:creationId xmlns:a16="http://schemas.microsoft.com/office/drawing/2014/main" id="{9309C09C-386A-7AD9-EAE1-C207F376B701}"/>
              </a:ext>
            </a:extLst>
          </p:cNvPr>
          <p:cNvSpPr txBox="1">
            <a:spLocks/>
          </p:cNvSpPr>
          <p:nvPr userDrawn="1"/>
        </p:nvSpPr>
        <p:spPr>
          <a:xfrm>
            <a:off x="4038600" y="6538844"/>
            <a:ext cx="4114800" cy="288000"/>
          </a:xfrm>
          <a:prstGeom prst="rect">
            <a:avLst/>
          </a:prstGeom>
          <a:noFill/>
          <a:ln>
            <a:noFill/>
          </a:ln>
        </p:spPr>
        <p:txBody>
          <a:bodyPr spcFirstLastPara="1" wrap="square" lIns="91433" tIns="45700" rIns="91433" bIns="45700" anchor="ctr" anchorCtr="0">
            <a:noAutofit/>
          </a:bodyPr>
          <a:lstStyle>
            <a:defPPr>
              <a:defRPr lang="ko-KR"/>
            </a:defPPr>
            <a:lvl1pPr marL="0" marR="0" lvl="0" algn="ctr" defTabSz="914400" rtl="0" eaLnBrk="1" latinLnBrk="1" hangingPunct="1">
              <a:spcBef>
                <a:spcPts val="0"/>
              </a:spcBef>
              <a:spcAft>
                <a:spcPts val="0"/>
              </a:spcAft>
              <a:buSzPts val="1100"/>
              <a:buNone/>
              <a:defRPr sz="1200" b="1" i="0" u="none" strike="noStrike" kern="1200" cap="none">
                <a:solidFill>
                  <a:schemeClr val="dk1"/>
                </a:solidFill>
                <a:latin typeface="Calibri"/>
                <a:ea typeface="Calibri"/>
                <a:cs typeface="Calibri"/>
                <a:sym typeface="Calibri"/>
              </a:defRPr>
            </a:lvl1pPr>
            <a:lvl2pPr marL="457200" marR="0" lvl="1" algn="l" defTabSz="914400" rtl="0" eaLnBrk="1" latinLnBrk="1" hangingPunct="1">
              <a:spcBef>
                <a:spcPts val="0"/>
              </a:spcBef>
              <a:spcAft>
                <a:spcPts val="0"/>
              </a:spcAft>
              <a:buSzPts val="1100"/>
              <a:buNone/>
              <a:defRPr sz="1867" b="0" i="0" u="none" strike="noStrike" kern="1200" cap="none">
                <a:solidFill>
                  <a:schemeClr val="dk1"/>
                </a:solidFill>
                <a:latin typeface="Calibri"/>
                <a:ea typeface="Calibri"/>
                <a:cs typeface="Calibri"/>
                <a:sym typeface="Calibri"/>
              </a:defRPr>
            </a:lvl2pPr>
            <a:lvl3pPr marL="914400" marR="0" lvl="2" algn="l" defTabSz="914400" rtl="0" eaLnBrk="1" latinLnBrk="1" hangingPunct="1">
              <a:spcBef>
                <a:spcPts val="0"/>
              </a:spcBef>
              <a:spcAft>
                <a:spcPts val="0"/>
              </a:spcAft>
              <a:buSzPts val="1100"/>
              <a:buNone/>
              <a:defRPr sz="1867" b="0" i="0" u="none" strike="noStrike" kern="1200" cap="none">
                <a:solidFill>
                  <a:schemeClr val="dk1"/>
                </a:solidFill>
                <a:latin typeface="Calibri"/>
                <a:ea typeface="Calibri"/>
                <a:cs typeface="Calibri"/>
                <a:sym typeface="Calibri"/>
              </a:defRPr>
            </a:lvl3pPr>
            <a:lvl4pPr marL="1371600" marR="0" lvl="3" algn="l" defTabSz="914400" rtl="0" eaLnBrk="1" latinLnBrk="1" hangingPunct="1">
              <a:spcBef>
                <a:spcPts val="0"/>
              </a:spcBef>
              <a:spcAft>
                <a:spcPts val="0"/>
              </a:spcAft>
              <a:buSzPts val="1100"/>
              <a:buNone/>
              <a:defRPr sz="1867" b="0" i="0" u="none" strike="noStrike" kern="1200" cap="none">
                <a:solidFill>
                  <a:schemeClr val="dk1"/>
                </a:solidFill>
                <a:latin typeface="Calibri"/>
                <a:ea typeface="Calibri"/>
                <a:cs typeface="Calibri"/>
                <a:sym typeface="Calibri"/>
              </a:defRPr>
            </a:lvl4pPr>
            <a:lvl5pPr marL="1828800" marR="0" lvl="4" algn="l" defTabSz="914400" rtl="0" eaLnBrk="1" latinLnBrk="1" hangingPunct="1">
              <a:spcBef>
                <a:spcPts val="0"/>
              </a:spcBef>
              <a:spcAft>
                <a:spcPts val="0"/>
              </a:spcAft>
              <a:buSzPts val="1100"/>
              <a:buNone/>
              <a:defRPr sz="1867" b="0" i="0" u="none" strike="noStrike" kern="1200" cap="none">
                <a:solidFill>
                  <a:schemeClr val="dk1"/>
                </a:solidFill>
                <a:latin typeface="Calibri"/>
                <a:ea typeface="Calibri"/>
                <a:cs typeface="Calibri"/>
                <a:sym typeface="Calibri"/>
              </a:defRPr>
            </a:lvl5pPr>
            <a:lvl6pPr marL="2286000" marR="0" lvl="5" algn="l" defTabSz="914400" rtl="0" eaLnBrk="1" latinLnBrk="1" hangingPunct="1">
              <a:spcBef>
                <a:spcPts val="0"/>
              </a:spcBef>
              <a:spcAft>
                <a:spcPts val="0"/>
              </a:spcAft>
              <a:buSzPts val="1100"/>
              <a:buNone/>
              <a:defRPr sz="1867" b="0" i="0" u="none" strike="noStrike" kern="1200" cap="none">
                <a:solidFill>
                  <a:schemeClr val="dk1"/>
                </a:solidFill>
                <a:latin typeface="Calibri"/>
                <a:ea typeface="Calibri"/>
                <a:cs typeface="Calibri"/>
                <a:sym typeface="Calibri"/>
              </a:defRPr>
            </a:lvl6pPr>
            <a:lvl7pPr marL="2743200" marR="0" lvl="6" algn="l" defTabSz="914400" rtl="0" eaLnBrk="1" latinLnBrk="1" hangingPunct="1">
              <a:spcBef>
                <a:spcPts val="0"/>
              </a:spcBef>
              <a:spcAft>
                <a:spcPts val="0"/>
              </a:spcAft>
              <a:buSzPts val="1100"/>
              <a:buNone/>
              <a:defRPr sz="1867" b="0" i="0" u="none" strike="noStrike" kern="1200" cap="none">
                <a:solidFill>
                  <a:schemeClr val="dk1"/>
                </a:solidFill>
                <a:latin typeface="Calibri"/>
                <a:ea typeface="Calibri"/>
                <a:cs typeface="Calibri"/>
                <a:sym typeface="Calibri"/>
              </a:defRPr>
            </a:lvl7pPr>
            <a:lvl8pPr marL="3200400" marR="0" lvl="7" algn="l" defTabSz="914400" rtl="0" eaLnBrk="1" latinLnBrk="1" hangingPunct="1">
              <a:spcBef>
                <a:spcPts val="0"/>
              </a:spcBef>
              <a:spcAft>
                <a:spcPts val="0"/>
              </a:spcAft>
              <a:buSzPts val="1100"/>
              <a:buNone/>
              <a:defRPr sz="1867" b="0" i="0" u="none" strike="noStrike" kern="1200" cap="none">
                <a:solidFill>
                  <a:schemeClr val="dk1"/>
                </a:solidFill>
                <a:latin typeface="Calibri"/>
                <a:ea typeface="Calibri"/>
                <a:cs typeface="Calibri"/>
                <a:sym typeface="Calibri"/>
              </a:defRPr>
            </a:lvl8pPr>
            <a:lvl9pPr marL="3657600" marR="0" lvl="8" algn="l" defTabSz="914400" rtl="0" eaLnBrk="1" latinLnBrk="1" hangingPunct="1">
              <a:spcBef>
                <a:spcPts val="0"/>
              </a:spcBef>
              <a:spcAft>
                <a:spcPts val="0"/>
              </a:spcAft>
              <a:buSzPts val="1100"/>
              <a:buNone/>
              <a:defRPr sz="1867" b="0" i="0" u="none" strike="noStrike" kern="1200" cap="none">
                <a:solidFill>
                  <a:schemeClr val="dk1"/>
                </a:solidFill>
                <a:latin typeface="Calibri"/>
                <a:ea typeface="Calibri"/>
                <a:cs typeface="Calibri"/>
                <a:sym typeface="Calibri"/>
              </a:defRPr>
            </a:lvl9pPr>
          </a:lstStyle>
          <a:p>
            <a:r>
              <a:rPr lang="en-US" altLang="ko" dirty="0"/>
              <a:t>INFONET LAB.</a:t>
            </a:r>
            <a:endParaRPr lang="en-US" dirty="0"/>
          </a:p>
        </p:txBody>
      </p:sp>
      <p:cxnSp>
        <p:nvCxnSpPr>
          <p:cNvPr id="3" name="Google Shape;95;p17">
            <a:extLst>
              <a:ext uri="{FF2B5EF4-FFF2-40B4-BE49-F238E27FC236}">
                <a16:creationId xmlns:a16="http://schemas.microsoft.com/office/drawing/2014/main" id="{107978DA-C5E1-1974-A994-15E422479922}"/>
              </a:ext>
            </a:extLst>
          </p:cNvPr>
          <p:cNvCxnSpPr>
            <a:cxnSpLocks/>
          </p:cNvCxnSpPr>
          <p:nvPr userDrawn="1"/>
        </p:nvCxnSpPr>
        <p:spPr>
          <a:xfrm>
            <a:off x="286354" y="6461089"/>
            <a:ext cx="11521646" cy="0"/>
          </a:xfrm>
          <a:prstGeom prst="straightConnector1">
            <a:avLst/>
          </a:prstGeom>
          <a:noFill/>
          <a:ln w="38100" cap="flat" cmpd="sng">
            <a:solidFill>
              <a:srgbClr val="4F5B54"/>
            </a:solidFill>
            <a:prstDash val="solid"/>
            <a:miter lim="800000"/>
            <a:headEnd type="none" w="sm" len="sm"/>
            <a:tailEnd type="none" w="sm" len="sm"/>
          </a:ln>
        </p:spPr>
      </p:cxnSp>
    </p:spTree>
    <p:extLst>
      <p:ext uri="{BB962C8B-B14F-4D97-AF65-F5344CB8AC3E}">
        <p14:creationId xmlns:p14="http://schemas.microsoft.com/office/powerpoint/2010/main" val="3796813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9395B-499C-DB55-5068-D32D8D54672E}"/>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3B8E8DFB-48A0-3500-FDDC-128C5F6B09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19F447-0276-46AB-9939-9B4D5C2C0D9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72351A4-54DA-C215-8DC8-35DCFFE9C93B}"/>
              </a:ext>
            </a:extLst>
          </p:cNvPr>
          <p:cNvSpPr>
            <a:spLocks noGrp="1"/>
          </p:cNvSpPr>
          <p:nvPr>
            <p:ph type="ftr" sz="quarter" idx="11"/>
          </p:nvPr>
        </p:nvSpPr>
        <p:spPr/>
        <p:txBody>
          <a:bodyPr/>
          <a:lstStyle/>
          <a:p>
            <a:r>
              <a:rPr lang="en-US"/>
              <a:t>INFONET LAB.</a:t>
            </a:r>
          </a:p>
        </p:txBody>
      </p:sp>
      <p:sp>
        <p:nvSpPr>
          <p:cNvPr id="6" name="Slide Number Placeholder 5">
            <a:extLst>
              <a:ext uri="{FF2B5EF4-FFF2-40B4-BE49-F238E27FC236}">
                <a16:creationId xmlns:a16="http://schemas.microsoft.com/office/drawing/2014/main" id="{FB85C16A-52BB-FB0F-B393-F8DDA8D33CF3}"/>
              </a:ext>
            </a:extLst>
          </p:cNvPr>
          <p:cNvSpPr>
            <a:spLocks noGrp="1"/>
          </p:cNvSpPr>
          <p:nvPr>
            <p:ph type="sldNum" sz="quarter" idx="12"/>
          </p:nvPr>
        </p:nvSpPr>
        <p:spPr/>
        <p:txBody>
          <a:bodyPr/>
          <a:lstStyle/>
          <a:p>
            <a:fld id="{3AA1AE18-9E77-4E2F-8520-C750D199706F}" type="slidenum">
              <a:rPr lang="en-US" smtClean="0"/>
              <a:t>‹#›</a:t>
            </a:fld>
            <a:endParaRPr lang="en-US"/>
          </a:p>
        </p:txBody>
      </p:sp>
    </p:spTree>
    <p:extLst>
      <p:ext uri="{BB962C8B-B14F-4D97-AF65-F5344CB8AC3E}">
        <p14:creationId xmlns:p14="http://schemas.microsoft.com/office/powerpoint/2010/main" val="1535938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17B63-C9BD-942F-0368-4F43A93C71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09238D-5383-6E34-6A51-8F4CFFBA88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EAB376-E2FC-6EDE-C142-DF4FDFEFF4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A88387-4D9E-A6E0-84F1-DCFC5BE080E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BDADCD7-3A8F-68FB-0713-2AC94BBE1C1F}"/>
              </a:ext>
            </a:extLst>
          </p:cNvPr>
          <p:cNvSpPr>
            <a:spLocks noGrp="1"/>
          </p:cNvSpPr>
          <p:nvPr>
            <p:ph type="ftr" sz="quarter" idx="11"/>
          </p:nvPr>
        </p:nvSpPr>
        <p:spPr/>
        <p:txBody>
          <a:bodyPr/>
          <a:lstStyle/>
          <a:p>
            <a:r>
              <a:rPr lang="en-US"/>
              <a:t>INFONET LAB.</a:t>
            </a:r>
          </a:p>
        </p:txBody>
      </p:sp>
      <p:sp>
        <p:nvSpPr>
          <p:cNvPr id="7" name="Slide Number Placeholder 6">
            <a:extLst>
              <a:ext uri="{FF2B5EF4-FFF2-40B4-BE49-F238E27FC236}">
                <a16:creationId xmlns:a16="http://schemas.microsoft.com/office/drawing/2014/main" id="{D33CC7A7-8DC3-37DB-B1D5-390F4EFD6422}"/>
              </a:ext>
            </a:extLst>
          </p:cNvPr>
          <p:cNvSpPr>
            <a:spLocks noGrp="1"/>
          </p:cNvSpPr>
          <p:nvPr>
            <p:ph type="sldNum" sz="quarter" idx="12"/>
          </p:nvPr>
        </p:nvSpPr>
        <p:spPr/>
        <p:txBody>
          <a:bodyPr/>
          <a:lstStyle/>
          <a:p>
            <a:fld id="{3AA1AE18-9E77-4E2F-8520-C750D199706F}" type="slidenum">
              <a:rPr lang="en-US" smtClean="0"/>
              <a:t>‹#›</a:t>
            </a:fld>
            <a:endParaRPr lang="en-US"/>
          </a:p>
        </p:txBody>
      </p:sp>
    </p:spTree>
    <p:extLst>
      <p:ext uri="{BB962C8B-B14F-4D97-AF65-F5344CB8AC3E}">
        <p14:creationId xmlns:p14="http://schemas.microsoft.com/office/powerpoint/2010/main" val="3016406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2EAF5-88D8-245C-7852-BB21348B1B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12B8EE-7381-D65F-E530-B47A0EF67B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063838-E074-D287-CB2A-0EB83B365B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DB13DD-A8CB-7198-BE8B-EBA9004595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4C2FAF-71CF-15F0-060F-23394A1F89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786E04-8602-49AF-93D8-584674E642C6}"/>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3982720C-4153-689E-044F-8DDFDF55630B}"/>
              </a:ext>
            </a:extLst>
          </p:cNvPr>
          <p:cNvSpPr>
            <a:spLocks noGrp="1"/>
          </p:cNvSpPr>
          <p:nvPr>
            <p:ph type="ftr" sz="quarter" idx="11"/>
          </p:nvPr>
        </p:nvSpPr>
        <p:spPr/>
        <p:txBody>
          <a:bodyPr/>
          <a:lstStyle/>
          <a:p>
            <a:r>
              <a:rPr lang="en-US"/>
              <a:t>INFONET LAB.</a:t>
            </a:r>
          </a:p>
        </p:txBody>
      </p:sp>
      <p:sp>
        <p:nvSpPr>
          <p:cNvPr id="9" name="Slide Number Placeholder 8">
            <a:extLst>
              <a:ext uri="{FF2B5EF4-FFF2-40B4-BE49-F238E27FC236}">
                <a16:creationId xmlns:a16="http://schemas.microsoft.com/office/drawing/2014/main" id="{98907D72-593D-4811-9A6B-569B0BBD0BD1}"/>
              </a:ext>
            </a:extLst>
          </p:cNvPr>
          <p:cNvSpPr>
            <a:spLocks noGrp="1"/>
          </p:cNvSpPr>
          <p:nvPr>
            <p:ph type="sldNum" sz="quarter" idx="12"/>
          </p:nvPr>
        </p:nvSpPr>
        <p:spPr/>
        <p:txBody>
          <a:bodyPr/>
          <a:lstStyle/>
          <a:p>
            <a:fld id="{3AA1AE18-9E77-4E2F-8520-C750D199706F}" type="slidenum">
              <a:rPr lang="en-US" smtClean="0"/>
              <a:t>‹#›</a:t>
            </a:fld>
            <a:endParaRPr lang="en-US"/>
          </a:p>
        </p:txBody>
      </p:sp>
    </p:spTree>
    <p:extLst>
      <p:ext uri="{BB962C8B-B14F-4D97-AF65-F5344CB8AC3E}">
        <p14:creationId xmlns:p14="http://schemas.microsoft.com/office/powerpoint/2010/main" val="2583137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41CCA-E529-FFAE-7577-E8C801F039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6BB213-7815-D785-C35C-03069FD09DF4}"/>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B16EC2E-0FAE-45D3-7861-C7490395E25B}"/>
              </a:ext>
            </a:extLst>
          </p:cNvPr>
          <p:cNvSpPr>
            <a:spLocks noGrp="1"/>
          </p:cNvSpPr>
          <p:nvPr>
            <p:ph type="ftr" sz="quarter" idx="11"/>
          </p:nvPr>
        </p:nvSpPr>
        <p:spPr/>
        <p:txBody>
          <a:bodyPr/>
          <a:lstStyle/>
          <a:p>
            <a:r>
              <a:rPr lang="en-US"/>
              <a:t>INFONET LAB.</a:t>
            </a:r>
          </a:p>
        </p:txBody>
      </p:sp>
      <p:sp>
        <p:nvSpPr>
          <p:cNvPr id="5" name="Slide Number Placeholder 4">
            <a:extLst>
              <a:ext uri="{FF2B5EF4-FFF2-40B4-BE49-F238E27FC236}">
                <a16:creationId xmlns:a16="http://schemas.microsoft.com/office/drawing/2014/main" id="{227724A9-21DA-E656-0E0F-C40C9B655D1A}"/>
              </a:ext>
            </a:extLst>
          </p:cNvPr>
          <p:cNvSpPr>
            <a:spLocks noGrp="1"/>
          </p:cNvSpPr>
          <p:nvPr>
            <p:ph type="sldNum" sz="quarter" idx="12"/>
          </p:nvPr>
        </p:nvSpPr>
        <p:spPr/>
        <p:txBody>
          <a:bodyPr/>
          <a:lstStyle/>
          <a:p>
            <a:fld id="{3AA1AE18-9E77-4E2F-8520-C750D199706F}" type="slidenum">
              <a:rPr lang="en-US" smtClean="0"/>
              <a:t>‹#›</a:t>
            </a:fld>
            <a:endParaRPr lang="en-US"/>
          </a:p>
        </p:txBody>
      </p:sp>
    </p:spTree>
    <p:extLst>
      <p:ext uri="{BB962C8B-B14F-4D97-AF65-F5344CB8AC3E}">
        <p14:creationId xmlns:p14="http://schemas.microsoft.com/office/powerpoint/2010/main" val="3857602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634C61-FC60-7C0D-EDB6-B6D45BB1F03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B4A16EA-49D9-191D-FD7E-8B6B6A185E2D}"/>
              </a:ext>
            </a:extLst>
          </p:cNvPr>
          <p:cNvSpPr>
            <a:spLocks noGrp="1"/>
          </p:cNvSpPr>
          <p:nvPr>
            <p:ph type="ftr" sz="quarter" idx="11"/>
          </p:nvPr>
        </p:nvSpPr>
        <p:spPr/>
        <p:txBody>
          <a:bodyPr/>
          <a:lstStyle/>
          <a:p>
            <a:r>
              <a:rPr lang="en-US"/>
              <a:t>INFONET LAB.</a:t>
            </a:r>
          </a:p>
        </p:txBody>
      </p:sp>
      <p:sp>
        <p:nvSpPr>
          <p:cNvPr id="4" name="Slide Number Placeholder 3">
            <a:extLst>
              <a:ext uri="{FF2B5EF4-FFF2-40B4-BE49-F238E27FC236}">
                <a16:creationId xmlns:a16="http://schemas.microsoft.com/office/drawing/2014/main" id="{6D4AACF7-0ABD-1AF1-7480-92E9EB068348}"/>
              </a:ext>
            </a:extLst>
          </p:cNvPr>
          <p:cNvSpPr>
            <a:spLocks noGrp="1"/>
          </p:cNvSpPr>
          <p:nvPr>
            <p:ph type="sldNum" sz="quarter" idx="12"/>
          </p:nvPr>
        </p:nvSpPr>
        <p:spPr/>
        <p:txBody>
          <a:bodyPr/>
          <a:lstStyle/>
          <a:p>
            <a:fld id="{3AA1AE18-9E77-4E2F-8520-C750D199706F}" type="slidenum">
              <a:rPr lang="en-US" smtClean="0"/>
              <a:t>‹#›</a:t>
            </a:fld>
            <a:endParaRPr lang="en-US"/>
          </a:p>
        </p:txBody>
      </p:sp>
    </p:spTree>
    <p:extLst>
      <p:ext uri="{BB962C8B-B14F-4D97-AF65-F5344CB8AC3E}">
        <p14:creationId xmlns:p14="http://schemas.microsoft.com/office/powerpoint/2010/main" val="1837128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7BEE7-FBDC-09AB-0CD8-FACB1BD079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C7DBFB-E4AB-B94D-655C-8FC761FA52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F1DC13-4D62-C754-C71D-560522D539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2EA590-B7D6-52AC-5EF9-41E0CD8689B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C725D7D-D8D0-FB16-B7AC-55433207304C}"/>
              </a:ext>
            </a:extLst>
          </p:cNvPr>
          <p:cNvSpPr>
            <a:spLocks noGrp="1"/>
          </p:cNvSpPr>
          <p:nvPr>
            <p:ph type="ftr" sz="quarter" idx="11"/>
          </p:nvPr>
        </p:nvSpPr>
        <p:spPr/>
        <p:txBody>
          <a:bodyPr/>
          <a:lstStyle/>
          <a:p>
            <a:r>
              <a:rPr lang="en-US"/>
              <a:t>INFONET LAB.</a:t>
            </a:r>
          </a:p>
        </p:txBody>
      </p:sp>
      <p:sp>
        <p:nvSpPr>
          <p:cNvPr id="7" name="Slide Number Placeholder 6">
            <a:extLst>
              <a:ext uri="{FF2B5EF4-FFF2-40B4-BE49-F238E27FC236}">
                <a16:creationId xmlns:a16="http://schemas.microsoft.com/office/drawing/2014/main" id="{5E39C14C-66AF-BC71-6356-9694A66880C9}"/>
              </a:ext>
            </a:extLst>
          </p:cNvPr>
          <p:cNvSpPr>
            <a:spLocks noGrp="1"/>
          </p:cNvSpPr>
          <p:nvPr>
            <p:ph type="sldNum" sz="quarter" idx="12"/>
          </p:nvPr>
        </p:nvSpPr>
        <p:spPr/>
        <p:txBody>
          <a:bodyPr/>
          <a:lstStyle/>
          <a:p>
            <a:fld id="{3AA1AE18-9E77-4E2F-8520-C750D199706F}" type="slidenum">
              <a:rPr lang="en-US" smtClean="0"/>
              <a:t>‹#›</a:t>
            </a:fld>
            <a:endParaRPr lang="en-US"/>
          </a:p>
        </p:txBody>
      </p:sp>
    </p:spTree>
    <p:extLst>
      <p:ext uri="{BB962C8B-B14F-4D97-AF65-F5344CB8AC3E}">
        <p14:creationId xmlns:p14="http://schemas.microsoft.com/office/powerpoint/2010/main" val="144550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921C27-2117-BC74-3618-618B21B8CD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AD84E2-60A2-ADA6-711C-85AA27DDE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6839DF-9138-73DC-9563-B090308403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F04A9984-94B6-EBC9-BE17-4AED9FF381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INFONET LAB.</a:t>
            </a:r>
          </a:p>
        </p:txBody>
      </p:sp>
      <p:sp>
        <p:nvSpPr>
          <p:cNvPr id="6" name="Slide Number Placeholder 5">
            <a:extLst>
              <a:ext uri="{FF2B5EF4-FFF2-40B4-BE49-F238E27FC236}">
                <a16:creationId xmlns:a16="http://schemas.microsoft.com/office/drawing/2014/main" id="{FFC7238E-B44F-3AE8-5714-880EC53634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A1AE18-9E77-4E2F-8520-C750D199706F}" type="slidenum">
              <a:rPr lang="en-US" smtClean="0"/>
              <a:t>‹#›</a:t>
            </a:fld>
            <a:endParaRPr lang="en-US"/>
          </a:p>
        </p:txBody>
      </p:sp>
    </p:spTree>
    <p:extLst>
      <p:ext uri="{BB962C8B-B14F-4D97-AF65-F5344CB8AC3E}">
        <p14:creationId xmlns:p14="http://schemas.microsoft.com/office/powerpoint/2010/main" val="177071275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7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hemeOverride" Target="../theme/themeOverride1.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2.xml.rels><?xml version="1.0" encoding="UTF-8" standalone="yes"?>
<Relationships xmlns="http://schemas.openxmlformats.org/package/2006/relationships"><Relationship Id="rId3" Type="http://schemas.openxmlformats.org/officeDocument/2006/relationships/hyperlink" Target="https://ieeexplore.ieee.org/stamp/stamp.jsp?tp=&amp;arnumber=10164080&amp;tag=1"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90F681CD-FC73-375D-487C-1D9A117E570C}"/>
            </a:ext>
          </a:extLst>
        </p:cNvPr>
        <p:cNvGrpSpPr/>
        <p:nvPr/>
      </p:nvGrpSpPr>
      <p:grpSpPr>
        <a:xfrm>
          <a:off x="0" y="0"/>
          <a:ext cx="0" cy="0"/>
          <a:chOff x="0" y="0"/>
          <a:chExt cx="0" cy="0"/>
        </a:xfrm>
      </p:grpSpPr>
      <p:sp>
        <p:nvSpPr>
          <p:cNvPr id="111" name="Google Shape;111;p19">
            <a:extLst>
              <a:ext uri="{FF2B5EF4-FFF2-40B4-BE49-F238E27FC236}">
                <a16:creationId xmlns:a16="http://schemas.microsoft.com/office/drawing/2014/main" id="{613F8FD1-0540-2AC0-9E72-0A2F953F82D4}"/>
              </a:ext>
            </a:extLst>
          </p:cNvPr>
          <p:cNvSpPr txBox="1">
            <a:spLocks noGrp="1"/>
          </p:cNvSpPr>
          <p:nvPr>
            <p:ph type="sldNum" sz="quarter" idx="12"/>
          </p:nvPr>
        </p:nvSpPr>
        <p:spPr>
          <a:xfrm>
            <a:off x="9448800" y="6538913"/>
            <a:ext cx="2743200" cy="287337"/>
          </a:xfrm>
          <a:prstGeom prst="rect">
            <a:avLst/>
          </a:prstGeom>
          <a:noFill/>
          <a:ln>
            <a:noFill/>
          </a:ln>
        </p:spPr>
        <p:txBody>
          <a:bodyPr spcFirstLastPara="1" vert="horz" wrap="square" lIns="91433" tIns="45700" rIns="91433" bIns="45700" rtlCol="0" anchor="ctr" anchorCtr="0">
            <a:noAutofit/>
          </a:bodyPr>
          <a:lstStyle/>
          <a:p>
            <a:fld id="{00000000-1234-1234-1234-123412341234}" type="slidenum">
              <a:rPr lang="en-US" altLang="ko"/>
              <a:pPr/>
              <a:t>1</a:t>
            </a:fld>
            <a:endParaRPr dirty="0"/>
          </a:p>
        </p:txBody>
      </p:sp>
      <p:sp>
        <p:nvSpPr>
          <p:cNvPr id="13" name="Google Shape;101;p18">
            <a:extLst>
              <a:ext uri="{FF2B5EF4-FFF2-40B4-BE49-F238E27FC236}">
                <a16:creationId xmlns:a16="http://schemas.microsoft.com/office/drawing/2014/main" id="{76250066-D8B6-99F1-449B-74454C7D3225}"/>
              </a:ext>
            </a:extLst>
          </p:cNvPr>
          <p:cNvSpPr txBox="1">
            <a:spLocks/>
          </p:cNvSpPr>
          <p:nvPr/>
        </p:nvSpPr>
        <p:spPr>
          <a:xfrm>
            <a:off x="520700" y="1484243"/>
            <a:ext cx="10962800" cy="172795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9pPr>
          </a:lstStyle>
          <a:p>
            <a:pPr defTabSz="1219170" latinLnBrk="0">
              <a:buClr>
                <a:srgbClr val="FFFFFF"/>
              </a:buClr>
              <a:defRPr/>
            </a:pPr>
            <a:r>
              <a:rPr lang="en-US" sz="3600" b="1" kern="0" dirty="0">
                <a:solidFill>
                  <a:srgbClr val="002060"/>
                </a:solidFill>
                <a:sym typeface="Calibri"/>
              </a:rPr>
              <a:t>Multi-Agent Deep Reinforcement Learning With Progressive Negative Reward for Cryptocurrency Trading</a:t>
            </a:r>
          </a:p>
        </p:txBody>
      </p:sp>
      <p:sp>
        <p:nvSpPr>
          <p:cNvPr id="14" name="Google Shape;102;p18">
            <a:extLst>
              <a:ext uri="{FF2B5EF4-FFF2-40B4-BE49-F238E27FC236}">
                <a16:creationId xmlns:a16="http://schemas.microsoft.com/office/drawing/2014/main" id="{453173DE-9E99-1B9B-047C-B63D26F690A1}"/>
              </a:ext>
            </a:extLst>
          </p:cNvPr>
          <p:cNvSpPr txBox="1">
            <a:spLocks/>
          </p:cNvSpPr>
          <p:nvPr/>
        </p:nvSpPr>
        <p:spPr>
          <a:xfrm>
            <a:off x="520700" y="3640717"/>
            <a:ext cx="10962800" cy="608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1pPr>
            <a:lvl2pPr marL="914400" marR="0" lvl="1" indent="-31750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2pPr>
            <a:lvl3pPr marL="1371600" marR="0" lvl="2" indent="-31750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3pPr>
            <a:lvl4pPr marL="1828800" marR="0" lvl="3" indent="-31750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4pPr>
            <a:lvl5pPr marL="2286000" marR="0" lvl="4" indent="-31750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5pPr>
            <a:lvl6pPr marL="2743200" marR="0" lvl="5" indent="-31750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6pPr>
            <a:lvl7pPr marL="3200400" marR="0" lvl="6" indent="-31750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7pPr>
            <a:lvl8pPr marL="3657600" marR="0" lvl="7" indent="-31750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8pPr>
            <a:lvl9pPr marL="4114800" marR="0" lvl="8" indent="-31750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9pPr>
          </a:lstStyle>
          <a:p>
            <a:pPr marL="0" indent="0" defTabSz="1219170" latinLnBrk="0">
              <a:buClr>
                <a:srgbClr val="FFFFFF"/>
              </a:buClr>
              <a:defRPr/>
            </a:pPr>
            <a:r>
              <a:rPr lang="en-US" altLang="ko" sz="2400" kern="0" dirty="0">
                <a:solidFill>
                  <a:srgbClr val="424242"/>
                </a:solidFill>
              </a:rPr>
              <a:t>S M Wahidur Rahman</a:t>
            </a:r>
            <a:endParaRPr lang="en-US" sz="2400" kern="0" dirty="0">
              <a:solidFill>
                <a:srgbClr val="424242"/>
              </a:solidFill>
            </a:endParaRPr>
          </a:p>
        </p:txBody>
      </p:sp>
      <p:sp>
        <p:nvSpPr>
          <p:cNvPr id="15" name="Google Shape;103;p18">
            <a:extLst>
              <a:ext uri="{FF2B5EF4-FFF2-40B4-BE49-F238E27FC236}">
                <a16:creationId xmlns:a16="http://schemas.microsoft.com/office/drawing/2014/main" id="{34F56EBB-31FA-94C2-1DFE-4B6330D94957}"/>
              </a:ext>
            </a:extLst>
          </p:cNvPr>
          <p:cNvSpPr txBox="1"/>
          <p:nvPr/>
        </p:nvSpPr>
        <p:spPr>
          <a:xfrm>
            <a:off x="520700" y="4976033"/>
            <a:ext cx="10962800" cy="451302"/>
          </a:xfrm>
          <a:prstGeom prst="rect">
            <a:avLst/>
          </a:prstGeom>
          <a:noFill/>
          <a:ln>
            <a:noFill/>
          </a:ln>
        </p:spPr>
        <p:txBody>
          <a:bodyPr spcFirstLastPara="1" wrap="square" lIns="121900" tIns="121900" rIns="121900" bIns="121900" anchor="t" anchorCtr="0">
            <a:spAutoFit/>
          </a:bodyPr>
          <a:lstStyle/>
          <a:p>
            <a:r>
              <a:rPr lang="en-US" altLang="ko" sz="1333" i="1" dirty="0">
                <a:solidFill>
                  <a:srgbClr val="424242"/>
                </a:solidFill>
                <a:latin typeface="Roboto"/>
                <a:ea typeface="Roboto"/>
                <a:cs typeface="Roboto"/>
                <a:sym typeface="Roboto"/>
              </a:rPr>
              <a:t>INFONET Journal Club Presentation</a:t>
            </a:r>
            <a:endParaRPr sz="1333" i="1" dirty="0">
              <a:latin typeface="Roboto"/>
              <a:ea typeface="Roboto"/>
              <a:cs typeface="Roboto"/>
              <a:sym typeface="Roboto"/>
            </a:endParaRPr>
          </a:p>
        </p:txBody>
      </p:sp>
      <p:sp>
        <p:nvSpPr>
          <p:cNvPr id="16" name="Google Shape;104;p18">
            <a:extLst>
              <a:ext uri="{FF2B5EF4-FFF2-40B4-BE49-F238E27FC236}">
                <a16:creationId xmlns:a16="http://schemas.microsoft.com/office/drawing/2014/main" id="{72934948-FE1F-EAB4-02EF-97846B232642}"/>
              </a:ext>
            </a:extLst>
          </p:cNvPr>
          <p:cNvSpPr txBox="1"/>
          <p:nvPr/>
        </p:nvSpPr>
        <p:spPr>
          <a:xfrm>
            <a:off x="520700" y="4137117"/>
            <a:ext cx="10962800" cy="430847"/>
          </a:xfrm>
          <a:prstGeom prst="rect">
            <a:avLst/>
          </a:prstGeom>
          <a:noFill/>
          <a:ln>
            <a:noFill/>
          </a:ln>
        </p:spPr>
        <p:txBody>
          <a:bodyPr spcFirstLastPara="1" wrap="square" lIns="121900" tIns="121900" rIns="121900" bIns="121900" anchor="t" anchorCtr="0">
            <a:spAutoFit/>
          </a:bodyPr>
          <a:lstStyle/>
          <a:p>
            <a:r>
              <a:rPr lang="en-US" altLang="ko" sz="1200" dirty="0">
                <a:solidFill>
                  <a:srgbClr val="424242"/>
                </a:solidFill>
                <a:latin typeface="Roboto"/>
                <a:ea typeface="Roboto"/>
                <a:cs typeface="Roboto"/>
                <a:sym typeface="Roboto"/>
              </a:rPr>
              <a:t>March 27, 2026</a:t>
            </a:r>
            <a:endParaRPr sz="1200" dirty="0">
              <a:latin typeface="Roboto"/>
              <a:ea typeface="Roboto"/>
              <a:cs typeface="Roboto"/>
              <a:sym typeface="Roboto"/>
            </a:endParaRPr>
          </a:p>
        </p:txBody>
      </p:sp>
      <p:sp>
        <p:nvSpPr>
          <p:cNvPr id="2" name="Footer Placeholder 1">
            <a:extLst>
              <a:ext uri="{FF2B5EF4-FFF2-40B4-BE49-F238E27FC236}">
                <a16:creationId xmlns:a16="http://schemas.microsoft.com/office/drawing/2014/main" id="{EB2F3739-4C52-5B5E-0260-6658BFD7A30C}"/>
              </a:ext>
            </a:extLst>
          </p:cNvPr>
          <p:cNvSpPr>
            <a:spLocks noGrp="1"/>
          </p:cNvSpPr>
          <p:nvPr>
            <p:ph type="ftr" sz="quarter" idx="11"/>
          </p:nvPr>
        </p:nvSpPr>
        <p:spPr/>
        <p:txBody>
          <a:bodyPr/>
          <a:lstStyle/>
          <a:p>
            <a:r>
              <a:rPr lang="en-US"/>
              <a:t>INFONET LAB.</a:t>
            </a:r>
          </a:p>
        </p:txBody>
      </p:sp>
    </p:spTree>
    <p:extLst>
      <p:ext uri="{BB962C8B-B14F-4D97-AF65-F5344CB8AC3E}">
        <p14:creationId xmlns:p14="http://schemas.microsoft.com/office/powerpoint/2010/main" val="3356080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CA88EEBF-8B78-FA58-2C22-FCAE9DACA4CD}"/>
            </a:ext>
          </a:extLst>
        </p:cNvPr>
        <p:cNvGrpSpPr/>
        <p:nvPr/>
      </p:nvGrpSpPr>
      <p:grpSpPr>
        <a:xfrm>
          <a:off x="0" y="0"/>
          <a:ext cx="0" cy="0"/>
          <a:chOff x="0" y="0"/>
          <a:chExt cx="0" cy="0"/>
        </a:xfrm>
      </p:grpSpPr>
      <p:sp>
        <p:nvSpPr>
          <p:cNvPr id="109" name="Google Shape;109;p19">
            <a:extLst>
              <a:ext uri="{FF2B5EF4-FFF2-40B4-BE49-F238E27FC236}">
                <a16:creationId xmlns:a16="http://schemas.microsoft.com/office/drawing/2014/main" id="{2FE08F90-1428-AB06-51A5-83C168EA7351}"/>
              </a:ext>
            </a:extLst>
          </p:cNvPr>
          <p:cNvSpPr txBox="1">
            <a:spLocks noGrp="1"/>
          </p:cNvSpPr>
          <p:nvPr>
            <p:ph type="title"/>
          </p:nvPr>
        </p:nvSpPr>
        <p:spPr>
          <a:prstGeom prst="rect">
            <a:avLst/>
          </a:prstGeom>
          <a:noFill/>
          <a:ln>
            <a:noFill/>
          </a:ln>
        </p:spPr>
        <p:txBody>
          <a:bodyPr spcFirstLastPara="1" wrap="square" lIns="91433" tIns="45700" rIns="91433" bIns="45700" anchor="ctr" anchorCtr="0">
            <a:normAutofit/>
          </a:bodyPr>
          <a:lstStyle/>
          <a:p>
            <a:pPr>
              <a:buSzPts val="2400"/>
            </a:pPr>
            <a:r>
              <a:rPr lang="en-US" sz="3200" dirty="0">
                <a:solidFill>
                  <a:srgbClr val="002060"/>
                </a:solidFill>
                <a:latin typeface="Times New Roman" panose="02020603050405020304" pitchFamily="18" charset="0"/>
                <a:cs typeface="Times New Roman" panose="02020603050405020304" pitchFamily="18" charset="0"/>
              </a:rPr>
              <a:t>Key Innovation #3 – Multi-Scale Continuous Loss (MSCL) Reward</a:t>
            </a:r>
          </a:p>
        </p:txBody>
      </p:sp>
      <p:sp>
        <p:nvSpPr>
          <p:cNvPr id="111" name="Google Shape;111;p19">
            <a:extLst>
              <a:ext uri="{FF2B5EF4-FFF2-40B4-BE49-F238E27FC236}">
                <a16:creationId xmlns:a16="http://schemas.microsoft.com/office/drawing/2014/main" id="{53F1A478-7E4F-E516-C81C-B38FCD27DBA1}"/>
              </a:ext>
            </a:extLst>
          </p:cNvPr>
          <p:cNvSpPr txBox="1">
            <a:spLocks noGrp="1"/>
          </p:cNvSpPr>
          <p:nvPr>
            <p:ph type="sldNum" idx="12"/>
          </p:nvPr>
        </p:nvSpPr>
        <p:spPr>
          <a:xfrm>
            <a:off x="8610600" y="6538844"/>
            <a:ext cx="2743200" cy="288000"/>
          </a:xfrm>
          <a:prstGeom prst="rect">
            <a:avLst/>
          </a:prstGeom>
          <a:noFill/>
          <a:ln>
            <a:noFill/>
          </a:ln>
        </p:spPr>
        <p:txBody>
          <a:bodyPr spcFirstLastPara="1" wrap="square" lIns="91433" tIns="45700" rIns="91433" bIns="45700" anchor="ctr" anchorCtr="0">
            <a:noAutofit/>
          </a:bodyPr>
          <a:lstStyle/>
          <a:p>
            <a:pPr defTabSz="1219170" latinLnBrk="0">
              <a:buClr>
                <a:srgbClr val="000000"/>
              </a:buClr>
            </a:pPr>
            <a:fld id="{00000000-1234-1234-1234-123412341234}" type="slidenum">
              <a:rPr lang="en-US" altLang="ko" kern="0">
                <a:solidFill>
                  <a:srgbClr val="000000"/>
                </a:solidFill>
              </a:rPr>
              <a:pPr defTabSz="1219170" latinLnBrk="0">
                <a:buClr>
                  <a:srgbClr val="000000"/>
                </a:buClr>
              </a:pPr>
              <a:t>10</a:t>
            </a:fld>
            <a:endParaRPr kern="0" dirty="0">
              <a:solidFill>
                <a:srgbClr val="000000"/>
              </a:solidFill>
            </a:endParaRPr>
          </a:p>
        </p:txBody>
      </p:sp>
      <p:sp>
        <p:nvSpPr>
          <p:cNvPr id="2" name="TextBox 1">
            <a:extLst>
              <a:ext uri="{FF2B5EF4-FFF2-40B4-BE49-F238E27FC236}">
                <a16:creationId xmlns:a16="http://schemas.microsoft.com/office/drawing/2014/main" id="{61578614-6DDA-E62C-9DAB-5F2DB8825B36}"/>
              </a:ext>
            </a:extLst>
          </p:cNvPr>
          <p:cNvSpPr txBox="1"/>
          <p:nvPr/>
        </p:nvSpPr>
        <p:spPr>
          <a:xfrm>
            <a:off x="288001" y="998220"/>
            <a:ext cx="11256299" cy="5355312"/>
          </a:xfrm>
          <a:prstGeom prst="rect">
            <a:avLst/>
          </a:prstGeom>
          <a:noFill/>
        </p:spPr>
        <p:txBody>
          <a:bodyPr wrap="square" rtlCol="0">
            <a:spAutoFit/>
          </a:bodyPr>
          <a:lstStyle/>
          <a:p>
            <a:pPr marL="285750" indent="-285750">
              <a:buFont typeface="Wingdings" panose="05000000000000000000" pitchFamily="2" charset="2"/>
              <a:buChar char="§"/>
            </a:pPr>
            <a:r>
              <a:rPr lang="en-US" b="1" dirty="0">
                <a:latin typeface="Times New Roman" panose="02020603050405020304" pitchFamily="18" charset="0"/>
                <a:cs typeface="Times New Roman" panose="02020603050405020304" pitchFamily="18" charset="0"/>
              </a:rPr>
              <a:t>Multi-Scale Continuous Loss (MSCL)</a:t>
            </a:r>
            <a:r>
              <a:rPr lang="en-US" dirty="0">
                <a:latin typeface="Times New Roman" panose="02020603050405020304" pitchFamily="18" charset="0"/>
                <a:cs typeface="Times New Roman" panose="02020603050405020304" pitchFamily="18" charset="0"/>
              </a:rPr>
              <a:t> reward, is a </a:t>
            </a:r>
            <a:r>
              <a:rPr lang="en-US" dirty="0">
                <a:solidFill>
                  <a:schemeClr val="accent4">
                    <a:lumMod val="75000"/>
                  </a:schemeClr>
                </a:solidFill>
                <a:latin typeface="Times New Roman" panose="02020603050405020304" pitchFamily="18" charset="0"/>
                <a:cs typeface="Times New Roman" panose="02020603050405020304" pitchFamily="18" charset="0"/>
              </a:rPr>
              <a:t>progressive penalty mechanism </a:t>
            </a:r>
            <a:r>
              <a:rPr lang="en-US" dirty="0">
                <a:latin typeface="Times New Roman" panose="02020603050405020304" pitchFamily="18" charset="0"/>
                <a:cs typeface="Times New Roman" panose="02020603050405020304" pitchFamily="18" charset="0"/>
              </a:rPr>
              <a:t>designed to help trading agents avoid sustained losses in portfolio value. </a:t>
            </a:r>
          </a:p>
          <a:p>
            <a:pPr marL="285750"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The primary goal of the MSCL algorithm is to identify </a:t>
            </a:r>
            <a:r>
              <a:rPr lang="en-US" dirty="0">
                <a:solidFill>
                  <a:srgbClr val="C00000"/>
                </a:solidFill>
                <a:latin typeface="Times New Roman" panose="02020603050405020304" pitchFamily="18" charset="0"/>
                <a:cs typeface="Times New Roman" panose="02020603050405020304" pitchFamily="18" charset="0"/>
              </a:rPr>
              <a:t>when a portfolio is in a "continuous loss" state</a:t>
            </a:r>
            <a:r>
              <a:rPr lang="en-US" dirty="0">
                <a:latin typeface="Times New Roman" panose="02020603050405020304" pitchFamily="18" charset="0"/>
                <a:cs typeface="Times New Roman" panose="02020603050405020304" pitchFamily="18" charset="0"/>
              </a:rPr>
              <a:t> across different time horizons.</a:t>
            </a:r>
          </a:p>
          <a:p>
            <a:pPr marL="285750"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The “</a:t>
            </a:r>
            <a:r>
              <a:rPr lang="en-US" b="1" dirty="0">
                <a:solidFill>
                  <a:srgbClr val="00B050"/>
                </a:solidFill>
                <a:latin typeface="Times New Roman" panose="02020603050405020304" pitchFamily="18" charset="0"/>
                <a:cs typeface="Times New Roman" panose="02020603050405020304" pitchFamily="18" charset="0"/>
              </a:rPr>
              <a:t>Multi-Scale</a:t>
            </a:r>
            <a:r>
              <a:rPr lang="en-US" dirty="0">
                <a:latin typeface="Times New Roman" panose="02020603050405020304" pitchFamily="18" charset="0"/>
                <a:cs typeface="Times New Roman" panose="02020603050405020304" pitchFamily="18" charset="0"/>
              </a:rPr>
              <a:t>” component means the system monitors performance across multiple time horizons at once. It first examines a longer window to determine whether the bot is losing money overall. If that condition is satisfied, it then checks a shorter window. By evaluating multiple scales, the agent can detect more quickly whether it is trapped in a   sustained downward trend rather than reacting to a temporary price dip.</a:t>
            </a:r>
          </a:p>
          <a:p>
            <a:pPr marL="285750" indent="-285750">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a:t>
            </a:r>
            <a:r>
              <a:rPr lang="en-US" b="1" dirty="0">
                <a:solidFill>
                  <a:schemeClr val="accent2">
                    <a:lumMod val="75000"/>
                  </a:schemeClr>
                </a:solidFill>
                <a:latin typeface="Times New Roman" panose="02020603050405020304" pitchFamily="18" charset="0"/>
                <a:cs typeface="Times New Roman" panose="02020603050405020304" pitchFamily="18" charset="0"/>
              </a:rPr>
              <a:t>Three Strikes</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Rule: </a:t>
            </a:r>
            <a:r>
              <a:rPr lang="en-US" i="1" dirty="0">
                <a:latin typeface="Times New Roman" panose="02020603050405020304" pitchFamily="18" charset="0"/>
                <a:cs typeface="Times New Roman" panose="02020603050405020304" pitchFamily="18" charset="0"/>
              </a:rPr>
              <a:t>A penalty is only triggered if three specific things are happening at once</a:t>
            </a:r>
          </a:p>
          <a:p>
            <a:pPr marL="285750" indent="-285750">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Strike 1: The portfolio is worth less now than it was at the start of that time window.</a:t>
            </a:r>
          </a:p>
          <a:p>
            <a:pPr marL="742950" lvl="1"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Strike 2: During that time, the bot had more "losing" hours than "winning" hours.</a:t>
            </a:r>
          </a:p>
          <a:p>
            <a:pPr marL="742950" lvl="1"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Strike 3: The bot is losing money right now at this exact moment.</a:t>
            </a:r>
          </a:p>
          <a:p>
            <a:pPr marL="742950" lvl="1" indent="-285750">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b="1" dirty="0">
                <a:latin typeface="Times New Roman" panose="02020603050405020304" pitchFamily="18" charset="0"/>
                <a:cs typeface="Times New Roman" panose="02020603050405020304" pitchFamily="18" charset="0"/>
              </a:rPr>
              <a:t>Why is this useful?</a:t>
            </a:r>
          </a:p>
          <a:p>
            <a:pPr lvl="1"/>
            <a:r>
              <a:rPr lang="en-US" dirty="0">
                <a:latin typeface="Times New Roman" panose="02020603050405020304" pitchFamily="18" charset="0"/>
                <a:cs typeface="Times New Roman" panose="02020603050405020304" pitchFamily="18" charset="0"/>
              </a:rPr>
              <a:t>In volatile crypto markets, standard trading bots often keep trading during bearish periods and lose money. The     MSCL reward teaches the agent to act more cautiously, helping it avoid unnecessary losses. As a result, it was the  only method in the study that achieved a profit (2.36%) in a bearish market, while all standard methods lost money.</a:t>
            </a:r>
          </a:p>
        </p:txBody>
      </p:sp>
    </p:spTree>
    <p:extLst>
      <p:ext uri="{BB962C8B-B14F-4D97-AF65-F5344CB8AC3E}">
        <p14:creationId xmlns:p14="http://schemas.microsoft.com/office/powerpoint/2010/main" val="1170158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C3418574-EECB-736D-D218-A91E490F7A89}"/>
            </a:ext>
          </a:extLst>
        </p:cNvPr>
        <p:cNvGrpSpPr/>
        <p:nvPr/>
      </p:nvGrpSpPr>
      <p:grpSpPr>
        <a:xfrm>
          <a:off x="0" y="0"/>
          <a:ext cx="0" cy="0"/>
          <a:chOff x="0" y="0"/>
          <a:chExt cx="0" cy="0"/>
        </a:xfrm>
      </p:grpSpPr>
      <p:sp>
        <p:nvSpPr>
          <p:cNvPr id="109" name="Google Shape;109;p19">
            <a:extLst>
              <a:ext uri="{FF2B5EF4-FFF2-40B4-BE49-F238E27FC236}">
                <a16:creationId xmlns:a16="http://schemas.microsoft.com/office/drawing/2014/main" id="{FEA9EDE7-CA59-69D3-9CBD-F6A6ADF9D50A}"/>
              </a:ext>
            </a:extLst>
          </p:cNvPr>
          <p:cNvSpPr txBox="1">
            <a:spLocks noGrp="1"/>
          </p:cNvSpPr>
          <p:nvPr>
            <p:ph type="title"/>
          </p:nvPr>
        </p:nvSpPr>
        <p:spPr>
          <a:prstGeom prst="rect">
            <a:avLst/>
          </a:prstGeom>
          <a:noFill/>
          <a:ln>
            <a:noFill/>
          </a:ln>
        </p:spPr>
        <p:txBody>
          <a:bodyPr spcFirstLastPara="1" wrap="square" lIns="91433" tIns="45700" rIns="91433" bIns="45700" anchor="ctr" anchorCtr="0">
            <a:normAutofit/>
          </a:bodyPr>
          <a:lstStyle/>
          <a:p>
            <a:pPr>
              <a:buSzPts val="2400"/>
            </a:pPr>
            <a:r>
              <a:rPr lang="en-US" sz="3200" dirty="0">
                <a:solidFill>
                  <a:srgbClr val="002060"/>
                </a:solidFill>
                <a:latin typeface="Times New Roman" panose="02020603050405020304" pitchFamily="18" charset="0"/>
                <a:cs typeface="Times New Roman" panose="02020603050405020304" pitchFamily="18" charset="0"/>
              </a:rPr>
              <a:t>Experimental Setup</a:t>
            </a:r>
          </a:p>
        </p:txBody>
      </p:sp>
      <p:sp>
        <p:nvSpPr>
          <p:cNvPr id="111" name="Google Shape;111;p19">
            <a:extLst>
              <a:ext uri="{FF2B5EF4-FFF2-40B4-BE49-F238E27FC236}">
                <a16:creationId xmlns:a16="http://schemas.microsoft.com/office/drawing/2014/main" id="{333E2268-6369-CE83-4796-C6C3A6086203}"/>
              </a:ext>
            </a:extLst>
          </p:cNvPr>
          <p:cNvSpPr txBox="1">
            <a:spLocks noGrp="1"/>
          </p:cNvSpPr>
          <p:nvPr>
            <p:ph type="sldNum" idx="12"/>
          </p:nvPr>
        </p:nvSpPr>
        <p:spPr>
          <a:xfrm>
            <a:off x="8610600" y="6538844"/>
            <a:ext cx="2743200" cy="288000"/>
          </a:xfrm>
          <a:prstGeom prst="rect">
            <a:avLst/>
          </a:prstGeom>
          <a:noFill/>
          <a:ln>
            <a:noFill/>
          </a:ln>
        </p:spPr>
        <p:txBody>
          <a:bodyPr spcFirstLastPara="1" wrap="square" lIns="91433" tIns="45700" rIns="91433" bIns="45700" anchor="ctr" anchorCtr="0">
            <a:noAutofit/>
          </a:bodyPr>
          <a:lstStyle/>
          <a:p>
            <a:pPr defTabSz="1219170" latinLnBrk="0">
              <a:buClr>
                <a:srgbClr val="000000"/>
              </a:buClr>
            </a:pPr>
            <a:fld id="{00000000-1234-1234-1234-123412341234}" type="slidenum">
              <a:rPr lang="en-US" altLang="ko" kern="0">
                <a:solidFill>
                  <a:srgbClr val="000000"/>
                </a:solidFill>
              </a:rPr>
              <a:pPr defTabSz="1219170" latinLnBrk="0">
                <a:buClr>
                  <a:srgbClr val="000000"/>
                </a:buClr>
              </a:pPr>
              <a:t>11</a:t>
            </a:fld>
            <a:endParaRPr kern="0" dirty="0">
              <a:solidFill>
                <a:srgbClr val="000000"/>
              </a:solidFill>
            </a:endParaRPr>
          </a:p>
        </p:txBody>
      </p:sp>
      <p:pic>
        <p:nvPicPr>
          <p:cNvPr id="3" name="Picture 2">
            <a:extLst>
              <a:ext uri="{FF2B5EF4-FFF2-40B4-BE49-F238E27FC236}">
                <a16:creationId xmlns:a16="http://schemas.microsoft.com/office/drawing/2014/main" id="{984C7393-C81B-3359-FD52-E527AFB9A27E}"/>
              </a:ext>
            </a:extLst>
          </p:cNvPr>
          <p:cNvPicPr>
            <a:picLocks noChangeAspect="1"/>
          </p:cNvPicPr>
          <p:nvPr/>
        </p:nvPicPr>
        <p:blipFill>
          <a:blip r:embed="rId3"/>
          <a:stretch>
            <a:fillRect/>
          </a:stretch>
        </p:blipFill>
        <p:spPr>
          <a:xfrm>
            <a:off x="288000" y="942022"/>
            <a:ext cx="4429125" cy="2276475"/>
          </a:xfrm>
          <a:prstGeom prst="rect">
            <a:avLst/>
          </a:prstGeom>
        </p:spPr>
      </p:pic>
      <p:sp>
        <p:nvSpPr>
          <p:cNvPr id="4" name="TextBox 3">
            <a:extLst>
              <a:ext uri="{FF2B5EF4-FFF2-40B4-BE49-F238E27FC236}">
                <a16:creationId xmlns:a16="http://schemas.microsoft.com/office/drawing/2014/main" id="{49131098-4F47-98CB-65BD-960B1B0C7AFB}"/>
              </a:ext>
            </a:extLst>
          </p:cNvPr>
          <p:cNvSpPr txBox="1"/>
          <p:nvPr/>
        </p:nvSpPr>
        <p:spPr>
          <a:xfrm>
            <a:off x="288000" y="3330655"/>
            <a:ext cx="7827784" cy="2585323"/>
          </a:xfrm>
          <a:prstGeom prst="rect">
            <a:avLst/>
          </a:prstGeom>
          <a:noFill/>
        </p:spPr>
        <p:txBody>
          <a:bodyPr wrap="none" rtlCol="0">
            <a:spAutoFit/>
          </a:bodyPr>
          <a:lstStyle/>
          <a:p>
            <a:pPr marL="285750"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All methods were tested under the same trading assumptions</a:t>
            </a:r>
          </a:p>
          <a:p>
            <a:pPr marL="285750"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Initial capital: 1,000,000 USDT</a:t>
            </a:r>
          </a:p>
          <a:p>
            <a:pPr marL="285750"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Initial portfolio: 100% cash (USDT)</a:t>
            </a:r>
          </a:p>
          <a:p>
            <a:pPr marL="285750"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Maximum buy/sell size per token: 100,000 USDT</a:t>
            </a:r>
          </a:p>
          <a:p>
            <a:pPr marL="285750"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Transaction cost: 0.1% per trade</a:t>
            </a:r>
          </a:p>
          <a:p>
            <a:pPr marL="285750"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Market liquidity assumed: trades execute immediately at close price</a:t>
            </a:r>
          </a:p>
          <a:p>
            <a:pPr marL="285750"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Agent trades are assumed to have no market impact</a:t>
            </a:r>
          </a:p>
          <a:p>
            <a:pPr marL="285750"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All methods were trained on the same dataset for 1,000 episodes</a:t>
            </a:r>
          </a:p>
          <a:p>
            <a:pPr marL="285750"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The model with the best validation cumulative return was selected for testing</a:t>
            </a:r>
          </a:p>
        </p:txBody>
      </p:sp>
      <p:pic>
        <p:nvPicPr>
          <p:cNvPr id="6" name="Picture 5">
            <a:extLst>
              <a:ext uri="{FF2B5EF4-FFF2-40B4-BE49-F238E27FC236}">
                <a16:creationId xmlns:a16="http://schemas.microsoft.com/office/drawing/2014/main" id="{07F1FE45-2E58-9BD8-75C6-F6E0508CF98F}"/>
              </a:ext>
            </a:extLst>
          </p:cNvPr>
          <p:cNvPicPr>
            <a:picLocks noChangeAspect="1"/>
          </p:cNvPicPr>
          <p:nvPr/>
        </p:nvPicPr>
        <p:blipFill>
          <a:blip r:embed="rId4"/>
          <a:stretch>
            <a:fillRect/>
          </a:stretch>
        </p:blipFill>
        <p:spPr>
          <a:xfrm>
            <a:off x="4717125" y="1059284"/>
            <a:ext cx="4419600" cy="1647825"/>
          </a:xfrm>
          <a:prstGeom prst="rect">
            <a:avLst/>
          </a:prstGeom>
        </p:spPr>
      </p:pic>
      <p:pic>
        <p:nvPicPr>
          <p:cNvPr id="8" name="Picture 7">
            <a:extLst>
              <a:ext uri="{FF2B5EF4-FFF2-40B4-BE49-F238E27FC236}">
                <a16:creationId xmlns:a16="http://schemas.microsoft.com/office/drawing/2014/main" id="{07E6A648-565E-B3B1-4240-D3A6E3046541}"/>
              </a:ext>
            </a:extLst>
          </p:cNvPr>
          <p:cNvPicPr>
            <a:picLocks noChangeAspect="1"/>
          </p:cNvPicPr>
          <p:nvPr/>
        </p:nvPicPr>
        <p:blipFill>
          <a:blip r:embed="rId5"/>
          <a:stretch>
            <a:fillRect/>
          </a:stretch>
        </p:blipFill>
        <p:spPr>
          <a:xfrm>
            <a:off x="9136725" y="1059284"/>
            <a:ext cx="2981325" cy="1762125"/>
          </a:xfrm>
          <a:prstGeom prst="rect">
            <a:avLst/>
          </a:prstGeom>
        </p:spPr>
      </p:pic>
      <p:pic>
        <p:nvPicPr>
          <p:cNvPr id="9" name="Picture 8">
            <a:extLst>
              <a:ext uri="{FF2B5EF4-FFF2-40B4-BE49-F238E27FC236}">
                <a16:creationId xmlns:a16="http://schemas.microsoft.com/office/drawing/2014/main" id="{0FC7F737-1191-D48E-A862-55B26953B644}"/>
              </a:ext>
            </a:extLst>
          </p:cNvPr>
          <p:cNvPicPr>
            <a:picLocks noChangeAspect="1"/>
          </p:cNvPicPr>
          <p:nvPr/>
        </p:nvPicPr>
        <p:blipFill>
          <a:blip r:embed="rId6"/>
          <a:stretch>
            <a:fillRect/>
          </a:stretch>
        </p:blipFill>
        <p:spPr>
          <a:xfrm>
            <a:off x="8188551" y="3488953"/>
            <a:ext cx="3587298" cy="2468061"/>
          </a:xfrm>
          <a:prstGeom prst="plaque">
            <a:avLst>
              <a:gd name="adj" fmla="val 23637"/>
            </a:avLst>
          </a:prstGeom>
        </p:spPr>
      </p:pic>
    </p:spTree>
    <p:extLst>
      <p:ext uri="{BB962C8B-B14F-4D97-AF65-F5344CB8AC3E}">
        <p14:creationId xmlns:p14="http://schemas.microsoft.com/office/powerpoint/2010/main" val="1809345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108">
          <a:extLst>
            <a:ext uri="{FF2B5EF4-FFF2-40B4-BE49-F238E27FC236}">
              <a16:creationId xmlns:a16="http://schemas.microsoft.com/office/drawing/2014/main" id="{41AF94B9-EF79-5F15-EF80-E453F2B685AA}"/>
            </a:ext>
          </a:extLst>
        </p:cNvPr>
        <p:cNvGrpSpPr/>
        <p:nvPr/>
      </p:nvGrpSpPr>
      <p:grpSpPr>
        <a:xfrm>
          <a:off x="0" y="0"/>
          <a:ext cx="0" cy="0"/>
          <a:chOff x="0" y="0"/>
          <a:chExt cx="0" cy="0"/>
        </a:xfrm>
      </p:grpSpPr>
      <p:sp>
        <p:nvSpPr>
          <p:cNvPr id="109" name="Google Shape;109;p19">
            <a:extLst>
              <a:ext uri="{FF2B5EF4-FFF2-40B4-BE49-F238E27FC236}">
                <a16:creationId xmlns:a16="http://schemas.microsoft.com/office/drawing/2014/main" id="{33D86656-3390-2D3D-2CAB-D2C9C0D44B58}"/>
              </a:ext>
            </a:extLst>
          </p:cNvPr>
          <p:cNvSpPr txBox="1">
            <a:spLocks noGrp="1"/>
          </p:cNvSpPr>
          <p:nvPr>
            <p:ph type="title"/>
          </p:nvPr>
        </p:nvSpPr>
        <p:spPr>
          <a:prstGeom prst="rect">
            <a:avLst/>
          </a:prstGeom>
          <a:noFill/>
          <a:ln>
            <a:noFill/>
          </a:ln>
        </p:spPr>
        <p:txBody>
          <a:bodyPr spcFirstLastPara="1" wrap="square" lIns="91433" tIns="45700" rIns="91433" bIns="45700" anchor="ctr" anchorCtr="0">
            <a:normAutofit/>
          </a:bodyPr>
          <a:lstStyle/>
          <a:p>
            <a:pPr>
              <a:buSzPts val="2400"/>
            </a:pPr>
            <a:r>
              <a:rPr lang="en-US" sz="3200" dirty="0">
                <a:solidFill>
                  <a:srgbClr val="002060"/>
                </a:solidFill>
                <a:latin typeface="Times New Roman" panose="02020603050405020304" pitchFamily="18" charset="0"/>
                <a:cs typeface="Times New Roman" panose="02020603050405020304" pitchFamily="18" charset="0"/>
              </a:rPr>
              <a:t>Results – Key Performance Numbers</a:t>
            </a:r>
          </a:p>
        </p:txBody>
      </p:sp>
      <p:sp>
        <p:nvSpPr>
          <p:cNvPr id="111" name="Google Shape;111;p19">
            <a:extLst>
              <a:ext uri="{FF2B5EF4-FFF2-40B4-BE49-F238E27FC236}">
                <a16:creationId xmlns:a16="http://schemas.microsoft.com/office/drawing/2014/main" id="{04D61695-623E-E306-9763-37C1D8126FEE}"/>
              </a:ext>
            </a:extLst>
          </p:cNvPr>
          <p:cNvSpPr txBox="1">
            <a:spLocks noGrp="1"/>
          </p:cNvSpPr>
          <p:nvPr>
            <p:ph type="sldNum" idx="12"/>
          </p:nvPr>
        </p:nvSpPr>
        <p:spPr>
          <a:xfrm>
            <a:off x="8610600" y="6538844"/>
            <a:ext cx="2743200" cy="288000"/>
          </a:xfrm>
          <a:prstGeom prst="rect">
            <a:avLst/>
          </a:prstGeom>
          <a:noFill/>
          <a:ln>
            <a:noFill/>
          </a:ln>
        </p:spPr>
        <p:txBody>
          <a:bodyPr spcFirstLastPara="1" wrap="square" lIns="91433" tIns="45700" rIns="91433" bIns="45700" anchor="ctr" anchorCtr="0">
            <a:noAutofit/>
          </a:bodyPr>
          <a:lstStyle/>
          <a:p>
            <a:pPr defTabSz="1219170" latinLnBrk="0">
              <a:buClr>
                <a:srgbClr val="000000"/>
              </a:buClr>
            </a:pPr>
            <a:fld id="{00000000-1234-1234-1234-123412341234}" type="slidenum">
              <a:rPr lang="en-US" altLang="ko" kern="0">
                <a:solidFill>
                  <a:srgbClr val="000000"/>
                </a:solidFill>
              </a:rPr>
              <a:pPr defTabSz="1219170" latinLnBrk="0">
                <a:buClr>
                  <a:srgbClr val="000000"/>
                </a:buClr>
              </a:pPr>
              <a:t>12</a:t>
            </a:fld>
            <a:endParaRPr kern="0" dirty="0">
              <a:solidFill>
                <a:srgbClr val="000000"/>
              </a:solidFill>
            </a:endParaRPr>
          </a:p>
        </p:txBody>
      </p:sp>
      <p:pic>
        <p:nvPicPr>
          <p:cNvPr id="3" name="Picture 2">
            <a:extLst>
              <a:ext uri="{FF2B5EF4-FFF2-40B4-BE49-F238E27FC236}">
                <a16:creationId xmlns:a16="http://schemas.microsoft.com/office/drawing/2014/main" id="{F79A8393-1558-6BF2-3810-C05EEB2D508E}"/>
              </a:ext>
            </a:extLst>
          </p:cNvPr>
          <p:cNvPicPr>
            <a:picLocks noChangeAspect="1"/>
          </p:cNvPicPr>
          <p:nvPr/>
        </p:nvPicPr>
        <p:blipFill>
          <a:blip r:embed="rId4"/>
          <a:stretch>
            <a:fillRect/>
          </a:stretch>
        </p:blipFill>
        <p:spPr>
          <a:xfrm>
            <a:off x="979747" y="3827874"/>
            <a:ext cx="10136505" cy="2590828"/>
          </a:xfrm>
          <a:prstGeom prst="rect">
            <a:avLst/>
          </a:prstGeom>
        </p:spPr>
      </p:pic>
      <p:pic>
        <p:nvPicPr>
          <p:cNvPr id="5" name="Picture 4">
            <a:extLst>
              <a:ext uri="{FF2B5EF4-FFF2-40B4-BE49-F238E27FC236}">
                <a16:creationId xmlns:a16="http://schemas.microsoft.com/office/drawing/2014/main" id="{9CC98205-A2A3-472A-9322-56FB972C26FA}"/>
              </a:ext>
            </a:extLst>
          </p:cNvPr>
          <p:cNvPicPr>
            <a:picLocks noChangeAspect="1"/>
          </p:cNvPicPr>
          <p:nvPr/>
        </p:nvPicPr>
        <p:blipFill>
          <a:blip r:embed="rId5"/>
          <a:stretch>
            <a:fillRect/>
          </a:stretch>
        </p:blipFill>
        <p:spPr>
          <a:xfrm>
            <a:off x="1528762" y="997469"/>
            <a:ext cx="9134475" cy="2660935"/>
          </a:xfrm>
          <a:prstGeom prst="rect">
            <a:avLst/>
          </a:prstGeom>
        </p:spPr>
      </p:pic>
    </p:spTree>
    <p:extLst>
      <p:ext uri="{BB962C8B-B14F-4D97-AF65-F5344CB8AC3E}">
        <p14:creationId xmlns:p14="http://schemas.microsoft.com/office/powerpoint/2010/main" val="1897365833"/>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1FA83FB9-8540-0283-F594-88E4CDF07909}"/>
            </a:ext>
          </a:extLst>
        </p:cNvPr>
        <p:cNvGrpSpPr/>
        <p:nvPr/>
      </p:nvGrpSpPr>
      <p:grpSpPr>
        <a:xfrm>
          <a:off x="0" y="0"/>
          <a:ext cx="0" cy="0"/>
          <a:chOff x="0" y="0"/>
          <a:chExt cx="0" cy="0"/>
        </a:xfrm>
      </p:grpSpPr>
      <p:sp>
        <p:nvSpPr>
          <p:cNvPr id="109" name="Google Shape;109;p19">
            <a:extLst>
              <a:ext uri="{FF2B5EF4-FFF2-40B4-BE49-F238E27FC236}">
                <a16:creationId xmlns:a16="http://schemas.microsoft.com/office/drawing/2014/main" id="{D8093BC0-C50C-A81E-FF2C-0733A985AD91}"/>
              </a:ext>
            </a:extLst>
          </p:cNvPr>
          <p:cNvSpPr txBox="1">
            <a:spLocks noGrp="1"/>
          </p:cNvSpPr>
          <p:nvPr>
            <p:ph type="title"/>
          </p:nvPr>
        </p:nvSpPr>
        <p:spPr>
          <a:prstGeom prst="rect">
            <a:avLst/>
          </a:prstGeom>
          <a:noFill/>
          <a:ln>
            <a:noFill/>
          </a:ln>
        </p:spPr>
        <p:txBody>
          <a:bodyPr spcFirstLastPara="1" wrap="square" lIns="91433" tIns="45700" rIns="91433" bIns="45700" anchor="ctr" anchorCtr="0">
            <a:normAutofit/>
          </a:bodyPr>
          <a:lstStyle/>
          <a:p>
            <a:pPr>
              <a:buSzPts val="2400"/>
            </a:pPr>
            <a:r>
              <a:rPr lang="en-US" sz="3200" dirty="0">
                <a:solidFill>
                  <a:srgbClr val="002060"/>
                </a:solidFill>
                <a:latin typeface="Times New Roman" panose="02020603050405020304" pitchFamily="18" charset="0"/>
                <a:cs typeface="Times New Roman" panose="02020603050405020304" pitchFamily="18" charset="0"/>
              </a:rPr>
              <a:t>Ablation Study – Network Architecture Comparison</a:t>
            </a:r>
          </a:p>
        </p:txBody>
      </p:sp>
      <p:sp>
        <p:nvSpPr>
          <p:cNvPr id="111" name="Google Shape;111;p19">
            <a:extLst>
              <a:ext uri="{FF2B5EF4-FFF2-40B4-BE49-F238E27FC236}">
                <a16:creationId xmlns:a16="http://schemas.microsoft.com/office/drawing/2014/main" id="{CFACD7F8-05DA-24AD-FDA0-01C70EC8AACE}"/>
              </a:ext>
            </a:extLst>
          </p:cNvPr>
          <p:cNvSpPr txBox="1">
            <a:spLocks noGrp="1"/>
          </p:cNvSpPr>
          <p:nvPr>
            <p:ph type="sldNum" idx="12"/>
          </p:nvPr>
        </p:nvSpPr>
        <p:spPr>
          <a:xfrm>
            <a:off x="8610600" y="6538844"/>
            <a:ext cx="2743200" cy="288000"/>
          </a:xfrm>
          <a:prstGeom prst="rect">
            <a:avLst/>
          </a:prstGeom>
          <a:noFill/>
          <a:ln>
            <a:noFill/>
          </a:ln>
        </p:spPr>
        <p:txBody>
          <a:bodyPr spcFirstLastPara="1" wrap="square" lIns="91433" tIns="45700" rIns="91433" bIns="45700" anchor="ctr" anchorCtr="0">
            <a:noAutofit/>
          </a:bodyPr>
          <a:lstStyle/>
          <a:p>
            <a:pPr defTabSz="1219170" latinLnBrk="0">
              <a:buClr>
                <a:srgbClr val="000000"/>
              </a:buClr>
            </a:pPr>
            <a:fld id="{00000000-1234-1234-1234-123412341234}" type="slidenum">
              <a:rPr lang="en-US" altLang="ko" kern="0">
                <a:solidFill>
                  <a:srgbClr val="000000"/>
                </a:solidFill>
              </a:rPr>
              <a:pPr defTabSz="1219170" latinLnBrk="0">
                <a:buClr>
                  <a:srgbClr val="000000"/>
                </a:buClr>
              </a:pPr>
              <a:t>13</a:t>
            </a:fld>
            <a:endParaRPr kern="0" dirty="0">
              <a:solidFill>
                <a:srgbClr val="000000"/>
              </a:solidFill>
            </a:endParaRPr>
          </a:p>
        </p:txBody>
      </p:sp>
      <p:pic>
        <p:nvPicPr>
          <p:cNvPr id="3" name="Picture 2">
            <a:extLst>
              <a:ext uri="{FF2B5EF4-FFF2-40B4-BE49-F238E27FC236}">
                <a16:creationId xmlns:a16="http://schemas.microsoft.com/office/drawing/2014/main" id="{0814D019-1991-D960-0730-BAE50F4FB61A}"/>
              </a:ext>
            </a:extLst>
          </p:cNvPr>
          <p:cNvPicPr>
            <a:picLocks noChangeAspect="1"/>
          </p:cNvPicPr>
          <p:nvPr/>
        </p:nvPicPr>
        <p:blipFill>
          <a:blip r:embed="rId3"/>
          <a:stretch>
            <a:fillRect/>
          </a:stretch>
        </p:blipFill>
        <p:spPr>
          <a:xfrm>
            <a:off x="639722" y="1067659"/>
            <a:ext cx="10912556" cy="5226461"/>
          </a:xfrm>
          <a:prstGeom prst="rect">
            <a:avLst/>
          </a:prstGeom>
        </p:spPr>
      </p:pic>
    </p:spTree>
    <p:extLst>
      <p:ext uri="{BB962C8B-B14F-4D97-AF65-F5344CB8AC3E}">
        <p14:creationId xmlns:p14="http://schemas.microsoft.com/office/powerpoint/2010/main" val="352159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2351874F-E380-A476-EC33-DA79EB5D710D}"/>
            </a:ext>
          </a:extLst>
        </p:cNvPr>
        <p:cNvGrpSpPr/>
        <p:nvPr/>
      </p:nvGrpSpPr>
      <p:grpSpPr>
        <a:xfrm>
          <a:off x="0" y="0"/>
          <a:ext cx="0" cy="0"/>
          <a:chOff x="0" y="0"/>
          <a:chExt cx="0" cy="0"/>
        </a:xfrm>
      </p:grpSpPr>
      <p:sp>
        <p:nvSpPr>
          <p:cNvPr id="109" name="Google Shape;109;p19">
            <a:extLst>
              <a:ext uri="{FF2B5EF4-FFF2-40B4-BE49-F238E27FC236}">
                <a16:creationId xmlns:a16="http://schemas.microsoft.com/office/drawing/2014/main" id="{A5969B1A-C560-B8FA-50A0-33C8A940E101}"/>
              </a:ext>
            </a:extLst>
          </p:cNvPr>
          <p:cNvSpPr txBox="1">
            <a:spLocks noGrp="1"/>
          </p:cNvSpPr>
          <p:nvPr>
            <p:ph type="title"/>
          </p:nvPr>
        </p:nvSpPr>
        <p:spPr>
          <a:prstGeom prst="rect">
            <a:avLst/>
          </a:prstGeom>
          <a:noFill/>
          <a:ln>
            <a:noFill/>
          </a:ln>
        </p:spPr>
        <p:txBody>
          <a:bodyPr spcFirstLastPara="1" wrap="square" lIns="91433" tIns="45700" rIns="91433" bIns="45700" anchor="ctr" anchorCtr="0">
            <a:normAutofit/>
          </a:bodyPr>
          <a:lstStyle/>
          <a:p>
            <a:pPr>
              <a:buSzPts val="2400"/>
            </a:pPr>
            <a:r>
              <a:rPr lang="en-US" sz="3200" dirty="0">
                <a:solidFill>
                  <a:srgbClr val="002060"/>
                </a:solidFill>
                <a:latin typeface="Times New Roman" panose="02020603050405020304" pitchFamily="18" charset="0"/>
                <a:cs typeface="Times New Roman" panose="02020603050405020304" pitchFamily="18" charset="0"/>
              </a:rPr>
              <a:t>Critical Analysis – Strengths &amp; Weakness</a:t>
            </a:r>
          </a:p>
        </p:txBody>
      </p:sp>
      <p:sp>
        <p:nvSpPr>
          <p:cNvPr id="111" name="Google Shape;111;p19">
            <a:extLst>
              <a:ext uri="{FF2B5EF4-FFF2-40B4-BE49-F238E27FC236}">
                <a16:creationId xmlns:a16="http://schemas.microsoft.com/office/drawing/2014/main" id="{CDA825EA-C26B-9384-D8B7-12BB2EFBE6E9}"/>
              </a:ext>
            </a:extLst>
          </p:cNvPr>
          <p:cNvSpPr txBox="1">
            <a:spLocks noGrp="1"/>
          </p:cNvSpPr>
          <p:nvPr>
            <p:ph type="sldNum" idx="12"/>
          </p:nvPr>
        </p:nvSpPr>
        <p:spPr>
          <a:xfrm>
            <a:off x="8610600" y="6538844"/>
            <a:ext cx="2743200" cy="288000"/>
          </a:xfrm>
          <a:prstGeom prst="rect">
            <a:avLst/>
          </a:prstGeom>
          <a:noFill/>
          <a:ln>
            <a:noFill/>
          </a:ln>
        </p:spPr>
        <p:txBody>
          <a:bodyPr spcFirstLastPara="1" wrap="square" lIns="91433" tIns="45700" rIns="91433" bIns="45700" anchor="ctr" anchorCtr="0">
            <a:noAutofit/>
          </a:bodyPr>
          <a:lstStyle/>
          <a:p>
            <a:pPr defTabSz="1219170" latinLnBrk="0">
              <a:buClr>
                <a:srgbClr val="000000"/>
              </a:buClr>
            </a:pPr>
            <a:fld id="{00000000-1234-1234-1234-123412341234}" type="slidenum">
              <a:rPr lang="en-US" altLang="ko" kern="0">
                <a:solidFill>
                  <a:srgbClr val="000000"/>
                </a:solidFill>
              </a:rPr>
              <a:pPr defTabSz="1219170" latinLnBrk="0">
                <a:buClr>
                  <a:srgbClr val="000000"/>
                </a:buClr>
              </a:pPr>
              <a:t>14</a:t>
            </a:fld>
            <a:endParaRPr kern="0" dirty="0">
              <a:solidFill>
                <a:srgbClr val="000000"/>
              </a:solidFill>
            </a:endParaRPr>
          </a:p>
        </p:txBody>
      </p:sp>
      <p:sp>
        <p:nvSpPr>
          <p:cNvPr id="2" name="TextBox 1">
            <a:extLst>
              <a:ext uri="{FF2B5EF4-FFF2-40B4-BE49-F238E27FC236}">
                <a16:creationId xmlns:a16="http://schemas.microsoft.com/office/drawing/2014/main" id="{DCCCB4C1-8820-B092-00BE-69B81791A5C2}"/>
              </a:ext>
            </a:extLst>
          </p:cNvPr>
          <p:cNvSpPr txBox="1"/>
          <p:nvPr/>
        </p:nvSpPr>
        <p:spPr>
          <a:xfrm>
            <a:off x="288001" y="998220"/>
            <a:ext cx="11520000" cy="3693319"/>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Strengths</a:t>
            </a:r>
          </a:p>
          <a:p>
            <a:pPr marL="742950" lvl="1"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Only method that stayed profitable in bearish markets (+2.36%)</a:t>
            </a:r>
          </a:p>
          <a:p>
            <a:pPr marL="742950" lvl="1"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MSCL reward helped agents avoid sustained losses</a:t>
            </a:r>
          </a:p>
          <a:p>
            <a:pPr marL="742950" lvl="1"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Collaboration improved risk-adjusted returns and reduced volatility</a:t>
            </a:r>
          </a:p>
          <a:p>
            <a:pPr marL="742950" lvl="1"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Reward design balanced return, risk, and transaction cost</a:t>
            </a:r>
          </a:p>
          <a:p>
            <a:pPr marL="742950" lvl="1"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 simple MLP showed better generalization than more complex models</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Weaknesses</a:t>
            </a:r>
          </a:p>
          <a:p>
            <a:pPr marL="742950" lvl="1"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Performance was weaker in sideways, highly volatile markets</a:t>
            </a:r>
          </a:p>
          <a:p>
            <a:pPr marL="742950" lvl="1"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Assumed perfect liquidity and no market impact</a:t>
            </a:r>
          </a:p>
          <a:p>
            <a:pPr marL="742950" lvl="1"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Complex models like LSTM/</a:t>
            </a:r>
            <a:r>
              <a:rPr lang="en-US" dirty="0" err="1">
                <a:latin typeface="Times New Roman" panose="02020603050405020304" pitchFamily="18" charset="0"/>
                <a:cs typeface="Times New Roman" panose="02020603050405020304" pitchFamily="18" charset="0"/>
              </a:rPr>
              <a:t>ResNet</a:t>
            </a:r>
            <a:r>
              <a:rPr lang="en-US" dirty="0">
                <a:latin typeface="Times New Roman" panose="02020603050405020304" pitchFamily="18" charset="0"/>
                <a:cs typeface="Times New Roman" panose="02020603050405020304" pitchFamily="18" charset="0"/>
              </a:rPr>
              <a:t> often did not improve results</a:t>
            </a:r>
          </a:p>
          <a:p>
            <a:pPr marL="742950" lvl="1"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Sharpe/Calmar ratios are less meaningful when returns are negative</a:t>
            </a:r>
          </a:p>
          <a:p>
            <a:pPr marL="742950" lvl="1"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MAPPO did not always achieve the best maximum drawdown</a:t>
            </a:r>
          </a:p>
        </p:txBody>
      </p:sp>
      <p:pic>
        <p:nvPicPr>
          <p:cNvPr id="8" name="Picture 7">
            <a:extLst>
              <a:ext uri="{FF2B5EF4-FFF2-40B4-BE49-F238E27FC236}">
                <a16:creationId xmlns:a16="http://schemas.microsoft.com/office/drawing/2014/main" id="{411A956E-3327-5E5D-1DB8-DCA44465B940}"/>
              </a:ext>
            </a:extLst>
          </p:cNvPr>
          <p:cNvPicPr>
            <a:picLocks noChangeAspect="1"/>
          </p:cNvPicPr>
          <p:nvPr/>
        </p:nvPicPr>
        <p:blipFill>
          <a:blip r:embed="rId3"/>
          <a:srcRect l="19084" t="6601" r="26931"/>
          <a:stretch>
            <a:fillRect/>
          </a:stretch>
        </p:blipFill>
        <p:spPr>
          <a:xfrm>
            <a:off x="7819982" y="1640718"/>
            <a:ext cx="4084017" cy="3974473"/>
          </a:xfrm>
          <a:prstGeom prst="rect">
            <a:avLst/>
          </a:prstGeom>
        </p:spPr>
      </p:pic>
    </p:spTree>
    <p:extLst>
      <p:ext uri="{BB962C8B-B14F-4D97-AF65-F5344CB8AC3E}">
        <p14:creationId xmlns:p14="http://schemas.microsoft.com/office/powerpoint/2010/main" val="4294259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3A630BBF-2C81-E5DB-FA30-8675B2DB0185}"/>
            </a:ext>
          </a:extLst>
        </p:cNvPr>
        <p:cNvGrpSpPr/>
        <p:nvPr/>
      </p:nvGrpSpPr>
      <p:grpSpPr>
        <a:xfrm>
          <a:off x="0" y="0"/>
          <a:ext cx="0" cy="0"/>
          <a:chOff x="0" y="0"/>
          <a:chExt cx="0" cy="0"/>
        </a:xfrm>
      </p:grpSpPr>
      <p:sp>
        <p:nvSpPr>
          <p:cNvPr id="109" name="Google Shape;109;p19">
            <a:extLst>
              <a:ext uri="{FF2B5EF4-FFF2-40B4-BE49-F238E27FC236}">
                <a16:creationId xmlns:a16="http://schemas.microsoft.com/office/drawing/2014/main" id="{76EAD2A1-94A8-DD5E-E7E8-265D0B933FDD}"/>
              </a:ext>
            </a:extLst>
          </p:cNvPr>
          <p:cNvSpPr txBox="1">
            <a:spLocks noGrp="1"/>
          </p:cNvSpPr>
          <p:nvPr>
            <p:ph type="title"/>
          </p:nvPr>
        </p:nvSpPr>
        <p:spPr>
          <a:prstGeom prst="rect">
            <a:avLst/>
          </a:prstGeom>
          <a:noFill/>
          <a:ln>
            <a:noFill/>
          </a:ln>
        </p:spPr>
        <p:txBody>
          <a:bodyPr spcFirstLastPara="1" wrap="square" lIns="91433" tIns="45700" rIns="91433" bIns="45700" anchor="ctr" anchorCtr="0">
            <a:normAutofit/>
          </a:bodyPr>
          <a:lstStyle/>
          <a:p>
            <a:pPr>
              <a:buSzPts val="2400"/>
            </a:pPr>
            <a:r>
              <a:rPr lang="en-US" sz="3200" dirty="0">
                <a:solidFill>
                  <a:srgbClr val="002060"/>
                </a:solidFill>
                <a:latin typeface="Times New Roman" panose="02020603050405020304" pitchFamily="18" charset="0"/>
                <a:cs typeface="Times New Roman" panose="02020603050405020304" pitchFamily="18" charset="0"/>
              </a:rPr>
              <a:t>Key Takeaways – What This Paper Contributes</a:t>
            </a:r>
          </a:p>
        </p:txBody>
      </p:sp>
      <p:sp>
        <p:nvSpPr>
          <p:cNvPr id="111" name="Google Shape;111;p19">
            <a:extLst>
              <a:ext uri="{FF2B5EF4-FFF2-40B4-BE49-F238E27FC236}">
                <a16:creationId xmlns:a16="http://schemas.microsoft.com/office/drawing/2014/main" id="{1F22857F-1674-B214-FE89-31FCB842F4F7}"/>
              </a:ext>
            </a:extLst>
          </p:cNvPr>
          <p:cNvSpPr txBox="1">
            <a:spLocks noGrp="1"/>
          </p:cNvSpPr>
          <p:nvPr>
            <p:ph type="sldNum" idx="12"/>
          </p:nvPr>
        </p:nvSpPr>
        <p:spPr>
          <a:xfrm>
            <a:off x="8610600" y="6538844"/>
            <a:ext cx="2743200" cy="288000"/>
          </a:xfrm>
          <a:prstGeom prst="rect">
            <a:avLst/>
          </a:prstGeom>
          <a:noFill/>
          <a:ln>
            <a:noFill/>
          </a:ln>
        </p:spPr>
        <p:txBody>
          <a:bodyPr spcFirstLastPara="1" wrap="square" lIns="91433" tIns="45700" rIns="91433" bIns="45700" anchor="ctr" anchorCtr="0">
            <a:noAutofit/>
          </a:bodyPr>
          <a:lstStyle/>
          <a:p>
            <a:pPr defTabSz="1219170" latinLnBrk="0">
              <a:buClr>
                <a:srgbClr val="000000"/>
              </a:buClr>
            </a:pPr>
            <a:fld id="{00000000-1234-1234-1234-123412341234}" type="slidenum">
              <a:rPr lang="en-US" altLang="ko" kern="0">
                <a:solidFill>
                  <a:srgbClr val="000000"/>
                </a:solidFill>
              </a:rPr>
              <a:pPr defTabSz="1219170" latinLnBrk="0">
                <a:buClr>
                  <a:srgbClr val="000000"/>
                </a:buClr>
              </a:pPr>
              <a:t>15</a:t>
            </a:fld>
            <a:endParaRPr kern="0" dirty="0">
              <a:solidFill>
                <a:srgbClr val="000000"/>
              </a:solidFill>
            </a:endParaRPr>
          </a:p>
        </p:txBody>
      </p:sp>
      <p:pic>
        <p:nvPicPr>
          <p:cNvPr id="3" name="Picture 2">
            <a:extLst>
              <a:ext uri="{FF2B5EF4-FFF2-40B4-BE49-F238E27FC236}">
                <a16:creationId xmlns:a16="http://schemas.microsoft.com/office/drawing/2014/main" id="{6BE85D77-F211-E4A3-6E90-01CA402720FA}"/>
              </a:ext>
            </a:extLst>
          </p:cNvPr>
          <p:cNvPicPr>
            <a:picLocks noChangeAspect="1"/>
          </p:cNvPicPr>
          <p:nvPr/>
        </p:nvPicPr>
        <p:blipFill>
          <a:blip r:embed="rId3"/>
          <a:srcRect t="1471" r="2362" b="1"/>
          <a:stretch>
            <a:fillRect/>
          </a:stretch>
        </p:blipFill>
        <p:spPr>
          <a:xfrm>
            <a:off x="534439" y="1037806"/>
            <a:ext cx="11027121" cy="5291232"/>
          </a:xfrm>
          <a:prstGeom prst="rect">
            <a:avLst/>
          </a:prstGeom>
        </p:spPr>
      </p:pic>
    </p:spTree>
    <p:extLst>
      <p:ext uri="{BB962C8B-B14F-4D97-AF65-F5344CB8AC3E}">
        <p14:creationId xmlns:p14="http://schemas.microsoft.com/office/powerpoint/2010/main" val="88952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108">
          <a:extLst>
            <a:ext uri="{FF2B5EF4-FFF2-40B4-BE49-F238E27FC236}">
              <a16:creationId xmlns:a16="http://schemas.microsoft.com/office/drawing/2014/main" id="{3640E223-184F-04C9-B7DB-D9B96364482F}"/>
            </a:ext>
          </a:extLst>
        </p:cNvPr>
        <p:cNvGrpSpPr/>
        <p:nvPr/>
      </p:nvGrpSpPr>
      <p:grpSpPr>
        <a:xfrm>
          <a:off x="0" y="0"/>
          <a:ext cx="0" cy="0"/>
          <a:chOff x="0" y="0"/>
          <a:chExt cx="0" cy="0"/>
        </a:xfrm>
      </p:grpSpPr>
      <p:sp>
        <p:nvSpPr>
          <p:cNvPr id="109" name="Google Shape;109;p19">
            <a:extLst>
              <a:ext uri="{FF2B5EF4-FFF2-40B4-BE49-F238E27FC236}">
                <a16:creationId xmlns:a16="http://schemas.microsoft.com/office/drawing/2014/main" id="{3FC49564-3381-15AB-2237-F38B4DC2FF08}"/>
              </a:ext>
            </a:extLst>
          </p:cNvPr>
          <p:cNvSpPr txBox="1">
            <a:spLocks noGrp="1"/>
          </p:cNvSpPr>
          <p:nvPr>
            <p:ph type="title"/>
          </p:nvPr>
        </p:nvSpPr>
        <p:spPr>
          <a:xfrm>
            <a:off x="336000" y="3159000"/>
            <a:ext cx="11520000" cy="540000"/>
          </a:xfrm>
          <a:prstGeom prst="rect">
            <a:avLst/>
          </a:prstGeom>
          <a:noFill/>
          <a:ln>
            <a:noFill/>
          </a:ln>
        </p:spPr>
        <p:txBody>
          <a:bodyPr spcFirstLastPara="1" wrap="square" lIns="91433" tIns="45700" rIns="91433" bIns="45700" anchor="ctr" anchorCtr="0">
            <a:normAutofit/>
          </a:bodyPr>
          <a:lstStyle/>
          <a:p>
            <a:pPr algn="ctr">
              <a:buSzPts val="2400"/>
            </a:pPr>
            <a:r>
              <a:rPr lang="en-US" sz="3200" dirty="0">
                <a:solidFill>
                  <a:srgbClr val="002060"/>
                </a:solidFill>
                <a:latin typeface="Times New Roman" panose="02020603050405020304" pitchFamily="18" charset="0"/>
                <a:cs typeface="Times New Roman" panose="02020603050405020304" pitchFamily="18" charset="0"/>
              </a:rPr>
              <a:t>Questions &amp; Discussion</a:t>
            </a:r>
          </a:p>
        </p:txBody>
      </p:sp>
      <p:sp>
        <p:nvSpPr>
          <p:cNvPr id="111" name="Google Shape;111;p19">
            <a:extLst>
              <a:ext uri="{FF2B5EF4-FFF2-40B4-BE49-F238E27FC236}">
                <a16:creationId xmlns:a16="http://schemas.microsoft.com/office/drawing/2014/main" id="{D473742D-997A-B511-01B5-1C0991E2948E}"/>
              </a:ext>
            </a:extLst>
          </p:cNvPr>
          <p:cNvSpPr txBox="1">
            <a:spLocks noGrp="1"/>
          </p:cNvSpPr>
          <p:nvPr>
            <p:ph type="sldNum" idx="12"/>
          </p:nvPr>
        </p:nvSpPr>
        <p:spPr>
          <a:xfrm>
            <a:off x="8610600" y="6538844"/>
            <a:ext cx="2743200" cy="288000"/>
          </a:xfrm>
          <a:prstGeom prst="rect">
            <a:avLst/>
          </a:prstGeom>
          <a:noFill/>
          <a:ln>
            <a:noFill/>
          </a:ln>
        </p:spPr>
        <p:txBody>
          <a:bodyPr spcFirstLastPara="1" wrap="square" lIns="91433" tIns="45700" rIns="91433" bIns="45700" anchor="ctr" anchorCtr="0">
            <a:noAutofit/>
          </a:bodyPr>
          <a:lstStyle/>
          <a:p>
            <a:pPr defTabSz="1219170" latinLnBrk="0">
              <a:buClr>
                <a:srgbClr val="000000"/>
              </a:buClr>
            </a:pPr>
            <a:fld id="{00000000-1234-1234-1234-123412341234}" type="slidenum">
              <a:rPr lang="en-US" altLang="ko" kern="0">
                <a:solidFill>
                  <a:srgbClr val="000000"/>
                </a:solidFill>
              </a:rPr>
              <a:pPr defTabSz="1219170" latinLnBrk="0">
                <a:buClr>
                  <a:srgbClr val="000000"/>
                </a:buClr>
              </a:pPr>
              <a:t>16</a:t>
            </a:fld>
            <a:endParaRPr kern="0" dirty="0">
              <a:solidFill>
                <a:srgbClr val="000000"/>
              </a:solidFill>
            </a:endParaRPr>
          </a:p>
        </p:txBody>
      </p:sp>
    </p:spTree>
    <p:extLst>
      <p:ext uri="{BB962C8B-B14F-4D97-AF65-F5344CB8AC3E}">
        <p14:creationId xmlns:p14="http://schemas.microsoft.com/office/powerpoint/2010/main" val="328978497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D43DFCEB-C811-168F-00F6-CD16A14A2882}"/>
            </a:ext>
          </a:extLst>
        </p:cNvPr>
        <p:cNvGrpSpPr/>
        <p:nvPr/>
      </p:nvGrpSpPr>
      <p:grpSpPr>
        <a:xfrm>
          <a:off x="0" y="0"/>
          <a:ext cx="0" cy="0"/>
          <a:chOff x="0" y="0"/>
          <a:chExt cx="0" cy="0"/>
        </a:xfrm>
      </p:grpSpPr>
      <p:sp>
        <p:nvSpPr>
          <p:cNvPr id="109" name="Google Shape;109;p19">
            <a:extLst>
              <a:ext uri="{FF2B5EF4-FFF2-40B4-BE49-F238E27FC236}">
                <a16:creationId xmlns:a16="http://schemas.microsoft.com/office/drawing/2014/main" id="{B24FE776-431D-8058-53DE-1F54251BAB46}"/>
              </a:ext>
            </a:extLst>
          </p:cNvPr>
          <p:cNvSpPr txBox="1">
            <a:spLocks noGrp="1"/>
          </p:cNvSpPr>
          <p:nvPr>
            <p:ph type="title"/>
          </p:nvPr>
        </p:nvSpPr>
        <p:spPr>
          <a:prstGeom prst="rect">
            <a:avLst/>
          </a:prstGeom>
          <a:noFill/>
          <a:ln>
            <a:noFill/>
          </a:ln>
        </p:spPr>
        <p:txBody>
          <a:bodyPr spcFirstLastPara="1" wrap="square" lIns="91433" tIns="45700" rIns="91433" bIns="45700" anchor="ctr" anchorCtr="0">
            <a:normAutofit/>
          </a:bodyPr>
          <a:lstStyle/>
          <a:p>
            <a:pPr>
              <a:buSzPts val="2400"/>
            </a:pPr>
            <a:r>
              <a:rPr lang="en-US" sz="3200" dirty="0">
                <a:solidFill>
                  <a:srgbClr val="002060"/>
                </a:solidFill>
                <a:latin typeface="Times New Roman" panose="02020603050405020304" pitchFamily="18" charset="0"/>
                <a:cs typeface="Times New Roman" panose="02020603050405020304" pitchFamily="18" charset="0"/>
              </a:rPr>
              <a:t>Paper Summary</a:t>
            </a:r>
          </a:p>
        </p:txBody>
      </p:sp>
      <p:sp>
        <p:nvSpPr>
          <p:cNvPr id="111" name="Google Shape;111;p19">
            <a:extLst>
              <a:ext uri="{FF2B5EF4-FFF2-40B4-BE49-F238E27FC236}">
                <a16:creationId xmlns:a16="http://schemas.microsoft.com/office/drawing/2014/main" id="{C75A4049-6083-646A-DF68-2A8FE98ACE79}"/>
              </a:ext>
            </a:extLst>
          </p:cNvPr>
          <p:cNvSpPr txBox="1">
            <a:spLocks noGrp="1"/>
          </p:cNvSpPr>
          <p:nvPr>
            <p:ph type="sldNum" idx="12"/>
          </p:nvPr>
        </p:nvSpPr>
        <p:spPr>
          <a:xfrm>
            <a:off x="8610600" y="6538844"/>
            <a:ext cx="2743200" cy="288000"/>
          </a:xfrm>
          <a:prstGeom prst="rect">
            <a:avLst/>
          </a:prstGeom>
          <a:noFill/>
          <a:ln>
            <a:noFill/>
          </a:ln>
        </p:spPr>
        <p:txBody>
          <a:bodyPr spcFirstLastPara="1" wrap="square" lIns="91433" tIns="45700" rIns="91433" bIns="45700" anchor="ctr" anchorCtr="0">
            <a:noAutofit/>
          </a:bodyPr>
          <a:lstStyle/>
          <a:p>
            <a:pPr defTabSz="1219170" latinLnBrk="0">
              <a:buClr>
                <a:srgbClr val="000000"/>
              </a:buClr>
            </a:pPr>
            <a:fld id="{00000000-1234-1234-1234-123412341234}" type="slidenum">
              <a:rPr lang="en-US" altLang="ko" kern="0">
                <a:solidFill>
                  <a:srgbClr val="000000"/>
                </a:solidFill>
              </a:rPr>
              <a:pPr defTabSz="1219170" latinLnBrk="0">
                <a:buClr>
                  <a:srgbClr val="000000"/>
                </a:buClr>
              </a:pPr>
              <a:t>2</a:t>
            </a:fld>
            <a:endParaRPr kern="0" dirty="0">
              <a:solidFill>
                <a:srgbClr val="000000"/>
              </a:solidFill>
            </a:endParaRPr>
          </a:p>
        </p:txBody>
      </p:sp>
      <p:sp>
        <p:nvSpPr>
          <p:cNvPr id="112" name="Google Shape;112;p19">
            <a:extLst>
              <a:ext uri="{FF2B5EF4-FFF2-40B4-BE49-F238E27FC236}">
                <a16:creationId xmlns:a16="http://schemas.microsoft.com/office/drawing/2014/main" id="{2C96A6EA-4C3F-F824-53E2-C827F06A6E7D}"/>
              </a:ext>
            </a:extLst>
          </p:cNvPr>
          <p:cNvSpPr txBox="1"/>
          <p:nvPr/>
        </p:nvSpPr>
        <p:spPr>
          <a:xfrm>
            <a:off x="287999" y="1018301"/>
            <a:ext cx="7003137" cy="4924385"/>
          </a:xfrm>
          <a:prstGeom prst="rect">
            <a:avLst/>
          </a:prstGeom>
          <a:noFill/>
          <a:ln>
            <a:noFill/>
          </a:ln>
        </p:spPr>
        <p:txBody>
          <a:bodyPr spcFirstLastPara="1" wrap="square" lIns="121900" tIns="121900" rIns="121900" bIns="121900" anchor="t" anchorCtr="0">
            <a:spAutoFit/>
          </a:bodyPr>
          <a:lstStyle/>
          <a:p>
            <a:pPr marL="495296" indent="-342900" defTabSz="1219170" latinLnBrk="0">
              <a:buClr>
                <a:srgbClr val="000000"/>
              </a:buClr>
              <a:buSzPts val="1800"/>
              <a:buFont typeface="Wingdings" panose="05000000000000000000" pitchFamily="2" charset="2"/>
              <a:buChar char="§"/>
            </a:pPr>
            <a:r>
              <a:rPr lang="en-US" sz="1600" b="1" dirty="0">
                <a:latin typeface="Times New Roman" panose="02020603050405020304" pitchFamily="18" charset="0"/>
                <a:cs typeface="Times New Roman" panose="02020603050405020304" pitchFamily="18" charset="0"/>
              </a:rPr>
              <a:t>Title: </a:t>
            </a:r>
            <a:r>
              <a:rPr lang="en-US" sz="1600" dirty="0">
                <a:latin typeface="Times New Roman" panose="02020603050405020304" pitchFamily="18" charset="0"/>
                <a:cs typeface="Times New Roman" panose="02020603050405020304" pitchFamily="18" charset="0"/>
              </a:rPr>
              <a:t>Multi-Agent Deep Reinforcement Learning With Progressive Negative Reward for Cryptocurrency Trading</a:t>
            </a:r>
          </a:p>
          <a:p>
            <a:pPr marL="495296" indent="-342900" defTabSz="1219170" latinLnBrk="0">
              <a:buClr>
                <a:srgbClr val="000000"/>
              </a:buClr>
              <a:buSzPts val="1800"/>
              <a:buFont typeface="Wingdings" panose="05000000000000000000" pitchFamily="2" charset="2"/>
              <a:buChar char="§"/>
            </a:pPr>
            <a:endParaRPr lang="en-US" sz="1600" dirty="0">
              <a:latin typeface="Times New Roman" panose="02020603050405020304" pitchFamily="18" charset="0"/>
              <a:cs typeface="Times New Roman" panose="02020603050405020304" pitchFamily="18" charset="0"/>
            </a:endParaRPr>
          </a:p>
          <a:p>
            <a:pPr marL="495296" indent="-342900" defTabSz="1219170" latinLnBrk="0">
              <a:buClr>
                <a:srgbClr val="000000"/>
              </a:buClr>
              <a:buSzPts val="1800"/>
              <a:buFont typeface="Wingdings" panose="05000000000000000000" pitchFamily="2" charset="2"/>
              <a:buChar char="§"/>
            </a:pPr>
            <a:r>
              <a:rPr lang="en-US" sz="1600" b="1" dirty="0">
                <a:latin typeface="Times New Roman" panose="02020603050405020304" pitchFamily="18" charset="0"/>
                <a:cs typeface="Times New Roman" panose="02020603050405020304" pitchFamily="18" charset="0"/>
              </a:rPr>
              <a:t>Authors: </a:t>
            </a:r>
            <a:r>
              <a:rPr lang="en-US" sz="1600" dirty="0" err="1">
                <a:latin typeface="Times New Roman" panose="02020603050405020304" pitchFamily="18" charset="0"/>
                <a:cs typeface="Times New Roman" panose="02020603050405020304" pitchFamily="18" charset="0"/>
              </a:rPr>
              <a:t>Kittiwin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Kumlungmak</a:t>
            </a:r>
            <a:r>
              <a:rPr lang="en-US" sz="1600" dirty="0">
                <a:latin typeface="Times New Roman" panose="02020603050405020304" pitchFamily="18" charset="0"/>
                <a:cs typeface="Times New Roman" panose="02020603050405020304" pitchFamily="18" charset="0"/>
              </a:rPr>
              <a:t> &amp; </a:t>
            </a:r>
            <a:r>
              <a:rPr lang="en-US" sz="1600" dirty="0" err="1">
                <a:latin typeface="Times New Roman" panose="02020603050405020304" pitchFamily="18" charset="0"/>
                <a:cs typeface="Times New Roman" panose="02020603050405020304" pitchFamily="18" charset="0"/>
              </a:rPr>
              <a:t>Peerapon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Vateekul</a:t>
            </a:r>
            <a:endParaRPr lang="en-US" sz="1600" dirty="0">
              <a:latin typeface="Times New Roman" panose="02020603050405020304" pitchFamily="18" charset="0"/>
              <a:cs typeface="Times New Roman" panose="02020603050405020304" pitchFamily="18" charset="0"/>
            </a:endParaRPr>
          </a:p>
          <a:p>
            <a:pPr marL="495296" indent="-342900" defTabSz="1219170" latinLnBrk="0">
              <a:buClr>
                <a:srgbClr val="000000"/>
              </a:buClr>
              <a:buSzPts val="1800"/>
              <a:buFont typeface="Wingdings" panose="05000000000000000000" pitchFamily="2" charset="2"/>
              <a:buChar char="§"/>
            </a:pPr>
            <a:endParaRPr lang="en-US" sz="1600" dirty="0">
              <a:latin typeface="Times New Roman" panose="02020603050405020304" pitchFamily="18" charset="0"/>
              <a:cs typeface="Times New Roman" panose="02020603050405020304" pitchFamily="18" charset="0"/>
            </a:endParaRPr>
          </a:p>
          <a:p>
            <a:pPr marL="495296" indent="-342900" defTabSz="1219170" latinLnBrk="0">
              <a:buClr>
                <a:srgbClr val="000000"/>
              </a:buClr>
              <a:buSzPts val="1800"/>
              <a:buFont typeface="Wingdings" panose="05000000000000000000" pitchFamily="2" charset="2"/>
              <a:buChar char="§"/>
            </a:pPr>
            <a:r>
              <a:rPr lang="en-US" sz="1600" b="1" dirty="0">
                <a:latin typeface="Times New Roman" panose="02020603050405020304" pitchFamily="18" charset="0"/>
                <a:cs typeface="Times New Roman" panose="02020603050405020304" pitchFamily="18" charset="0"/>
              </a:rPr>
              <a:t>Journal: </a:t>
            </a:r>
            <a:r>
              <a:rPr lang="en-US" sz="1600" dirty="0">
                <a:latin typeface="Times New Roman" panose="02020603050405020304" pitchFamily="18" charset="0"/>
                <a:cs typeface="Times New Roman" panose="02020603050405020304" pitchFamily="18" charset="0"/>
              </a:rPr>
              <a:t>IEEE Access</a:t>
            </a:r>
          </a:p>
          <a:p>
            <a:pPr marL="495296" indent="-342900" defTabSz="1219170" latinLnBrk="0">
              <a:buClr>
                <a:srgbClr val="000000"/>
              </a:buClr>
              <a:buSzPts val="1800"/>
              <a:buFont typeface="Wingdings" panose="05000000000000000000" pitchFamily="2" charset="2"/>
              <a:buChar char="§"/>
            </a:pPr>
            <a:endParaRPr lang="en-US" sz="1600" dirty="0">
              <a:latin typeface="Times New Roman" panose="02020603050405020304" pitchFamily="18" charset="0"/>
              <a:cs typeface="Times New Roman" panose="02020603050405020304" pitchFamily="18" charset="0"/>
            </a:endParaRPr>
          </a:p>
          <a:p>
            <a:pPr marL="495296" indent="-342900" defTabSz="1219170" latinLnBrk="0">
              <a:buClr>
                <a:srgbClr val="000000"/>
              </a:buClr>
              <a:buSzPts val="1800"/>
              <a:buFont typeface="Wingdings" panose="05000000000000000000" pitchFamily="2" charset="2"/>
              <a:buChar char="§"/>
            </a:pPr>
            <a:r>
              <a:rPr lang="en-US" sz="1600" b="1" dirty="0">
                <a:latin typeface="Times New Roman" panose="02020603050405020304" pitchFamily="18" charset="0"/>
                <a:cs typeface="Times New Roman" panose="02020603050405020304" pitchFamily="18" charset="0"/>
              </a:rPr>
              <a:t>Link: </a:t>
            </a:r>
            <a:r>
              <a:rPr lang="en-US" sz="1400" dirty="0">
                <a:latin typeface="Times New Roman" panose="02020603050405020304" pitchFamily="18" charset="0"/>
                <a:cs typeface="Times New Roman" panose="02020603050405020304" pitchFamily="18" charset="0"/>
                <a:hlinkClick r:id="rId3"/>
              </a:rPr>
              <a:t>https://ieeexplore.ieee.org/stamp/stamp.jsp?tp=&amp;arnumber=10164080&amp;tag=1</a:t>
            </a:r>
            <a:r>
              <a:rPr lang="en-US" sz="1400" dirty="0">
                <a:latin typeface="Times New Roman" panose="02020603050405020304" pitchFamily="18" charset="0"/>
                <a:cs typeface="Times New Roman" panose="02020603050405020304" pitchFamily="18" charset="0"/>
              </a:rPr>
              <a:t> </a:t>
            </a:r>
          </a:p>
          <a:p>
            <a:pPr marL="495296" indent="-342900" defTabSz="1219170" latinLnBrk="0">
              <a:buClr>
                <a:srgbClr val="000000"/>
              </a:buClr>
              <a:buSzPts val="1800"/>
              <a:buFont typeface="Wingdings" panose="05000000000000000000" pitchFamily="2" charset="2"/>
              <a:buChar char="§"/>
            </a:pPr>
            <a:endParaRPr lang="en-US" sz="1600" b="1" dirty="0">
              <a:latin typeface="Times New Roman" panose="02020603050405020304" pitchFamily="18" charset="0"/>
              <a:cs typeface="Times New Roman" panose="02020603050405020304" pitchFamily="18" charset="0"/>
            </a:endParaRPr>
          </a:p>
          <a:p>
            <a:pPr marL="495296" indent="-342900" defTabSz="1219170" latinLnBrk="0">
              <a:buClr>
                <a:srgbClr val="000000"/>
              </a:buClr>
              <a:buSzPts val="1800"/>
              <a:buFont typeface="Wingdings" panose="05000000000000000000" pitchFamily="2" charset="2"/>
              <a:buChar char="§"/>
            </a:pPr>
            <a:r>
              <a:rPr lang="en-US" sz="1600" b="1" dirty="0">
                <a:latin typeface="Times New Roman" panose="02020603050405020304" pitchFamily="18" charset="0"/>
                <a:cs typeface="Times New Roman" panose="02020603050405020304" pitchFamily="18" charset="0"/>
              </a:rPr>
              <a:t>Published Date: </a:t>
            </a:r>
            <a:r>
              <a:rPr lang="en-US" sz="1600" dirty="0">
                <a:latin typeface="Times New Roman" panose="02020603050405020304" pitchFamily="18" charset="0"/>
                <a:cs typeface="Times New Roman" panose="02020603050405020304" pitchFamily="18" charset="0"/>
              </a:rPr>
              <a:t>27 June 2023</a:t>
            </a:r>
          </a:p>
          <a:p>
            <a:pPr marL="495296" indent="-342900" defTabSz="1219170" latinLnBrk="0">
              <a:buClr>
                <a:srgbClr val="000000"/>
              </a:buClr>
              <a:buSzPts val="1800"/>
              <a:buFont typeface="Wingdings" panose="05000000000000000000" pitchFamily="2" charset="2"/>
              <a:buChar char="§"/>
            </a:pPr>
            <a:endParaRPr lang="en-US" sz="1600" dirty="0">
              <a:latin typeface="Times New Roman" panose="02020603050405020304" pitchFamily="18" charset="0"/>
              <a:cs typeface="Times New Roman" panose="02020603050405020304" pitchFamily="18" charset="0"/>
            </a:endParaRPr>
          </a:p>
          <a:p>
            <a:pPr marL="495296" indent="-342900" defTabSz="1219170" latinLnBrk="0">
              <a:buClr>
                <a:srgbClr val="000000"/>
              </a:buClr>
              <a:buSzPts val="1800"/>
              <a:buFont typeface="Wingdings" panose="05000000000000000000" pitchFamily="2" charset="2"/>
              <a:buChar char="§"/>
            </a:pPr>
            <a:r>
              <a:rPr lang="en-US" sz="1600" b="1" dirty="0">
                <a:latin typeface="Times New Roman" panose="02020603050405020304" pitchFamily="18" charset="0"/>
                <a:cs typeface="Times New Roman" panose="02020603050405020304" pitchFamily="18" charset="0"/>
              </a:rPr>
              <a:t>Journal Impact Factor: </a:t>
            </a:r>
            <a:r>
              <a:rPr lang="en-US" sz="1600" dirty="0">
                <a:latin typeface="Times New Roman" panose="02020603050405020304" pitchFamily="18" charset="0"/>
                <a:cs typeface="Times New Roman" panose="02020603050405020304" pitchFamily="18" charset="0"/>
              </a:rPr>
              <a:t>3.6 (2024)</a:t>
            </a:r>
          </a:p>
          <a:p>
            <a:pPr marL="495296" indent="-342900" defTabSz="1219170" latinLnBrk="0">
              <a:buClr>
                <a:srgbClr val="000000"/>
              </a:buClr>
              <a:buSzPts val="1800"/>
              <a:buFont typeface="Wingdings" panose="05000000000000000000" pitchFamily="2" charset="2"/>
              <a:buChar char="§"/>
            </a:pPr>
            <a:endParaRPr lang="en-US" sz="1600" dirty="0">
              <a:latin typeface="Times New Roman" panose="02020603050405020304" pitchFamily="18" charset="0"/>
              <a:cs typeface="Times New Roman" panose="02020603050405020304" pitchFamily="18" charset="0"/>
            </a:endParaRPr>
          </a:p>
          <a:p>
            <a:pPr marL="495296" indent="-342900" defTabSz="1219170" latinLnBrk="0">
              <a:buClr>
                <a:srgbClr val="000000"/>
              </a:buClr>
              <a:buSzPts val="1800"/>
              <a:buFont typeface="Wingdings" panose="05000000000000000000" pitchFamily="2" charset="2"/>
              <a:buChar char="§"/>
            </a:pPr>
            <a:r>
              <a:rPr lang="en-US" sz="1600" b="1" dirty="0">
                <a:latin typeface="Times New Roman" panose="02020603050405020304" pitchFamily="18" charset="0"/>
                <a:cs typeface="Times New Roman" panose="02020603050405020304" pitchFamily="18" charset="0"/>
              </a:rPr>
              <a:t>5-year Journal Impact Factor: </a:t>
            </a:r>
            <a:r>
              <a:rPr lang="en-US" sz="1600" dirty="0">
                <a:latin typeface="Times New Roman" panose="02020603050405020304" pitchFamily="18" charset="0"/>
                <a:cs typeface="Times New Roman" panose="02020603050405020304" pitchFamily="18" charset="0"/>
              </a:rPr>
              <a:t>3.9 (2024)</a:t>
            </a:r>
          </a:p>
          <a:p>
            <a:pPr marL="495296" indent="-342900" defTabSz="1219170" latinLnBrk="0">
              <a:buClr>
                <a:srgbClr val="000000"/>
              </a:buClr>
              <a:buSzPts val="1800"/>
              <a:buFont typeface="Wingdings" panose="05000000000000000000" pitchFamily="2" charset="2"/>
              <a:buChar char="§"/>
            </a:pPr>
            <a:endParaRPr lang="en-US" sz="1600" dirty="0">
              <a:latin typeface="Times New Roman" panose="02020603050405020304" pitchFamily="18" charset="0"/>
              <a:cs typeface="Times New Roman" panose="02020603050405020304" pitchFamily="18" charset="0"/>
            </a:endParaRPr>
          </a:p>
          <a:p>
            <a:pPr marL="495296" indent="-342900" defTabSz="1219170" latinLnBrk="0">
              <a:buClr>
                <a:srgbClr val="000000"/>
              </a:buClr>
              <a:buSzPts val="1800"/>
              <a:buFont typeface="Wingdings" panose="05000000000000000000" pitchFamily="2" charset="2"/>
              <a:buChar char="§"/>
            </a:pPr>
            <a:r>
              <a:rPr lang="en-US" sz="1600" b="1" dirty="0">
                <a:latin typeface="Times New Roman" panose="02020603050405020304" pitchFamily="18" charset="0"/>
                <a:cs typeface="Times New Roman" panose="02020603050405020304" pitchFamily="18" charset="0"/>
              </a:rPr>
              <a:t>Affiliation: </a:t>
            </a:r>
            <a:r>
              <a:rPr lang="en-US" sz="1600" dirty="0">
                <a:latin typeface="Times New Roman" panose="02020603050405020304" pitchFamily="18" charset="0"/>
                <a:cs typeface="Times New Roman" panose="02020603050405020304" pitchFamily="18" charset="0"/>
              </a:rPr>
              <a:t> Chulalongkorn University, </a:t>
            </a:r>
            <a:r>
              <a:rPr lang="en-US" sz="1600" dirty="0" err="1">
                <a:latin typeface="Times New Roman" panose="02020603050405020304" pitchFamily="18" charset="0"/>
                <a:cs typeface="Times New Roman" panose="02020603050405020304" pitchFamily="18" charset="0"/>
              </a:rPr>
              <a:t>Pathumwan</a:t>
            </a:r>
            <a:r>
              <a:rPr lang="en-US" sz="1600" dirty="0">
                <a:latin typeface="Times New Roman" panose="02020603050405020304" pitchFamily="18" charset="0"/>
                <a:cs typeface="Times New Roman" panose="02020603050405020304" pitchFamily="18" charset="0"/>
              </a:rPr>
              <a:t>, Bangkok, Thailand</a:t>
            </a:r>
          </a:p>
          <a:p>
            <a:pPr marL="495296" indent="-342900" defTabSz="1219170" latinLnBrk="0">
              <a:buClr>
                <a:srgbClr val="000000"/>
              </a:buClr>
              <a:buSzPts val="1800"/>
              <a:buFont typeface="Wingdings" panose="05000000000000000000" pitchFamily="2" charset="2"/>
              <a:buChar char="§"/>
            </a:pPr>
            <a:endParaRPr lang="en-US" sz="1600" dirty="0">
              <a:latin typeface="Times New Roman" panose="02020603050405020304" pitchFamily="18" charset="0"/>
              <a:cs typeface="Times New Roman" panose="02020603050405020304" pitchFamily="18" charset="0"/>
            </a:endParaRPr>
          </a:p>
          <a:p>
            <a:pPr marL="495296" indent="-342900" defTabSz="1219170" latinLnBrk="0">
              <a:buClr>
                <a:srgbClr val="000000"/>
              </a:buClr>
              <a:buSzPts val="1800"/>
              <a:buFont typeface="Wingdings" panose="05000000000000000000" pitchFamily="2" charset="2"/>
              <a:buChar char="§"/>
            </a:pPr>
            <a:r>
              <a:rPr lang="en-US" sz="1600" b="1" dirty="0">
                <a:latin typeface="Times New Roman" panose="02020603050405020304" pitchFamily="18" charset="0"/>
                <a:cs typeface="Times New Roman" panose="02020603050405020304" pitchFamily="18" charset="0"/>
              </a:rPr>
              <a:t>This work is licensed under a Creative Commons Attribution-</a:t>
            </a:r>
            <a:r>
              <a:rPr lang="en-US" sz="1600" b="1" dirty="0" err="1">
                <a:latin typeface="Times New Roman" panose="02020603050405020304" pitchFamily="18" charset="0"/>
                <a:cs typeface="Times New Roman" panose="02020603050405020304" pitchFamily="18" charset="0"/>
              </a:rPr>
              <a:t>NonCommercial</a:t>
            </a:r>
            <a:r>
              <a:rPr lang="en-US" sz="1600" b="1" dirty="0">
                <a:latin typeface="Times New Roman" panose="02020603050405020304" pitchFamily="18" charset="0"/>
                <a:cs typeface="Times New Roman" panose="02020603050405020304" pitchFamily="18" charset="0"/>
              </a:rPr>
              <a:t>-</a:t>
            </a:r>
            <a:r>
              <a:rPr lang="en-US" sz="1600" b="1" dirty="0" err="1">
                <a:latin typeface="Times New Roman" panose="02020603050405020304" pitchFamily="18" charset="0"/>
                <a:cs typeface="Times New Roman" panose="02020603050405020304" pitchFamily="18" charset="0"/>
              </a:rPr>
              <a:t>NoDerivatives</a:t>
            </a:r>
            <a:r>
              <a:rPr lang="en-US" sz="1600" b="1" dirty="0">
                <a:latin typeface="Times New Roman" panose="02020603050405020304" pitchFamily="18" charset="0"/>
                <a:cs typeface="Times New Roman" panose="02020603050405020304" pitchFamily="18" charset="0"/>
              </a:rPr>
              <a:t> 4.0 License.</a:t>
            </a:r>
            <a:endParaRPr lang="en-US" sz="16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A5D783E-DD0F-1DA3-0349-DFC623F3E3E9}"/>
              </a:ext>
            </a:extLst>
          </p:cNvPr>
          <p:cNvPicPr>
            <a:picLocks noChangeAspect="1"/>
          </p:cNvPicPr>
          <p:nvPr/>
        </p:nvPicPr>
        <p:blipFill>
          <a:blip r:embed="rId4"/>
          <a:stretch>
            <a:fillRect/>
          </a:stretch>
        </p:blipFill>
        <p:spPr>
          <a:xfrm>
            <a:off x="7486307" y="1018301"/>
            <a:ext cx="4321693" cy="4927784"/>
          </a:xfrm>
          <a:prstGeom prst="rect">
            <a:avLst/>
          </a:prstGeom>
          <a:ln w="12700" cap="sq">
            <a:solidFill>
              <a:srgbClr val="000000"/>
            </a:solidFill>
            <a:prstDash val="solid"/>
            <a:miter lim="800000"/>
          </a:ln>
          <a:effectLst/>
        </p:spPr>
      </p:pic>
    </p:spTree>
    <p:extLst>
      <p:ext uri="{BB962C8B-B14F-4D97-AF65-F5344CB8AC3E}">
        <p14:creationId xmlns:p14="http://schemas.microsoft.com/office/powerpoint/2010/main" val="2999580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0FDA4957-ECD0-11AA-FFEC-47359AF76C15}"/>
            </a:ext>
          </a:extLst>
        </p:cNvPr>
        <p:cNvGrpSpPr/>
        <p:nvPr/>
      </p:nvGrpSpPr>
      <p:grpSpPr>
        <a:xfrm>
          <a:off x="0" y="0"/>
          <a:ext cx="0" cy="0"/>
          <a:chOff x="0" y="0"/>
          <a:chExt cx="0" cy="0"/>
        </a:xfrm>
      </p:grpSpPr>
      <p:sp>
        <p:nvSpPr>
          <p:cNvPr id="109" name="Google Shape;109;p19">
            <a:extLst>
              <a:ext uri="{FF2B5EF4-FFF2-40B4-BE49-F238E27FC236}">
                <a16:creationId xmlns:a16="http://schemas.microsoft.com/office/drawing/2014/main" id="{28C3318E-DBFC-2A6C-CD21-527ED484350D}"/>
              </a:ext>
            </a:extLst>
          </p:cNvPr>
          <p:cNvSpPr txBox="1">
            <a:spLocks noGrp="1"/>
          </p:cNvSpPr>
          <p:nvPr>
            <p:ph type="title"/>
          </p:nvPr>
        </p:nvSpPr>
        <p:spPr>
          <a:prstGeom prst="rect">
            <a:avLst/>
          </a:prstGeom>
          <a:noFill/>
          <a:ln>
            <a:noFill/>
          </a:ln>
        </p:spPr>
        <p:txBody>
          <a:bodyPr spcFirstLastPara="1" wrap="square" lIns="91433" tIns="45700" rIns="91433" bIns="45700" anchor="ctr" anchorCtr="0">
            <a:normAutofit/>
          </a:bodyPr>
          <a:lstStyle/>
          <a:p>
            <a:pPr>
              <a:buSzPts val="2400"/>
            </a:pPr>
            <a:r>
              <a:rPr lang="en-US" altLang="ko" sz="3200" dirty="0">
                <a:solidFill>
                  <a:srgbClr val="002060"/>
                </a:solidFill>
                <a:latin typeface="Times New Roman" panose="02020603050405020304" pitchFamily="18" charset="0"/>
                <a:cs typeface="Times New Roman" panose="02020603050405020304" pitchFamily="18" charset="0"/>
              </a:rPr>
              <a:t>Why This Paper</a:t>
            </a:r>
            <a:endParaRPr sz="3200" dirty="0">
              <a:solidFill>
                <a:srgbClr val="002060"/>
              </a:solidFill>
              <a:latin typeface="Times New Roman" panose="02020603050405020304" pitchFamily="18" charset="0"/>
              <a:cs typeface="Times New Roman" panose="02020603050405020304" pitchFamily="18" charset="0"/>
            </a:endParaRPr>
          </a:p>
        </p:txBody>
      </p:sp>
      <p:sp>
        <p:nvSpPr>
          <p:cNvPr id="111" name="Google Shape;111;p19">
            <a:extLst>
              <a:ext uri="{FF2B5EF4-FFF2-40B4-BE49-F238E27FC236}">
                <a16:creationId xmlns:a16="http://schemas.microsoft.com/office/drawing/2014/main" id="{6F6C0DCB-0F35-89E9-8273-432A22D4AF78}"/>
              </a:ext>
            </a:extLst>
          </p:cNvPr>
          <p:cNvSpPr txBox="1">
            <a:spLocks noGrp="1"/>
          </p:cNvSpPr>
          <p:nvPr>
            <p:ph type="sldNum" idx="12"/>
          </p:nvPr>
        </p:nvSpPr>
        <p:spPr>
          <a:xfrm>
            <a:off x="8610600" y="6538844"/>
            <a:ext cx="2743200" cy="288000"/>
          </a:xfrm>
          <a:prstGeom prst="rect">
            <a:avLst/>
          </a:prstGeom>
          <a:noFill/>
          <a:ln>
            <a:noFill/>
          </a:ln>
        </p:spPr>
        <p:txBody>
          <a:bodyPr spcFirstLastPara="1" wrap="square" lIns="91433" tIns="45700" rIns="91433" bIns="45700" anchor="ctr" anchorCtr="0">
            <a:noAutofit/>
          </a:bodyPr>
          <a:lstStyle/>
          <a:p>
            <a:pPr defTabSz="1219170" latinLnBrk="0">
              <a:buClr>
                <a:srgbClr val="000000"/>
              </a:buClr>
            </a:pPr>
            <a:fld id="{00000000-1234-1234-1234-123412341234}" type="slidenum">
              <a:rPr lang="en-US" altLang="ko" kern="0">
                <a:solidFill>
                  <a:srgbClr val="000000"/>
                </a:solidFill>
              </a:rPr>
              <a:pPr defTabSz="1219170" latinLnBrk="0">
                <a:buClr>
                  <a:srgbClr val="000000"/>
                </a:buClr>
              </a:pPr>
              <a:t>3</a:t>
            </a:fld>
            <a:endParaRPr kern="0" dirty="0">
              <a:solidFill>
                <a:srgbClr val="000000"/>
              </a:solidFill>
            </a:endParaRPr>
          </a:p>
        </p:txBody>
      </p:sp>
      <p:pic>
        <p:nvPicPr>
          <p:cNvPr id="4" name="Picture 3">
            <a:extLst>
              <a:ext uri="{FF2B5EF4-FFF2-40B4-BE49-F238E27FC236}">
                <a16:creationId xmlns:a16="http://schemas.microsoft.com/office/drawing/2014/main" id="{F6EDC137-2617-F1B4-A2F6-527B09BD7413}"/>
              </a:ext>
            </a:extLst>
          </p:cNvPr>
          <p:cNvPicPr>
            <a:picLocks noChangeAspect="1"/>
          </p:cNvPicPr>
          <p:nvPr/>
        </p:nvPicPr>
        <p:blipFill>
          <a:blip r:embed="rId3"/>
          <a:stretch>
            <a:fillRect/>
          </a:stretch>
        </p:blipFill>
        <p:spPr>
          <a:xfrm>
            <a:off x="2481395" y="2269129"/>
            <a:ext cx="7229210" cy="3395325"/>
          </a:xfrm>
          <a:prstGeom prst="rect">
            <a:avLst/>
          </a:prstGeom>
        </p:spPr>
      </p:pic>
      <p:sp>
        <p:nvSpPr>
          <p:cNvPr id="5" name="TextBox 4">
            <a:extLst>
              <a:ext uri="{FF2B5EF4-FFF2-40B4-BE49-F238E27FC236}">
                <a16:creationId xmlns:a16="http://schemas.microsoft.com/office/drawing/2014/main" id="{CA7B1C80-BD8E-B844-44CA-0E0956B3D5FC}"/>
              </a:ext>
            </a:extLst>
          </p:cNvPr>
          <p:cNvSpPr txBox="1"/>
          <p:nvPr/>
        </p:nvSpPr>
        <p:spPr>
          <a:xfrm>
            <a:off x="288000" y="985316"/>
            <a:ext cx="11599199"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To develop a </a:t>
            </a:r>
            <a:r>
              <a:rPr lang="en-US" dirty="0">
                <a:solidFill>
                  <a:srgbClr val="0070C0"/>
                </a:solidFill>
                <a:latin typeface="Times New Roman" panose="02020603050405020304" pitchFamily="18" charset="0"/>
                <a:cs typeface="Times New Roman" panose="02020603050405020304" pitchFamily="18" charset="0"/>
              </a:rPr>
              <a:t>regime-adaptive cryptocurrency trading framework </a:t>
            </a:r>
            <a:r>
              <a:rPr lang="en-US" dirty="0">
                <a:latin typeface="Times New Roman" panose="02020603050405020304" pitchFamily="18" charset="0"/>
                <a:cs typeface="Times New Roman" panose="02020603050405020304" pitchFamily="18" charset="0"/>
              </a:rPr>
              <a:t>that leverages LLM-guided evolutionary feature discovery and reinforcement learning to generate </a:t>
            </a:r>
            <a:r>
              <a:rPr lang="en-US" dirty="0">
                <a:solidFill>
                  <a:schemeClr val="accent4">
                    <a:lumMod val="75000"/>
                  </a:schemeClr>
                </a:solidFill>
                <a:latin typeface="Times New Roman" panose="02020603050405020304" pitchFamily="18" charset="0"/>
                <a:cs typeface="Times New Roman" panose="02020603050405020304" pitchFamily="18" charset="0"/>
              </a:rPr>
              <a:t>risk-adjusted trading decisions</a:t>
            </a:r>
            <a:r>
              <a:rPr lang="en-US" dirty="0">
                <a:latin typeface="Times New Roman" panose="02020603050405020304" pitchFamily="18" charset="0"/>
                <a:cs typeface="Times New Roman" panose="02020603050405020304" pitchFamily="18" charset="0"/>
              </a:rPr>
              <a:t>, aiming to achieve </a:t>
            </a:r>
            <a:r>
              <a:rPr lang="en-US" dirty="0">
                <a:solidFill>
                  <a:srgbClr val="00B050"/>
                </a:solidFill>
                <a:latin typeface="Times New Roman" panose="02020603050405020304" pitchFamily="18" charset="0"/>
                <a:cs typeface="Times New Roman" panose="02020603050405020304" pitchFamily="18" charset="0"/>
              </a:rPr>
              <a:t>controlled risk exposure and </a:t>
            </a:r>
          </a:p>
          <a:p>
            <a:r>
              <a:rPr lang="en-US" dirty="0">
                <a:solidFill>
                  <a:srgbClr val="00B050"/>
                </a:solidFill>
                <a:latin typeface="Times New Roman" panose="02020603050405020304" pitchFamily="18" charset="0"/>
                <a:cs typeface="Times New Roman" panose="02020603050405020304" pitchFamily="18" charset="0"/>
              </a:rPr>
              <a:t>sustainable profitability</a:t>
            </a:r>
            <a:r>
              <a:rPr lang="en-US" dirty="0">
                <a:latin typeface="Times New Roman" panose="02020603050405020304" pitchFamily="18" charset="0"/>
                <a:cs typeface="Times New Roman" panose="02020603050405020304" pitchFamily="18" charset="0"/>
              </a:rPr>
              <a:t> under volatile and non-stationary market conditions.</a:t>
            </a:r>
          </a:p>
        </p:txBody>
      </p:sp>
      <p:sp>
        <p:nvSpPr>
          <p:cNvPr id="6" name="TextBox 5">
            <a:extLst>
              <a:ext uri="{FF2B5EF4-FFF2-40B4-BE49-F238E27FC236}">
                <a16:creationId xmlns:a16="http://schemas.microsoft.com/office/drawing/2014/main" id="{D692CC05-81B2-00A0-249E-76D98FC4D09C}"/>
              </a:ext>
            </a:extLst>
          </p:cNvPr>
          <p:cNvSpPr txBox="1"/>
          <p:nvPr/>
        </p:nvSpPr>
        <p:spPr>
          <a:xfrm>
            <a:off x="4789392" y="5763095"/>
            <a:ext cx="2613216"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Figure: Schema of LEADER.</a:t>
            </a:r>
          </a:p>
        </p:txBody>
      </p:sp>
    </p:spTree>
    <p:extLst>
      <p:ext uri="{BB962C8B-B14F-4D97-AF65-F5344CB8AC3E}">
        <p14:creationId xmlns:p14="http://schemas.microsoft.com/office/powerpoint/2010/main" val="3301789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2C377829-9DBF-A8CD-F407-A5A60F245D40}"/>
            </a:ext>
          </a:extLst>
        </p:cNvPr>
        <p:cNvGrpSpPr/>
        <p:nvPr/>
      </p:nvGrpSpPr>
      <p:grpSpPr>
        <a:xfrm>
          <a:off x="0" y="0"/>
          <a:ext cx="0" cy="0"/>
          <a:chOff x="0" y="0"/>
          <a:chExt cx="0" cy="0"/>
        </a:xfrm>
      </p:grpSpPr>
      <p:sp>
        <p:nvSpPr>
          <p:cNvPr id="109" name="Google Shape;109;p19">
            <a:extLst>
              <a:ext uri="{FF2B5EF4-FFF2-40B4-BE49-F238E27FC236}">
                <a16:creationId xmlns:a16="http://schemas.microsoft.com/office/drawing/2014/main" id="{E498D923-FB75-743B-7F4E-2CD4C7BD1AFE}"/>
              </a:ext>
            </a:extLst>
          </p:cNvPr>
          <p:cNvSpPr txBox="1">
            <a:spLocks noGrp="1"/>
          </p:cNvSpPr>
          <p:nvPr>
            <p:ph type="title"/>
          </p:nvPr>
        </p:nvSpPr>
        <p:spPr>
          <a:prstGeom prst="rect">
            <a:avLst/>
          </a:prstGeom>
          <a:noFill/>
          <a:ln>
            <a:noFill/>
          </a:ln>
        </p:spPr>
        <p:txBody>
          <a:bodyPr spcFirstLastPara="1" wrap="square" lIns="91433" tIns="45700" rIns="91433" bIns="45700" anchor="ctr" anchorCtr="0">
            <a:normAutofit/>
          </a:bodyPr>
          <a:lstStyle/>
          <a:p>
            <a:pPr>
              <a:buSzPts val="2400"/>
            </a:pPr>
            <a:r>
              <a:rPr lang="en-US" sz="3200" dirty="0">
                <a:solidFill>
                  <a:srgbClr val="002060"/>
                </a:solidFill>
                <a:latin typeface="Times New Roman" panose="02020603050405020304" pitchFamily="18" charset="0"/>
                <a:cs typeface="Times New Roman" panose="02020603050405020304" pitchFamily="18" charset="0"/>
              </a:rPr>
              <a:t>Motivation – Why Is Crypto Trading So Hard</a:t>
            </a:r>
          </a:p>
        </p:txBody>
      </p:sp>
      <p:sp>
        <p:nvSpPr>
          <p:cNvPr id="111" name="Google Shape;111;p19">
            <a:extLst>
              <a:ext uri="{FF2B5EF4-FFF2-40B4-BE49-F238E27FC236}">
                <a16:creationId xmlns:a16="http://schemas.microsoft.com/office/drawing/2014/main" id="{6A575795-C6EE-3536-9735-2FB998A7092A}"/>
              </a:ext>
            </a:extLst>
          </p:cNvPr>
          <p:cNvSpPr txBox="1">
            <a:spLocks noGrp="1"/>
          </p:cNvSpPr>
          <p:nvPr>
            <p:ph type="sldNum" idx="12"/>
          </p:nvPr>
        </p:nvSpPr>
        <p:spPr>
          <a:xfrm>
            <a:off x="8610600" y="6538844"/>
            <a:ext cx="2743200" cy="288000"/>
          </a:xfrm>
          <a:prstGeom prst="rect">
            <a:avLst/>
          </a:prstGeom>
          <a:noFill/>
          <a:ln>
            <a:noFill/>
          </a:ln>
        </p:spPr>
        <p:txBody>
          <a:bodyPr spcFirstLastPara="1" wrap="square" lIns="91433" tIns="45700" rIns="91433" bIns="45700" anchor="ctr" anchorCtr="0">
            <a:noAutofit/>
          </a:bodyPr>
          <a:lstStyle/>
          <a:p>
            <a:pPr defTabSz="1219170" latinLnBrk="0">
              <a:buClr>
                <a:srgbClr val="000000"/>
              </a:buClr>
            </a:pPr>
            <a:fld id="{00000000-1234-1234-1234-123412341234}" type="slidenum">
              <a:rPr lang="en-US" altLang="ko" kern="0">
                <a:solidFill>
                  <a:srgbClr val="000000"/>
                </a:solidFill>
              </a:rPr>
              <a:pPr defTabSz="1219170" latinLnBrk="0">
                <a:buClr>
                  <a:srgbClr val="000000"/>
                </a:buClr>
              </a:pPr>
              <a:t>4</a:t>
            </a:fld>
            <a:endParaRPr kern="0" dirty="0">
              <a:solidFill>
                <a:srgbClr val="000000"/>
              </a:solidFill>
            </a:endParaRPr>
          </a:p>
        </p:txBody>
      </p:sp>
      <p:pic>
        <p:nvPicPr>
          <p:cNvPr id="5" name="Picture 4">
            <a:extLst>
              <a:ext uri="{FF2B5EF4-FFF2-40B4-BE49-F238E27FC236}">
                <a16:creationId xmlns:a16="http://schemas.microsoft.com/office/drawing/2014/main" id="{B93838B1-6180-C051-3E58-0863813A56E6}"/>
              </a:ext>
            </a:extLst>
          </p:cNvPr>
          <p:cNvPicPr>
            <a:picLocks noChangeAspect="1"/>
          </p:cNvPicPr>
          <p:nvPr/>
        </p:nvPicPr>
        <p:blipFill>
          <a:blip r:embed="rId3"/>
          <a:stretch>
            <a:fillRect/>
          </a:stretch>
        </p:blipFill>
        <p:spPr>
          <a:xfrm>
            <a:off x="1430183" y="3155724"/>
            <a:ext cx="4069415" cy="3108960"/>
          </a:xfrm>
          <a:prstGeom prst="rect">
            <a:avLst/>
          </a:prstGeom>
        </p:spPr>
      </p:pic>
      <p:pic>
        <p:nvPicPr>
          <p:cNvPr id="7" name="Picture 6">
            <a:extLst>
              <a:ext uri="{FF2B5EF4-FFF2-40B4-BE49-F238E27FC236}">
                <a16:creationId xmlns:a16="http://schemas.microsoft.com/office/drawing/2014/main" id="{C92A1723-1B45-CB76-BDDD-7BF08399111D}"/>
              </a:ext>
            </a:extLst>
          </p:cNvPr>
          <p:cNvPicPr>
            <a:picLocks noChangeAspect="1"/>
          </p:cNvPicPr>
          <p:nvPr/>
        </p:nvPicPr>
        <p:blipFill>
          <a:blip r:embed="rId4"/>
          <a:stretch>
            <a:fillRect/>
          </a:stretch>
        </p:blipFill>
        <p:spPr>
          <a:xfrm>
            <a:off x="6699504" y="3155724"/>
            <a:ext cx="4062313" cy="3108960"/>
          </a:xfrm>
          <a:prstGeom prst="rect">
            <a:avLst/>
          </a:prstGeom>
        </p:spPr>
      </p:pic>
      <p:sp>
        <p:nvSpPr>
          <p:cNvPr id="8" name="TextBox 7">
            <a:extLst>
              <a:ext uri="{FF2B5EF4-FFF2-40B4-BE49-F238E27FC236}">
                <a16:creationId xmlns:a16="http://schemas.microsoft.com/office/drawing/2014/main" id="{C1AB6C35-C62C-ADCD-60E7-BBF6DF9DBFEF}"/>
              </a:ext>
            </a:extLst>
          </p:cNvPr>
          <p:cNvSpPr txBox="1"/>
          <p:nvPr/>
        </p:nvSpPr>
        <p:spPr>
          <a:xfrm>
            <a:off x="288000" y="1006555"/>
            <a:ext cx="10046340" cy="646331"/>
          </a:xfrm>
          <a:prstGeom prst="rect">
            <a:avLst/>
          </a:prstGeom>
          <a:noFill/>
        </p:spPr>
        <p:txBody>
          <a:bodyPr wrap="none" rtlCol="0">
            <a:spAutoFit/>
          </a:bodyPr>
          <a:lstStyle/>
          <a:p>
            <a:pPr marL="285750"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Crypto markets are </a:t>
            </a:r>
            <a:r>
              <a:rPr lang="en-US" b="1" dirty="0">
                <a:solidFill>
                  <a:srgbClr val="C00000"/>
                </a:solidFill>
                <a:latin typeface="Times New Roman" panose="02020603050405020304" pitchFamily="18" charset="0"/>
                <a:cs typeface="Times New Roman" panose="02020603050405020304" pitchFamily="18" charset="0"/>
              </a:rPr>
              <a:t>extreme volatile</a:t>
            </a:r>
            <a:r>
              <a:rPr lang="en-US" dirty="0">
                <a:latin typeface="Times New Roman" panose="02020603050405020304" pitchFamily="18" charset="0"/>
                <a:cs typeface="Times New Roman" panose="02020603050405020304" pitchFamily="18" charset="0"/>
              </a:rPr>
              <a:t>, swing 20-50% in days.</a:t>
            </a:r>
          </a:p>
          <a:p>
            <a:pPr marL="285750"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Balancing </a:t>
            </a:r>
            <a:r>
              <a:rPr lang="en-US" dirty="0">
                <a:solidFill>
                  <a:schemeClr val="accent4">
                    <a:lumMod val="50000"/>
                  </a:schemeClr>
                </a:solidFill>
                <a:latin typeface="Times New Roman" panose="02020603050405020304" pitchFamily="18" charset="0"/>
                <a:cs typeface="Times New Roman" panose="02020603050405020304" pitchFamily="18" charset="0"/>
              </a:rPr>
              <a:t>return, volatility and transaction cost </a:t>
            </a:r>
            <a:r>
              <a:rPr lang="en-US" dirty="0">
                <a:latin typeface="Times New Roman" panose="02020603050405020304" pitchFamily="18" charset="0"/>
                <a:cs typeface="Times New Roman" panose="02020603050405020304" pitchFamily="18" charset="0"/>
              </a:rPr>
              <a:t>simultaneously is an unsolved multi-objective problem.</a:t>
            </a:r>
          </a:p>
        </p:txBody>
      </p:sp>
      <p:sp>
        <p:nvSpPr>
          <p:cNvPr id="9" name="TextBox 8">
            <a:extLst>
              <a:ext uri="{FF2B5EF4-FFF2-40B4-BE49-F238E27FC236}">
                <a16:creationId xmlns:a16="http://schemas.microsoft.com/office/drawing/2014/main" id="{8810D7BF-8ECA-BDDD-FE6E-B1F4AC05A867}"/>
              </a:ext>
            </a:extLst>
          </p:cNvPr>
          <p:cNvSpPr txBox="1"/>
          <p:nvPr/>
        </p:nvSpPr>
        <p:spPr>
          <a:xfrm>
            <a:off x="251448" y="1958234"/>
            <a:ext cx="11593103" cy="923330"/>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While Deep Q-</a:t>
            </a:r>
            <a:r>
              <a:rPr lang="en-US" dirty="0" err="1">
                <a:latin typeface="Times New Roman" panose="02020603050405020304" pitchFamily="18" charset="0"/>
                <a:cs typeface="Times New Roman" panose="02020603050405020304" pitchFamily="18" charset="0"/>
              </a:rPr>
              <a:t>Netwroks</a:t>
            </a:r>
            <a:r>
              <a:rPr lang="en-US" dirty="0">
                <a:latin typeface="Times New Roman" panose="02020603050405020304" pitchFamily="18" charset="0"/>
                <a:cs typeface="Times New Roman" panose="02020603050405020304" pitchFamily="18" charset="0"/>
              </a:rPr>
              <a:t> (DQN) and Advantage Actor-Critic (A2C) models succeed in </a:t>
            </a:r>
            <a:r>
              <a:rPr lang="en-US" dirty="0">
                <a:solidFill>
                  <a:srgbClr val="00B050"/>
                </a:solidFill>
                <a:latin typeface="Times New Roman" panose="02020603050405020304" pitchFamily="18" charset="0"/>
                <a:cs typeface="Times New Roman" panose="02020603050405020304" pitchFamily="18" charset="0"/>
              </a:rPr>
              <a:t>bullish traders</a:t>
            </a:r>
            <a:r>
              <a:rPr lang="en-US" dirty="0">
                <a:latin typeface="Times New Roman" panose="02020603050405020304" pitchFamily="18" charset="0"/>
                <a:cs typeface="Times New Roman" panose="02020603050405020304" pitchFamily="18" charset="0"/>
              </a:rPr>
              <a:t>, they consistently fail to restrict losses during </a:t>
            </a:r>
            <a:r>
              <a:rPr lang="en-US" dirty="0">
                <a:solidFill>
                  <a:srgbClr val="C00000"/>
                </a:solidFill>
                <a:latin typeface="Times New Roman" panose="02020603050405020304" pitchFamily="18" charset="0"/>
                <a:cs typeface="Times New Roman" panose="02020603050405020304" pitchFamily="18" charset="0"/>
              </a:rPr>
              <a:t>bearish crashes</a:t>
            </a:r>
            <a:r>
              <a:rPr lang="en-US" dirty="0">
                <a:latin typeface="Times New Roman" panose="02020603050405020304" pitchFamily="18" charset="0"/>
                <a:cs typeface="Times New Roman" panose="02020603050405020304" pitchFamily="18" charset="0"/>
              </a:rPr>
              <a:t>. The cryptocurrency environment processes too much noise and volatility for single-agent mechanisms to survive sustained drawdowns.</a:t>
            </a:r>
          </a:p>
        </p:txBody>
      </p:sp>
    </p:spTree>
    <p:extLst>
      <p:ext uri="{BB962C8B-B14F-4D97-AF65-F5344CB8AC3E}">
        <p14:creationId xmlns:p14="http://schemas.microsoft.com/office/powerpoint/2010/main" val="45764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6EA35B5F-CD28-7BF5-A813-5B06F5B8A2C3}"/>
            </a:ext>
          </a:extLst>
        </p:cNvPr>
        <p:cNvGrpSpPr/>
        <p:nvPr/>
      </p:nvGrpSpPr>
      <p:grpSpPr>
        <a:xfrm>
          <a:off x="0" y="0"/>
          <a:ext cx="0" cy="0"/>
          <a:chOff x="0" y="0"/>
          <a:chExt cx="0" cy="0"/>
        </a:xfrm>
      </p:grpSpPr>
      <p:sp>
        <p:nvSpPr>
          <p:cNvPr id="109" name="Google Shape;109;p19">
            <a:extLst>
              <a:ext uri="{FF2B5EF4-FFF2-40B4-BE49-F238E27FC236}">
                <a16:creationId xmlns:a16="http://schemas.microsoft.com/office/drawing/2014/main" id="{1382D62A-6AAB-696B-925C-CA3B2425785D}"/>
              </a:ext>
            </a:extLst>
          </p:cNvPr>
          <p:cNvSpPr txBox="1">
            <a:spLocks noGrp="1"/>
          </p:cNvSpPr>
          <p:nvPr>
            <p:ph type="title"/>
          </p:nvPr>
        </p:nvSpPr>
        <p:spPr>
          <a:prstGeom prst="rect">
            <a:avLst/>
          </a:prstGeom>
          <a:noFill/>
          <a:ln>
            <a:noFill/>
          </a:ln>
        </p:spPr>
        <p:txBody>
          <a:bodyPr spcFirstLastPara="1" wrap="square" lIns="91433" tIns="45700" rIns="91433" bIns="45700" anchor="ctr" anchorCtr="0">
            <a:normAutofit/>
          </a:bodyPr>
          <a:lstStyle/>
          <a:p>
            <a:pPr>
              <a:buSzPts val="2400"/>
            </a:pPr>
            <a:r>
              <a:rPr lang="en-US" sz="3200" dirty="0">
                <a:solidFill>
                  <a:srgbClr val="002060"/>
                </a:solidFill>
                <a:latin typeface="Times New Roman" panose="02020603050405020304" pitchFamily="18" charset="0"/>
                <a:cs typeface="Times New Roman" panose="02020603050405020304" pitchFamily="18" charset="0"/>
              </a:rPr>
              <a:t>Agent Design – State, Observation &amp; Action</a:t>
            </a:r>
          </a:p>
        </p:txBody>
      </p:sp>
      <p:sp>
        <p:nvSpPr>
          <p:cNvPr id="111" name="Google Shape;111;p19">
            <a:extLst>
              <a:ext uri="{FF2B5EF4-FFF2-40B4-BE49-F238E27FC236}">
                <a16:creationId xmlns:a16="http://schemas.microsoft.com/office/drawing/2014/main" id="{7C34B8E3-3071-F3CC-3B76-F5CC9A69461B}"/>
              </a:ext>
            </a:extLst>
          </p:cNvPr>
          <p:cNvSpPr txBox="1">
            <a:spLocks noGrp="1"/>
          </p:cNvSpPr>
          <p:nvPr>
            <p:ph type="sldNum" idx="12"/>
          </p:nvPr>
        </p:nvSpPr>
        <p:spPr>
          <a:xfrm>
            <a:off x="8610600" y="6538844"/>
            <a:ext cx="2743200" cy="288000"/>
          </a:xfrm>
          <a:prstGeom prst="rect">
            <a:avLst/>
          </a:prstGeom>
          <a:noFill/>
          <a:ln>
            <a:noFill/>
          </a:ln>
        </p:spPr>
        <p:txBody>
          <a:bodyPr spcFirstLastPara="1" wrap="square" lIns="91433" tIns="45700" rIns="91433" bIns="45700" anchor="ctr" anchorCtr="0">
            <a:noAutofit/>
          </a:bodyPr>
          <a:lstStyle/>
          <a:p>
            <a:pPr defTabSz="1219170" latinLnBrk="0">
              <a:buClr>
                <a:srgbClr val="000000"/>
              </a:buClr>
            </a:pPr>
            <a:fld id="{00000000-1234-1234-1234-123412341234}" type="slidenum">
              <a:rPr lang="en-US" altLang="ko" kern="0">
                <a:solidFill>
                  <a:srgbClr val="000000"/>
                </a:solidFill>
              </a:rPr>
              <a:pPr defTabSz="1219170" latinLnBrk="0">
                <a:buClr>
                  <a:srgbClr val="000000"/>
                </a:buClr>
              </a:pPr>
              <a:t>5</a:t>
            </a:fld>
            <a:endParaRPr kern="0" dirty="0">
              <a:solidFill>
                <a:srgbClr val="000000"/>
              </a:solidFill>
            </a:endParaRPr>
          </a:p>
        </p:txBody>
      </p:sp>
      <p:pic>
        <p:nvPicPr>
          <p:cNvPr id="3" name="Picture 2">
            <a:extLst>
              <a:ext uri="{FF2B5EF4-FFF2-40B4-BE49-F238E27FC236}">
                <a16:creationId xmlns:a16="http://schemas.microsoft.com/office/drawing/2014/main" id="{52B77E63-5DA2-EA04-1DF2-B259281D1591}"/>
              </a:ext>
            </a:extLst>
          </p:cNvPr>
          <p:cNvPicPr>
            <a:picLocks noChangeAspect="1"/>
          </p:cNvPicPr>
          <p:nvPr/>
        </p:nvPicPr>
        <p:blipFill>
          <a:blip r:embed="rId3"/>
          <a:stretch>
            <a:fillRect/>
          </a:stretch>
        </p:blipFill>
        <p:spPr>
          <a:xfrm>
            <a:off x="7617658" y="1095319"/>
            <a:ext cx="4286342" cy="4489516"/>
          </a:xfrm>
          <a:prstGeom prst="rect">
            <a:avLst/>
          </a:prstGeom>
          <a:ln w="3175" cap="sq">
            <a:solidFill>
              <a:srgbClr val="000000"/>
            </a:solidFill>
            <a:prstDash val="solid"/>
            <a:miter lim="800000"/>
          </a:ln>
          <a:effectLst/>
        </p:spPr>
      </p:pic>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EED47566-8693-8434-6A20-45430456466A}"/>
                  </a:ext>
                </a:extLst>
              </p:cNvPr>
              <p:cNvSpPr txBox="1"/>
              <p:nvPr/>
            </p:nvSpPr>
            <p:spPr>
              <a:xfrm>
                <a:off x="288000" y="1095319"/>
                <a:ext cx="7233658" cy="2677656"/>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Reinforcement Learning Framework</a:t>
                </a:r>
              </a:p>
              <a:p>
                <a:endParaRPr lang="en-US" dirty="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The agent observes the current state </a:t>
                </a:r>
                <a14:m>
                  <m:oMath xmlns:m="http://schemas.openxmlformats.org/officeDocument/2006/math">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𝑠</m:t>
                        </m:r>
                      </m:e>
                      <m:sub>
                        <m:r>
                          <a:rPr lang="en-US" b="0" i="1" smtClean="0">
                            <a:latin typeface="Cambria Math" panose="02040503050406030204" pitchFamily="18" charset="0"/>
                            <a:cs typeface="Times New Roman" panose="02020603050405020304" pitchFamily="18" charset="0"/>
                          </a:rPr>
                          <m:t>𝑡</m:t>
                        </m:r>
                      </m:sub>
                    </m:sSub>
                  </m:oMath>
                </a14:m>
                <a:r>
                  <a:rPr lang="en-US" dirty="0">
                    <a:latin typeface="Times New Roman" panose="02020603050405020304" pitchFamily="18" charset="0"/>
                    <a:cs typeface="Times New Roman" panose="02020603050405020304" pitchFamily="18" charset="0"/>
                  </a:rPr>
                  <a:t>​ from the environment.</a:t>
                </a:r>
              </a:p>
              <a:p>
                <a:pPr marL="742950" lvl="1"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Based on this state, the policy selects an action </a:t>
                </a:r>
                <a14:m>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𝑎</m:t>
                        </m:r>
                      </m:e>
                      <m:sub>
                        <m:r>
                          <a:rPr lang="en-US" i="1">
                            <a:latin typeface="Cambria Math" panose="02040503050406030204" pitchFamily="18" charset="0"/>
                            <a:cs typeface="Times New Roman" panose="02020603050405020304" pitchFamily="18" charset="0"/>
                          </a:rPr>
                          <m:t>𝑡</m:t>
                        </m:r>
                      </m:sub>
                    </m:sSub>
                    <m:r>
                      <a:rPr lang="en-US" i="1">
                        <a:latin typeface="Cambria Math" panose="02040503050406030204" pitchFamily="18" charset="0"/>
                        <a:cs typeface="Times New Roman" panose="02020603050405020304" pitchFamily="18" charset="0"/>
                      </a:rPr>
                      <m:t> </m:t>
                    </m:r>
                  </m:oMath>
                </a14:m>
                <a:r>
                  <a:rPr lang="en-US" dirty="0">
                    <a:latin typeface="Times New Roman" panose="02020603050405020304" pitchFamily="18" charset="0"/>
                    <a:cs typeface="Times New Roman" panose="02020603050405020304" pitchFamily="18" charset="0"/>
                  </a:rPr>
                  <a:t>	​</a:t>
                </a:r>
              </a:p>
              <a:p>
                <a:pPr marL="742950" lvl="1"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The action is applied to the environment</a:t>
                </a:r>
              </a:p>
              <a:p>
                <a:pPr marL="742950" lvl="1"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The environment then returns a new state </a:t>
                </a:r>
                <a14:m>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𝑠</m:t>
                        </m:r>
                      </m:e>
                      <m:sub>
                        <m:r>
                          <a:rPr lang="en-US" i="1">
                            <a:latin typeface="Cambria Math" panose="02040503050406030204" pitchFamily="18" charset="0"/>
                            <a:cs typeface="Times New Roman" panose="02020603050405020304" pitchFamily="18" charset="0"/>
                          </a:rPr>
                          <m:t>𝑡</m:t>
                        </m:r>
                        <m:r>
                          <a:rPr lang="en-US" b="0" i="1" smtClean="0">
                            <a:latin typeface="Cambria Math" panose="02040503050406030204" pitchFamily="18" charset="0"/>
                            <a:cs typeface="Times New Roman" panose="02020603050405020304" pitchFamily="18" charset="0"/>
                          </a:rPr>
                          <m:t>+1</m:t>
                        </m:r>
                      </m:sub>
                    </m:sSub>
                  </m:oMath>
                </a14:m>
                <a:r>
                  <a:rPr lang="en-US" dirty="0">
                    <a:latin typeface="Times New Roman" panose="02020603050405020304" pitchFamily="18" charset="0"/>
                    <a:cs typeface="Times New Roman" panose="02020603050405020304" pitchFamily="18" charset="0"/>
                  </a:rPr>
                  <a:t> and a reward </a:t>
                </a:r>
                <a14:m>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𝑟</m:t>
                        </m:r>
                      </m:e>
                      <m:sub>
                        <m:r>
                          <a:rPr lang="en-US" i="1">
                            <a:latin typeface="Cambria Math" panose="02040503050406030204" pitchFamily="18" charset="0"/>
                            <a:cs typeface="Times New Roman" panose="02020603050405020304" pitchFamily="18" charset="0"/>
                          </a:rPr>
                          <m:t>𝑡</m:t>
                        </m:r>
                        <m:r>
                          <a:rPr lang="en-US" b="0" i="1" smtClean="0">
                            <a:latin typeface="Cambria Math" panose="02040503050406030204" pitchFamily="18" charset="0"/>
                            <a:cs typeface="Times New Roman" panose="02020603050405020304" pitchFamily="18" charset="0"/>
                          </a:rPr>
                          <m:t>+1</m:t>
                        </m:r>
                      </m:sub>
                    </m:sSub>
                    <m:r>
                      <a:rPr lang="en-US" i="1">
                        <a:latin typeface="Cambria Math" panose="02040503050406030204" pitchFamily="18" charset="0"/>
                        <a:cs typeface="Times New Roman" panose="02020603050405020304" pitchFamily="18" charset="0"/>
                      </a:rPr>
                      <m:t> </m:t>
                    </m:r>
                  </m:oMath>
                </a14:m>
                <a:endParaRPr lang="en-US" dirty="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​The RL algorithm uses this feedback to update the policy</a:t>
                </a:r>
              </a:p>
              <a:p>
                <a:pPr marL="742950" lvl="1"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Through repeated interaction, the agent learns actions that maximize cumulative reward</a:t>
                </a:r>
              </a:p>
            </p:txBody>
          </p:sp>
        </mc:Choice>
        <mc:Fallback>
          <p:sp>
            <p:nvSpPr>
              <p:cNvPr id="4" name="TextBox 3">
                <a:extLst>
                  <a:ext uri="{FF2B5EF4-FFF2-40B4-BE49-F238E27FC236}">
                    <a16:creationId xmlns:a16="http://schemas.microsoft.com/office/drawing/2014/main" id="{EED47566-8693-8434-6A20-45430456466A}"/>
                  </a:ext>
                </a:extLst>
              </p:cNvPr>
              <p:cNvSpPr txBox="1">
                <a:spLocks noRot="1" noChangeAspect="1" noMove="1" noResize="1" noEditPoints="1" noAdjustHandles="1" noChangeArrowheads="1" noChangeShapeType="1" noTextEdit="1"/>
              </p:cNvSpPr>
              <p:nvPr/>
            </p:nvSpPr>
            <p:spPr>
              <a:xfrm>
                <a:off x="288000" y="1095319"/>
                <a:ext cx="7233658" cy="2677656"/>
              </a:xfrm>
              <a:prstGeom prst="rect">
                <a:avLst/>
              </a:prstGeom>
              <a:blipFill>
                <a:blip r:embed="rId4"/>
                <a:stretch>
                  <a:fillRect l="-1264" t="-1822" r="-1011" b="-2733"/>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47397813-BA84-6C7B-685A-DBC92796FEE8}"/>
              </a:ext>
            </a:extLst>
          </p:cNvPr>
          <p:cNvSpPr txBox="1"/>
          <p:nvPr/>
        </p:nvSpPr>
        <p:spPr>
          <a:xfrm>
            <a:off x="288000" y="4261396"/>
            <a:ext cx="7233658" cy="1323439"/>
          </a:xfrm>
          <a:prstGeom prst="rect">
            <a:avLst/>
          </a:prstGeom>
          <a:noFill/>
        </p:spPr>
        <p:txBody>
          <a:bodyPr wrap="square" rtlCol="0">
            <a:spAutoFit/>
          </a:bodyPr>
          <a:lstStyle/>
          <a:p>
            <a:pPr algn="ctr"/>
            <a:r>
              <a:rPr lang="en-US" sz="1600" i="1" dirty="0">
                <a:latin typeface="Times New Roman" panose="02020603050405020304" pitchFamily="18" charset="0"/>
                <a:cs typeface="Times New Roman" panose="02020603050405020304" pitchFamily="18" charset="0"/>
              </a:rPr>
              <a:t>This figure shows the basic reinforcement learning loop. The agent first observes the </a:t>
            </a:r>
          </a:p>
          <a:p>
            <a:pPr algn="ctr"/>
            <a:r>
              <a:rPr lang="en-US" sz="1600" i="1" dirty="0">
                <a:latin typeface="Times New Roman" panose="02020603050405020304" pitchFamily="18" charset="0"/>
                <a:cs typeface="Times New Roman" panose="02020603050405020304" pitchFamily="18" charset="0"/>
              </a:rPr>
              <a:t>current state of the environment. Based on that state, its policy chooses an action. </a:t>
            </a:r>
          </a:p>
          <a:p>
            <a:pPr algn="ctr"/>
            <a:r>
              <a:rPr lang="en-US" sz="1600" i="1" dirty="0">
                <a:latin typeface="Times New Roman" panose="02020603050405020304" pitchFamily="18" charset="0"/>
                <a:cs typeface="Times New Roman" panose="02020603050405020304" pitchFamily="18" charset="0"/>
              </a:rPr>
              <a:t>After the action is taken, the environment responds with the next state and a reward. </a:t>
            </a:r>
          </a:p>
          <a:p>
            <a:pPr algn="ctr"/>
            <a:r>
              <a:rPr lang="en-US" sz="1600" i="1" dirty="0">
                <a:latin typeface="Times New Roman" panose="02020603050405020304" pitchFamily="18" charset="0"/>
                <a:cs typeface="Times New Roman" panose="02020603050405020304" pitchFamily="18" charset="0"/>
              </a:rPr>
              <a:t>The learning algorithm then uses this feedback to update the policy, so that over time </a:t>
            </a:r>
          </a:p>
          <a:p>
            <a:pPr algn="ctr"/>
            <a:r>
              <a:rPr lang="en-US" sz="1600" i="1" dirty="0">
                <a:latin typeface="Times New Roman" panose="02020603050405020304" pitchFamily="18" charset="0"/>
                <a:cs typeface="Times New Roman" panose="02020603050405020304" pitchFamily="18" charset="0"/>
              </a:rPr>
              <a:t>the agent learns better decisions that maximize long-term reward.</a:t>
            </a:r>
          </a:p>
        </p:txBody>
      </p:sp>
      <p:sp>
        <p:nvSpPr>
          <p:cNvPr id="6" name="TextBox 5">
            <a:extLst>
              <a:ext uri="{FF2B5EF4-FFF2-40B4-BE49-F238E27FC236}">
                <a16:creationId xmlns:a16="http://schemas.microsoft.com/office/drawing/2014/main" id="{C68E236A-E47A-D75A-C0E4-F0F86D29BEFB}"/>
              </a:ext>
            </a:extLst>
          </p:cNvPr>
          <p:cNvSpPr txBox="1"/>
          <p:nvPr/>
        </p:nvSpPr>
        <p:spPr>
          <a:xfrm>
            <a:off x="7916414" y="5723285"/>
            <a:ext cx="368883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Figure: Schema of reinforcement learning.</a:t>
            </a:r>
          </a:p>
        </p:txBody>
      </p:sp>
    </p:spTree>
    <p:extLst>
      <p:ext uri="{BB962C8B-B14F-4D97-AF65-F5344CB8AC3E}">
        <p14:creationId xmlns:p14="http://schemas.microsoft.com/office/powerpoint/2010/main" val="2313200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B750B710-2935-CDB3-8FF7-6700D3F50582}"/>
            </a:ext>
          </a:extLst>
        </p:cNvPr>
        <p:cNvGrpSpPr/>
        <p:nvPr/>
      </p:nvGrpSpPr>
      <p:grpSpPr>
        <a:xfrm>
          <a:off x="0" y="0"/>
          <a:ext cx="0" cy="0"/>
          <a:chOff x="0" y="0"/>
          <a:chExt cx="0" cy="0"/>
        </a:xfrm>
      </p:grpSpPr>
      <p:sp>
        <p:nvSpPr>
          <p:cNvPr id="109" name="Google Shape;109;p19">
            <a:extLst>
              <a:ext uri="{FF2B5EF4-FFF2-40B4-BE49-F238E27FC236}">
                <a16:creationId xmlns:a16="http://schemas.microsoft.com/office/drawing/2014/main" id="{F71B58E9-824F-D4B6-E589-BE5D1CEEB8E4}"/>
              </a:ext>
            </a:extLst>
          </p:cNvPr>
          <p:cNvSpPr txBox="1">
            <a:spLocks noGrp="1"/>
          </p:cNvSpPr>
          <p:nvPr>
            <p:ph type="title"/>
          </p:nvPr>
        </p:nvSpPr>
        <p:spPr>
          <a:prstGeom prst="rect">
            <a:avLst/>
          </a:prstGeom>
          <a:noFill/>
          <a:ln>
            <a:noFill/>
          </a:ln>
        </p:spPr>
        <p:txBody>
          <a:bodyPr spcFirstLastPara="1" wrap="square" lIns="91433" tIns="45700" rIns="91433" bIns="45700" anchor="ctr" anchorCtr="0">
            <a:normAutofit/>
          </a:bodyPr>
          <a:lstStyle/>
          <a:p>
            <a:pPr>
              <a:buSzPts val="2400"/>
            </a:pPr>
            <a:r>
              <a:rPr lang="en-US" sz="3200" dirty="0">
                <a:solidFill>
                  <a:srgbClr val="002060"/>
                </a:solidFill>
                <a:latin typeface="Times New Roman" panose="02020603050405020304" pitchFamily="18" charset="0"/>
                <a:cs typeface="Times New Roman" panose="02020603050405020304" pitchFamily="18" charset="0"/>
              </a:rPr>
              <a:t>Method Overview – MAPPO System Architecture</a:t>
            </a:r>
          </a:p>
        </p:txBody>
      </p:sp>
      <p:sp>
        <p:nvSpPr>
          <p:cNvPr id="111" name="Google Shape;111;p19">
            <a:extLst>
              <a:ext uri="{FF2B5EF4-FFF2-40B4-BE49-F238E27FC236}">
                <a16:creationId xmlns:a16="http://schemas.microsoft.com/office/drawing/2014/main" id="{2AA7685F-3435-2F4F-9693-81F7F0AFFF06}"/>
              </a:ext>
            </a:extLst>
          </p:cNvPr>
          <p:cNvSpPr txBox="1">
            <a:spLocks noGrp="1"/>
          </p:cNvSpPr>
          <p:nvPr>
            <p:ph type="sldNum" idx="12"/>
          </p:nvPr>
        </p:nvSpPr>
        <p:spPr>
          <a:xfrm>
            <a:off x="8610600" y="6538844"/>
            <a:ext cx="2743200" cy="288000"/>
          </a:xfrm>
          <a:prstGeom prst="rect">
            <a:avLst/>
          </a:prstGeom>
          <a:noFill/>
          <a:ln>
            <a:noFill/>
          </a:ln>
        </p:spPr>
        <p:txBody>
          <a:bodyPr spcFirstLastPara="1" wrap="square" lIns="91433" tIns="45700" rIns="91433" bIns="45700" anchor="ctr" anchorCtr="0">
            <a:noAutofit/>
          </a:bodyPr>
          <a:lstStyle/>
          <a:p>
            <a:pPr defTabSz="1219170" latinLnBrk="0">
              <a:buClr>
                <a:srgbClr val="000000"/>
              </a:buClr>
            </a:pPr>
            <a:fld id="{00000000-1234-1234-1234-123412341234}" type="slidenum">
              <a:rPr lang="en-US" altLang="ko" kern="0">
                <a:solidFill>
                  <a:srgbClr val="000000"/>
                </a:solidFill>
              </a:rPr>
              <a:pPr defTabSz="1219170" latinLnBrk="0">
                <a:buClr>
                  <a:srgbClr val="000000"/>
                </a:buClr>
              </a:pPr>
              <a:t>6</a:t>
            </a:fld>
            <a:endParaRPr kern="0" dirty="0">
              <a:solidFill>
                <a:srgbClr val="000000"/>
              </a:solidFill>
            </a:endParaRPr>
          </a:p>
        </p:txBody>
      </p:sp>
      <p:pic>
        <p:nvPicPr>
          <p:cNvPr id="3" name="Picture 2">
            <a:extLst>
              <a:ext uri="{FF2B5EF4-FFF2-40B4-BE49-F238E27FC236}">
                <a16:creationId xmlns:a16="http://schemas.microsoft.com/office/drawing/2014/main" id="{5FC4775D-14A7-2E73-B9E9-41D74C6871B1}"/>
              </a:ext>
            </a:extLst>
          </p:cNvPr>
          <p:cNvPicPr>
            <a:picLocks noChangeAspect="1"/>
          </p:cNvPicPr>
          <p:nvPr/>
        </p:nvPicPr>
        <p:blipFill>
          <a:blip r:embed="rId3"/>
          <a:srcRect l="4593" r="2266"/>
          <a:stretch>
            <a:fillRect/>
          </a:stretch>
        </p:blipFill>
        <p:spPr>
          <a:xfrm>
            <a:off x="4784025" y="963975"/>
            <a:ext cx="4695826" cy="5287698"/>
          </a:xfrm>
          <a:prstGeom prst="rect">
            <a:avLst/>
          </a:prstGeom>
          <a:ln w="3175" cap="sq">
            <a:solidFill>
              <a:srgbClr val="000000"/>
            </a:solidFill>
            <a:prstDash val="solid"/>
            <a:miter lim="800000"/>
          </a:ln>
          <a:effectLst/>
        </p:spPr>
      </p:pic>
      <p:pic>
        <p:nvPicPr>
          <p:cNvPr id="5" name="Picture 4">
            <a:extLst>
              <a:ext uri="{FF2B5EF4-FFF2-40B4-BE49-F238E27FC236}">
                <a16:creationId xmlns:a16="http://schemas.microsoft.com/office/drawing/2014/main" id="{E9C36DD5-2710-D42B-35A9-EAF7BC0BCEAF}"/>
              </a:ext>
            </a:extLst>
          </p:cNvPr>
          <p:cNvPicPr>
            <a:picLocks noChangeAspect="1"/>
          </p:cNvPicPr>
          <p:nvPr/>
        </p:nvPicPr>
        <p:blipFill>
          <a:blip r:embed="rId4"/>
          <a:stretch>
            <a:fillRect/>
          </a:stretch>
        </p:blipFill>
        <p:spPr>
          <a:xfrm>
            <a:off x="9649583" y="2187096"/>
            <a:ext cx="2254417" cy="2204217"/>
          </a:xfrm>
          <a:prstGeom prst="rect">
            <a:avLst/>
          </a:prstGeom>
          <a:ln w="3175" cap="sq">
            <a:solidFill>
              <a:srgbClr val="000000"/>
            </a:solidFill>
            <a:prstDash val="solid"/>
            <a:miter lim="800000"/>
          </a:ln>
          <a:effectLst/>
        </p:spPr>
      </p:pic>
      <p:sp>
        <p:nvSpPr>
          <p:cNvPr id="19" name="TextBox 18">
            <a:extLst>
              <a:ext uri="{FF2B5EF4-FFF2-40B4-BE49-F238E27FC236}">
                <a16:creationId xmlns:a16="http://schemas.microsoft.com/office/drawing/2014/main" id="{8324DC50-514E-25C0-0F4E-6DE0D93BFBB3}"/>
              </a:ext>
            </a:extLst>
          </p:cNvPr>
          <p:cNvSpPr txBox="1"/>
          <p:nvPr/>
        </p:nvSpPr>
        <p:spPr>
          <a:xfrm>
            <a:off x="288000" y="3935109"/>
            <a:ext cx="4326293"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600" dirty="0">
                <a:latin typeface="Times New Roman" panose="02020603050405020304" pitchFamily="18" charset="0"/>
                <a:cs typeface="Times New Roman" panose="02020603050405020304" pitchFamily="18" charset="0"/>
              </a:rPr>
              <a:t>The MAPPO-based Actor-Critic scheme enables </a:t>
            </a:r>
          </a:p>
          <a:p>
            <a:pPr algn="ctr"/>
            <a:r>
              <a:rPr lang="en-US" sz="1600" dirty="0">
                <a:latin typeface="Times New Roman" panose="02020603050405020304" pitchFamily="18" charset="0"/>
                <a:cs typeface="Times New Roman" panose="02020603050405020304" pitchFamily="18" charset="0"/>
              </a:rPr>
              <a:t>five collaborative agents to discover cross-asset </a:t>
            </a:r>
          </a:p>
          <a:p>
            <a:pPr algn="ctr"/>
            <a:r>
              <a:rPr lang="en-US" sz="1600" dirty="0">
                <a:latin typeface="Times New Roman" panose="02020603050405020304" pitchFamily="18" charset="0"/>
                <a:cs typeface="Times New Roman" panose="02020603050405020304" pitchFamily="18" charset="0"/>
              </a:rPr>
              <a:t>correlations through a unified observation space </a:t>
            </a:r>
          </a:p>
          <a:p>
            <a:pPr algn="ctr"/>
            <a:r>
              <a:rPr lang="en-US" sz="1600" dirty="0">
                <a:latin typeface="Times New Roman" panose="02020603050405020304" pitchFamily="18" charset="0"/>
                <a:cs typeface="Times New Roman" panose="02020603050405020304" pitchFamily="18" charset="0"/>
              </a:rPr>
              <a:t>and shared global rewards.</a:t>
            </a:r>
          </a:p>
        </p:txBody>
      </p:sp>
      <p:sp>
        <p:nvSpPr>
          <p:cNvPr id="20" name="TextBox 19">
            <a:extLst>
              <a:ext uri="{FF2B5EF4-FFF2-40B4-BE49-F238E27FC236}">
                <a16:creationId xmlns:a16="http://schemas.microsoft.com/office/drawing/2014/main" id="{30C81A59-5564-BA69-3ACE-3A7CA058CFD0}"/>
              </a:ext>
            </a:extLst>
          </p:cNvPr>
          <p:cNvSpPr txBox="1"/>
          <p:nvPr/>
        </p:nvSpPr>
        <p:spPr>
          <a:xfrm>
            <a:off x="288000" y="2695763"/>
            <a:ext cx="4326293"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dirty="0">
                <a:latin typeface="Times New Roman" panose="02020603050405020304" pitchFamily="18" charset="0"/>
                <a:cs typeface="Times New Roman" panose="02020603050405020304" pitchFamily="18" charset="0"/>
              </a:rPr>
              <a:t>The Data preparation architecture transforms raw Binance data into optimized portfolio weights by </a:t>
            </a:r>
          </a:p>
          <a:p>
            <a:pPr algn="ctr"/>
            <a:r>
              <a:rPr lang="en-US" sz="1600" dirty="0">
                <a:latin typeface="Times New Roman" panose="02020603050405020304" pitchFamily="18" charset="0"/>
                <a:cs typeface="Times New Roman" panose="02020603050405020304" pitchFamily="18" charset="0"/>
              </a:rPr>
              <a:t>concatenating deep temporal features with </a:t>
            </a:r>
          </a:p>
          <a:p>
            <a:pPr algn="ctr"/>
            <a:r>
              <a:rPr lang="en-US" sz="1600" dirty="0">
                <a:latin typeface="Times New Roman" panose="02020603050405020304" pitchFamily="18" charset="0"/>
                <a:cs typeface="Times New Roman" panose="02020603050405020304" pitchFamily="18" charset="0"/>
              </a:rPr>
              <a:t>real-time asset vectors.</a:t>
            </a:r>
          </a:p>
        </p:txBody>
      </p:sp>
      <p:sp>
        <p:nvSpPr>
          <p:cNvPr id="21" name="TextBox 20">
            <a:extLst>
              <a:ext uri="{FF2B5EF4-FFF2-40B4-BE49-F238E27FC236}">
                <a16:creationId xmlns:a16="http://schemas.microsoft.com/office/drawing/2014/main" id="{2456E117-A43C-122D-891C-A2FF4967A2D1}"/>
              </a:ext>
            </a:extLst>
          </p:cNvPr>
          <p:cNvSpPr txBox="1"/>
          <p:nvPr/>
        </p:nvSpPr>
        <p:spPr>
          <a:xfrm>
            <a:off x="288000" y="5174455"/>
            <a:ext cx="4326293"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600" dirty="0">
                <a:latin typeface="Times New Roman" panose="02020603050405020304" pitchFamily="18" charset="0"/>
                <a:cs typeface="Times New Roman" panose="02020603050405020304" pitchFamily="18" charset="0"/>
              </a:rPr>
              <a:t>The simulated market environment enforces liquidity-aware trade execution and risk-adjusted reward </a:t>
            </a:r>
          </a:p>
          <a:p>
            <a:pPr algn="ctr"/>
            <a:r>
              <a:rPr lang="en-US" sz="1600" dirty="0">
                <a:latin typeface="Times New Roman" panose="02020603050405020304" pitchFamily="18" charset="0"/>
                <a:cs typeface="Times New Roman" panose="02020603050405020304" pitchFamily="18" charset="0"/>
              </a:rPr>
              <a:t>calculations, ensuring high-fidelity policy training for volatile cryptocurrency markets.</a:t>
            </a:r>
          </a:p>
        </p:txBody>
      </p:sp>
      <p:sp>
        <p:nvSpPr>
          <p:cNvPr id="22" name="TextBox 21">
            <a:extLst>
              <a:ext uri="{FF2B5EF4-FFF2-40B4-BE49-F238E27FC236}">
                <a16:creationId xmlns:a16="http://schemas.microsoft.com/office/drawing/2014/main" id="{AB45FA0F-DBF8-473C-8DC2-2239A6247842}"/>
              </a:ext>
            </a:extLst>
          </p:cNvPr>
          <p:cNvSpPr txBox="1"/>
          <p:nvPr/>
        </p:nvSpPr>
        <p:spPr>
          <a:xfrm>
            <a:off x="288000" y="963975"/>
            <a:ext cx="4326293"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600" dirty="0">
                <a:latin typeface="Times New Roman" panose="02020603050405020304" pitchFamily="18" charset="0"/>
                <a:cs typeface="Times New Roman" panose="02020603050405020304" pitchFamily="18" charset="0"/>
              </a:rPr>
              <a:t>The system architecture is a comprehensive framework for multi-agent cryptocurrency trading, </a:t>
            </a:r>
          </a:p>
          <a:p>
            <a:pPr algn="ctr"/>
            <a:r>
              <a:rPr lang="en-US" sz="1600" dirty="0">
                <a:latin typeface="Times New Roman" panose="02020603050405020304" pitchFamily="18" charset="0"/>
                <a:cs typeface="Times New Roman" panose="02020603050405020304" pitchFamily="18" charset="0"/>
              </a:rPr>
              <a:t>organized into three primary modules: </a:t>
            </a:r>
          </a:p>
          <a:p>
            <a:pPr algn="ctr"/>
            <a:r>
              <a:rPr lang="en-US" sz="1600" i="1" dirty="0">
                <a:highlight>
                  <a:srgbClr val="FFFF00"/>
                </a:highlight>
                <a:latin typeface="Times New Roman" panose="02020603050405020304" pitchFamily="18" charset="0"/>
                <a:cs typeface="Times New Roman" panose="02020603050405020304" pitchFamily="18" charset="0"/>
              </a:rPr>
              <a:t>Data preparation</a:t>
            </a:r>
            <a:r>
              <a:rPr lang="en-US" sz="160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the multi-agent proximal policy optimization </a:t>
            </a:r>
            <a:r>
              <a:rPr lang="en-US" sz="1600" i="1" dirty="0">
                <a:highlight>
                  <a:srgbClr val="FFFF00"/>
                </a:highlight>
                <a:latin typeface="Times New Roman" panose="02020603050405020304" pitchFamily="18" charset="0"/>
                <a:cs typeface="Times New Roman" panose="02020603050405020304" pitchFamily="18" charset="0"/>
              </a:rPr>
              <a:t>(MAPPO) scheme</a:t>
            </a:r>
            <a:r>
              <a:rPr lang="en-US" sz="1600" i="1" dirty="0">
                <a:latin typeface="Times New Roman" panose="02020603050405020304" pitchFamily="18" charset="0"/>
                <a:cs typeface="Times New Roman" panose="02020603050405020304" pitchFamily="18" charset="0"/>
              </a:rPr>
              <a:t>, and a </a:t>
            </a:r>
            <a:r>
              <a:rPr lang="en-US" sz="1600" i="1" dirty="0">
                <a:highlight>
                  <a:srgbClr val="FFFF00"/>
                </a:highlight>
                <a:latin typeface="Times New Roman" panose="02020603050405020304" pitchFamily="18" charset="0"/>
                <a:cs typeface="Times New Roman" panose="02020603050405020304" pitchFamily="18" charset="0"/>
              </a:rPr>
              <a:t>simulated </a:t>
            </a:r>
          </a:p>
          <a:p>
            <a:pPr algn="ctr"/>
            <a:r>
              <a:rPr lang="en-US" sz="1600" i="1" dirty="0">
                <a:highlight>
                  <a:srgbClr val="FFFF00"/>
                </a:highlight>
                <a:latin typeface="Times New Roman" panose="02020603050405020304" pitchFamily="18" charset="0"/>
                <a:cs typeface="Times New Roman" panose="02020603050405020304" pitchFamily="18" charset="0"/>
              </a:rPr>
              <a:t>market environment</a:t>
            </a:r>
          </a:p>
        </p:txBody>
      </p:sp>
      <p:pic>
        <p:nvPicPr>
          <p:cNvPr id="27" name="Picture 26">
            <a:extLst>
              <a:ext uri="{FF2B5EF4-FFF2-40B4-BE49-F238E27FC236}">
                <a16:creationId xmlns:a16="http://schemas.microsoft.com/office/drawing/2014/main" id="{16FE3A0E-82B2-3522-77AD-BDFD8EE304B2}"/>
              </a:ext>
            </a:extLst>
          </p:cNvPr>
          <p:cNvPicPr>
            <a:picLocks noChangeAspect="1"/>
          </p:cNvPicPr>
          <p:nvPr/>
        </p:nvPicPr>
        <p:blipFill>
          <a:blip r:embed="rId5"/>
          <a:stretch>
            <a:fillRect/>
          </a:stretch>
        </p:blipFill>
        <p:spPr>
          <a:xfrm>
            <a:off x="9649583" y="4572224"/>
            <a:ext cx="2254417" cy="1679449"/>
          </a:xfrm>
          <a:prstGeom prst="rect">
            <a:avLst/>
          </a:prstGeom>
          <a:ln w="3175" cap="sq">
            <a:solidFill>
              <a:srgbClr val="000000"/>
            </a:solidFill>
            <a:prstDash val="solid"/>
            <a:miter lim="800000"/>
          </a:ln>
          <a:effectLst/>
        </p:spPr>
      </p:pic>
      <p:pic>
        <p:nvPicPr>
          <p:cNvPr id="29" name="Picture 28">
            <a:extLst>
              <a:ext uri="{FF2B5EF4-FFF2-40B4-BE49-F238E27FC236}">
                <a16:creationId xmlns:a16="http://schemas.microsoft.com/office/drawing/2014/main" id="{352C7175-E700-D576-2940-B030BBE963F3}"/>
              </a:ext>
            </a:extLst>
          </p:cNvPr>
          <p:cNvPicPr>
            <a:picLocks noChangeAspect="1"/>
          </p:cNvPicPr>
          <p:nvPr/>
        </p:nvPicPr>
        <p:blipFill>
          <a:blip r:embed="rId6"/>
          <a:stretch>
            <a:fillRect/>
          </a:stretch>
        </p:blipFill>
        <p:spPr>
          <a:xfrm>
            <a:off x="9649583" y="971586"/>
            <a:ext cx="2254417" cy="1034600"/>
          </a:xfrm>
          <a:prstGeom prst="rect">
            <a:avLst/>
          </a:prstGeom>
          <a:ln w="3175" cap="sq">
            <a:solidFill>
              <a:srgbClr val="000000"/>
            </a:solidFill>
            <a:prstDash val="solid"/>
            <a:miter lim="800000"/>
          </a:ln>
          <a:effectLst/>
        </p:spPr>
      </p:pic>
    </p:spTree>
    <p:extLst>
      <p:ext uri="{BB962C8B-B14F-4D97-AF65-F5344CB8AC3E}">
        <p14:creationId xmlns:p14="http://schemas.microsoft.com/office/powerpoint/2010/main" val="2251275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188889E9-2E23-E6B5-F84E-F08E312756DB}"/>
            </a:ext>
          </a:extLst>
        </p:cNvPr>
        <p:cNvGrpSpPr/>
        <p:nvPr/>
      </p:nvGrpSpPr>
      <p:grpSpPr>
        <a:xfrm>
          <a:off x="0" y="0"/>
          <a:ext cx="0" cy="0"/>
          <a:chOff x="0" y="0"/>
          <a:chExt cx="0" cy="0"/>
        </a:xfrm>
      </p:grpSpPr>
      <p:sp>
        <p:nvSpPr>
          <p:cNvPr id="109" name="Google Shape;109;p19">
            <a:extLst>
              <a:ext uri="{FF2B5EF4-FFF2-40B4-BE49-F238E27FC236}">
                <a16:creationId xmlns:a16="http://schemas.microsoft.com/office/drawing/2014/main" id="{146A57D1-C7F5-AB2D-3B93-C801C9484F7C}"/>
              </a:ext>
            </a:extLst>
          </p:cNvPr>
          <p:cNvSpPr txBox="1">
            <a:spLocks noGrp="1"/>
          </p:cNvSpPr>
          <p:nvPr>
            <p:ph type="title"/>
          </p:nvPr>
        </p:nvSpPr>
        <p:spPr>
          <a:prstGeom prst="rect">
            <a:avLst/>
          </a:prstGeom>
          <a:noFill/>
          <a:ln>
            <a:noFill/>
          </a:ln>
        </p:spPr>
        <p:txBody>
          <a:bodyPr spcFirstLastPara="1" wrap="square" lIns="91433" tIns="45700" rIns="91433" bIns="45700" anchor="ctr" anchorCtr="0">
            <a:normAutofit/>
          </a:bodyPr>
          <a:lstStyle/>
          <a:p>
            <a:pPr>
              <a:buSzPts val="2400"/>
            </a:pPr>
            <a:r>
              <a:rPr lang="en-US" sz="3200" dirty="0">
                <a:solidFill>
                  <a:srgbClr val="002060"/>
                </a:solidFill>
                <a:latin typeface="Times New Roman" panose="02020603050405020304" pitchFamily="18" charset="0"/>
                <a:cs typeface="Times New Roman" panose="02020603050405020304" pitchFamily="18" charset="0"/>
              </a:rPr>
              <a:t>Key Innovation for Signal Extraction and Stability</a:t>
            </a:r>
          </a:p>
        </p:txBody>
      </p:sp>
      <p:sp>
        <p:nvSpPr>
          <p:cNvPr id="111" name="Google Shape;111;p19">
            <a:extLst>
              <a:ext uri="{FF2B5EF4-FFF2-40B4-BE49-F238E27FC236}">
                <a16:creationId xmlns:a16="http://schemas.microsoft.com/office/drawing/2014/main" id="{8B80B8DB-227A-4FAE-0F6F-3CE5E7D67A1A}"/>
              </a:ext>
            </a:extLst>
          </p:cNvPr>
          <p:cNvSpPr txBox="1">
            <a:spLocks noGrp="1"/>
          </p:cNvSpPr>
          <p:nvPr>
            <p:ph type="sldNum" idx="12"/>
          </p:nvPr>
        </p:nvSpPr>
        <p:spPr>
          <a:xfrm>
            <a:off x="8610600" y="6538844"/>
            <a:ext cx="2743200" cy="288000"/>
          </a:xfrm>
          <a:prstGeom prst="rect">
            <a:avLst/>
          </a:prstGeom>
          <a:noFill/>
          <a:ln>
            <a:noFill/>
          </a:ln>
        </p:spPr>
        <p:txBody>
          <a:bodyPr spcFirstLastPara="1" wrap="square" lIns="91433" tIns="45700" rIns="91433" bIns="45700" anchor="ctr" anchorCtr="0">
            <a:noAutofit/>
          </a:bodyPr>
          <a:lstStyle/>
          <a:p>
            <a:pPr defTabSz="1219170" latinLnBrk="0">
              <a:buClr>
                <a:srgbClr val="000000"/>
              </a:buClr>
            </a:pPr>
            <a:fld id="{00000000-1234-1234-1234-123412341234}" type="slidenum">
              <a:rPr lang="en-US" altLang="ko" kern="0">
                <a:solidFill>
                  <a:srgbClr val="000000"/>
                </a:solidFill>
              </a:rPr>
              <a:pPr defTabSz="1219170" latinLnBrk="0">
                <a:buClr>
                  <a:srgbClr val="000000"/>
                </a:buClr>
              </a:pPr>
              <a:t>7</a:t>
            </a:fld>
            <a:endParaRPr kern="0" dirty="0">
              <a:solidFill>
                <a:srgbClr val="000000"/>
              </a:solidFill>
            </a:endParaRPr>
          </a:p>
        </p:txBody>
      </p:sp>
      <p:pic>
        <p:nvPicPr>
          <p:cNvPr id="3" name="Picture 2">
            <a:extLst>
              <a:ext uri="{FF2B5EF4-FFF2-40B4-BE49-F238E27FC236}">
                <a16:creationId xmlns:a16="http://schemas.microsoft.com/office/drawing/2014/main" id="{508FA5A9-5737-3FE3-DC87-FB6ADF438891}"/>
              </a:ext>
            </a:extLst>
          </p:cNvPr>
          <p:cNvPicPr>
            <a:picLocks noChangeAspect="1"/>
          </p:cNvPicPr>
          <p:nvPr/>
        </p:nvPicPr>
        <p:blipFill>
          <a:blip r:embed="rId3"/>
          <a:stretch>
            <a:fillRect/>
          </a:stretch>
        </p:blipFill>
        <p:spPr>
          <a:xfrm>
            <a:off x="466350" y="1013009"/>
            <a:ext cx="11163300" cy="5340825"/>
          </a:xfrm>
          <a:prstGeom prst="rect">
            <a:avLst/>
          </a:prstGeom>
        </p:spPr>
      </p:pic>
    </p:spTree>
    <p:extLst>
      <p:ext uri="{BB962C8B-B14F-4D97-AF65-F5344CB8AC3E}">
        <p14:creationId xmlns:p14="http://schemas.microsoft.com/office/powerpoint/2010/main" val="2932074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6296EFCA-E467-6456-D087-17BF412BA729}"/>
            </a:ext>
          </a:extLst>
        </p:cNvPr>
        <p:cNvGrpSpPr/>
        <p:nvPr/>
      </p:nvGrpSpPr>
      <p:grpSpPr>
        <a:xfrm>
          <a:off x="0" y="0"/>
          <a:ext cx="0" cy="0"/>
          <a:chOff x="0" y="0"/>
          <a:chExt cx="0" cy="0"/>
        </a:xfrm>
      </p:grpSpPr>
      <p:sp>
        <p:nvSpPr>
          <p:cNvPr id="109" name="Google Shape;109;p19">
            <a:extLst>
              <a:ext uri="{FF2B5EF4-FFF2-40B4-BE49-F238E27FC236}">
                <a16:creationId xmlns:a16="http://schemas.microsoft.com/office/drawing/2014/main" id="{14E4BABE-C19F-8F93-D449-D19697543269}"/>
              </a:ext>
            </a:extLst>
          </p:cNvPr>
          <p:cNvSpPr txBox="1">
            <a:spLocks noGrp="1"/>
          </p:cNvSpPr>
          <p:nvPr>
            <p:ph type="title"/>
          </p:nvPr>
        </p:nvSpPr>
        <p:spPr>
          <a:prstGeom prst="rect">
            <a:avLst/>
          </a:prstGeom>
          <a:noFill/>
          <a:ln>
            <a:noFill/>
          </a:ln>
        </p:spPr>
        <p:txBody>
          <a:bodyPr spcFirstLastPara="1" wrap="square" lIns="91433" tIns="45700" rIns="91433" bIns="45700" anchor="ctr" anchorCtr="0">
            <a:normAutofit/>
          </a:bodyPr>
          <a:lstStyle/>
          <a:p>
            <a:pPr>
              <a:buSzPts val="2400"/>
            </a:pPr>
            <a:r>
              <a:rPr lang="en-US" sz="3200" dirty="0">
                <a:solidFill>
                  <a:srgbClr val="002060"/>
                </a:solidFill>
                <a:latin typeface="Times New Roman" panose="02020603050405020304" pitchFamily="18" charset="0"/>
                <a:cs typeface="Times New Roman" panose="02020603050405020304" pitchFamily="18" charset="0"/>
              </a:rPr>
              <a:t>Key Innovation #1 – Collaborative MAPPO</a:t>
            </a:r>
          </a:p>
        </p:txBody>
      </p:sp>
      <p:sp>
        <p:nvSpPr>
          <p:cNvPr id="111" name="Google Shape;111;p19">
            <a:extLst>
              <a:ext uri="{FF2B5EF4-FFF2-40B4-BE49-F238E27FC236}">
                <a16:creationId xmlns:a16="http://schemas.microsoft.com/office/drawing/2014/main" id="{56184011-DDD8-BC61-CC11-A60432ED225E}"/>
              </a:ext>
            </a:extLst>
          </p:cNvPr>
          <p:cNvSpPr txBox="1">
            <a:spLocks noGrp="1"/>
          </p:cNvSpPr>
          <p:nvPr>
            <p:ph type="sldNum" idx="12"/>
          </p:nvPr>
        </p:nvSpPr>
        <p:spPr>
          <a:xfrm>
            <a:off x="8610600" y="6538844"/>
            <a:ext cx="2743200" cy="288000"/>
          </a:xfrm>
          <a:prstGeom prst="rect">
            <a:avLst/>
          </a:prstGeom>
          <a:noFill/>
          <a:ln>
            <a:noFill/>
          </a:ln>
        </p:spPr>
        <p:txBody>
          <a:bodyPr spcFirstLastPara="1" wrap="square" lIns="91433" tIns="45700" rIns="91433" bIns="45700" anchor="ctr" anchorCtr="0">
            <a:noAutofit/>
          </a:bodyPr>
          <a:lstStyle/>
          <a:p>
            <a:pPr defTabSz="1219170" latinLnBrk="0">
              <a:buClr>
                <a:srgbClr val="000000"/>
              </a:buClr>
            </a:pPr>
            <a:fld id="{00000000-1234-1234-1234-123412341234}" type="slidenum">
              <a:rPr lang="en-US" altLang="ko" kern="0">
                <a:solidFill>
                  <a:srgbClr val="000000"/>
                </a:solidFill>
              </a:rPr>
              <a:pPr defTabSz="1219170" latinLnBrk="0">
                <a:buClr>
                  <a:srgbClr val="000000"/>
                </a:buClr>
              </a:pPr>
              <a:t>8</a:t>
            </a:fld>
            <a:endParaRPr kern="0" dirty="0">
              <a:solidFill>
                <a:srgbClr val="000000"/>
              </a:solidFill>
            </a:endParaRPr>
          </a:p>
        </p:txBody>
      </p:sp>
      <p:sp>
        <p:nvSpPr>
          <p:cNvPr id="5" name="TextBox 4">
            <a:extLst>
              <a:ext uri="{FF2B5EF4-FFF2-40B4-BE49-F238E27FC236}">
                <a16:creationId xmlns:a16="http://schemas.microsoft.com/office/drawing/2014/main" id="{4CBC41ED-2AC0-9352-22A4-F0999C9E59CA}"/>
              </a:ext>
            </a:extLst>
          </p:cNvPr>
          <p:cNvSpPr txBox="1"/>
          <p:nvPr/>
        </p:nvSpPr>
        <p:spPr>
          <a:xfrm>
            <a:off x="288000" y="881340"/>
            <a:ext cx="8238780" cy="2031325"/>
          </a:xfrm>
          <a:prstGeom prst="rect">
            <a:avLst/>
          </a:prstGeom>
          <a:noFill/>
        </p:spPr>
        <p:txBody>
          <a:bodyPr wrap="square" rtlCol="0">
            <a:spAutoFit/>
          </a:bodyPr>
          <a:lstStyle/>
          <a:p>
            <a:pPr marL="285750"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 </a:t>
            </a:r>
            <a:r>
              <a:rPr lang="en-US" dirty="0">
                <a:solidFill>
                  <a:schemeClr val="accent4">
                    <a:lumMod val="75000"/>
                  </a:schemeClr>
                </a:solidFill>
                <a:latin typeface="Times New Roman" panose="02020603050405020304" pitchFamily="18" charset="0"/>
                <a:cs typeface="Times New Roman" panose="02020603050405020304" pitchFamily="18" charset="0"/>
              </a:rPr>
              <a:t>multi-agent trading framework </a:t>
            </a:r>
            <a:r>
              <a:rPr lang="en-US" dirty="0">
                <a:latin typeface="Times New Roman" panose="02020603050405020304" pitchFamily="18" charset="0"/>
                <a:cs typeface="Times New Roman" panose="02020603050405020304" pitchFamily="18" charset="0"/>
              </a:rPr>
              <a:t>for cryptocurrency portfolio management.</a:t>
            </a:r>
          </a:p>
          <a:p>
            <a:pPr marL="285750"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Five PPO agents, each responsible for one token.</a:t>
            </a:r>
          </a:p>
          <a:p>
            <a:pPr marL="285750"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All agents observe the </a:t>
            </a:r>
            <a:r>
              <a:rPr lang="en-US" dirty="0">
                <a:solidFill>
                  <a:schemeClr val="accent4">
                    <a:lumMod val="75000"/>
                  </a:schemeClr>
                </a:solidFill>
                <a:latin typeface="Times New Roman" panose="02020603050405020304" pitchFamily="18" charset="0"/>
                <a:cs typeface="Times New Roman" panose="02020603050405020304" pitchFamily="18" charset="0"/>
              </a:rPr>
              <a:t>full market state</a:t>
            </a:r>
            <a:r>
              <a:rPr lang="en-US"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Enables learning of cross-token relationships and coordinated decisions.</a:t>
            </a:r>
          </a:p>
          <a:p>
            <a:pPr marL="285750"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Uses a </a:t>
            </a:r>
            <a:r>
              <a:rPr lang="en-US" dirty="0">
                <a:solidFill>
                  <a:schemeClr val="accent4">
                    <a:lumMod val="75000"/>
                  </a:schemeClr>
                </a:solidFill>
                <a:latin typeface="Times New Roman" panose="02020603050405020304" pitchFamily="18" charset="0"/>
                <a:cs typeface="Times New Roman" panose="02020603050405020304" pitchFamily="18" charset="0"/>
              </a:rPr>
              <a:t>local-global reward structure </a:t>
            </a:r>
            <a:r>
              <a:rPr lang="en-US" dirty="0">
                <a:latin typeface="Times New Roman" panose="02020603050405020304" pitchFamily="18" charset="0"/>
                <a:cs typeface="Times New Roman" panose="02020603050405020304" pitchFamily="18" charset="0"/>
              </a:rPr>
              <a:t>for both individual and portfolio optimization.</a:t>
            </a:r>
          </a:p>
          <a:p>
            <a:pPr marL="285750"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Outperformed single-agent methods in risk-adjusted performance.</a:t>
            </a:r>
          </a:p>
          <a:p>
            <a:pPr marL="285750"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The only </a:t>
            </a:r>
            <a:r>
              <a:rPr lang="en-US" dirty="0">
                <a:solidFill>
                  <a:srgbClr val="00B050"/>
                </a:solidFill>
                <a:latin typeface="Times New Roman" panose="02020603050405020304" pitchFamily="18" charset="0"/>
                <a:cs typeface="Times New Roman" panose="02020603050405020304" pitchFamily="18" charset="0"/>
              </a:rPr>
              <a:t>method that achieved profit in bearish markets</a:t>
            </a:r>
            <a:r>
              <a:rPr lang="en-US" dirty="0">
                <a:latin typeface="Times New Roman" panose="020206030504050203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61206A93-E094-A0A3-465D-5CF1AECBF70C}"/>
              </a:ext>
            </a:extLst>
          </p:cNvPr>
          <p:cNvPicPr>
            <a:picLocks noChangeAspect="1"/>
          </p:cNvPicPr>
          <p:nvPr/>
        </p:nvPicPr>
        <p:blipFill>
          <a:blip r:embed="rId3"/>
          <a:srcRect l="4593" r="2266"/>
          <a:stretch>
            <a:fillRect/>
          </a:stretch>
        </p:blipFill>
        <p:spPr>
          <a:xfrm>
            <a:off x="2213610" y="2966005"/>
            <a:ext cx="7764780" cy="3450035"/>
          </a:xfrm>
          <a:prstGeom prst="rect">
            <a:avLst/>
          </a:prstGeom>
          <a:ln w="3175" cap="sq">
            <a:solidFill>
              <a:srgbClr val="000000"/>
            </a:solidFill>
            <a:prstDash val="solid"/>
            <a:miter lim="800000"/>
          </a:ln>
          <a:effectLst/>
        </p:spPr>
      </p:pic>
    </p:spTree>
    <p:extLst>
      <p:ext uri="{BB962C8B-B14F-4D97-AF65-F5344CB8AC3E}">
        <p14:creationId xmlns:p14="http://schemas.microsoft.com/office/powerpoint/2010/main" val="1297120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0E328E9F-3319-CC12-7209-01737A942F21}"/>
            </a:ext>
          </a:extLst>
        </p:cNvPr>
        <p:cNvGrpSpPr/>
        <p:nvPr/>
      </p:nvGrpSpPr>
      <p:grpSpPr>
        <a:xfrm>
          <a:off x="0" y="0"/>
          <a:ext cx="0" cy="0"/>
          <a:chOff x="0" y="0"/>
          <a:chExt cx="0" cy="0"/>
        </a:xfrm>
      </p:grpSpPr>
      <p:sp>
        <p:nvSpPr>
          <p:cNvPr id="109" name="Google Shape;109;p19">
            <a:extLst>
              <a:ext uri="{FF2B5EF4-FFF2-40B4-BE49-F238E27FC236}">
                <a16:creationId xmlns:a16="http://schemas.microsoft.com/office/drawing/2014/main" id="{304FE332-0508-C5D3-1CD4-47E06B714CFD}"/>
              </a:ext>
            </a:extLst>
          </p:cNvPr>
          <p:cNvSpPr txBox="1">
            <a:spLocks noGrp="1"/>
          </p:cNvSpPr>
          <p:nvPr>
            <p:ph type="title"/>
          </p:nvPr>
        </p:nvSpPr>
        <p:spPr>
          <a:prstGeom prst="rect">
            <a:avLst/>
          </a:prstGeom>
          <a:noFill/>
          <a:ln>
            <a:noFill/>
          </a:ln>
        </p:spPr>
        <p:txBody>
          <a:bodyPr spcFirstLastPara="1" wrap="square" lIns="91433" tIns="45700" rIns="91433" bIns="45700" anchor="ctr" anchorCtr="0">
            <a:normAutofit/>
          </a:bodyPr>
          <a:lstStyle/>
          <a:p>
            <a:pPr>
              <a:buSzPts val="2400"/>
            </a:pPr>
            <a:r>
              <a:rPr lang="en-US" sz="3200" dirty="0">
                <a:solidFill>
                  <a:srgbClr val="002060"/>
                </a:solidFill>
                <a:latin typeface="Times New Roman" panose="02020603050405020304" pitchFamily="18" charset="0"/>
                <a:cs typeface="Times New Roman" panose="02020603050405020304" pitchFamily="18" charset="0"/>
              </a:rPr>
              <a:t>Key Innovation #2 – Local-Global Reward Function</a:t>
            </a:r>
          </a:p>
        </p:txBody>
      </p:sp>
      <p:sp>
        <p:nvSpPr>
          <p:cNvPr id="111" name="Google Shape;111;p19">
            <a:extLst>
              <a:ext uri="{FF2B5EF4-FFF2-40B4-BE49-F238E27FC236}">
                <a16:creationId xmlns:a16="http://schemas.microsoft.com/office/drawing/2014/main" id="{2EC12C1A-C62B-6B3B-74BD-EBF9C12FC41B}"/>
              </a:ext>
            </a:extLst>
          </p:cNvPr>
          <p:cNvSpPr txBox="1">
            <a:spLocks noGrp="1"/>
          </p:cNvSpPr>
          <p:nvPr>
            <p:ph type="sldNum" idx="12"/>
          </p:nvPr>
        </p:nvSpPr>
        <p:spPr>
          <a:xfrm>
            <a:off x="8610600" y="6538844"/>
            <a:ext cx="2743200" cy="288000"/>
          </a:xfrm>
          <a:prstGeom prst="rect">
            <a:avLst/>
          </a:prstGeom>
          <a:noFill/>
          <a:ln>
            <a:noFill/>
          </a:ln>
        </p:spPr>
        <p:txBody>
          <a:bodyPr spcFirstLastPara="1" wrap="square" lIns="91433" tIns="45700" rIns="91433" bIns="45700" anchor="ctr" anchorCtr="0">
            <a:noAutofit/>
          </a:bodyPr>
          <a:lstStyle/>
          <a:p>
            <a:pPr defTabSz="1219170" latinLnBrk="0">
              <a:buClr>
                <a:srgbClr val="000000"/>
              </a:buClr>
            </a:pPr>
            <a:fld id="{00000000-1234-1234-1234-123412341234}" type="slidenum">
              <a:rPr lang="en-US" altLang="ko" kern="0">
                <a:solidFill>
                  <a:srgbClr val="000000"/>
                </a:solidFill>
              </a:rPr>
              <a:pPr defTabSz="1219170" latinLnBrk="0">
                <a:buClr>
                  <a:srgbClr val="000000"/>
                </a:buClr>
              </a:pPr>
              <a:t>9</a:t>
            </a:fld>
            <a:endParaRPr kern="0" dirty="0">
              <a:solidFill>
                <a:srgbClr val="000000"/>
              </a:solidFill>
            </a:endParaRPr>
          </a:p>
        </p:txBody>
      </p:sp>
      <p:pic>
        <p:nvPicPr>
          <p:cNvPr id="3" name="Picture 2">
            <a:extLst>
              <a:ext uri="{FF2B5EF4-FFF2-40B4-BE49-F238E27FC236}">
                <a16:creationId xmlns:a16="http://schemas.microsoft.com/office/drawing/2014/main" id="{DA5C54E0-D2B2-7661-2BCC-FDD1724D8C1C}"/>
              </a:ext>
            </a:extLst>
          </p:cNvPr>
          <p:cNvPicPr>
            <a:picLocks noChangeAspect="1"/>
          </p:cNvPicPr>
          <p:nvPr/>
        </p:nvPicPr>
        <p:blipFill>
          <a:blip r:embed="rId3"/>
          <a:stretch>
            <a:fillRect/>
          </a:stretch>
        </p:blipFill>
        <p:spPr>
          <a:xfrm>
            <a:off x="1844040" y="3752821"/>
            <a:ext cx="8503920" cy="2656322"/>
          </a:xfrm>
          <a:prstGeom prst="rect">
            <a:avLst/>
          </a:prstGeom>
        </p:spPr>
      </p:pic>
      <p:sp>
        <p:nvSpPr>
          <p:cNvPr id="4" name="TextBox 3">
            <a:extLst>
              <a:ext uri="{FF2B5EF4-FFF2-40B4-BE49-F238E27FC236}">
                <a16:creationId xmlns:a16="http://schemas.microsoft.com/office/drawing/2014/main" id="{DC70E828-D676-BE0A-B1FA-17D974BEC60C}"/>
              </a:ext>
            </a:extLst>
          </p:cNvPr>
          <p:cNvSpPr txBox="1"/>
          <p:nvPr/>
        </p:nvSpPr>
        <p:spPr>
          <a:xfrm>
            <a:off x="288001" y="1028700"/>
            <a:ext cx="11520000" cy="2585323"/>
          </a:xfrm>
          <a:prstGeom prst="rect">
            <a:avLst/>
          </a:prstGeom>
          <a:noFill/>
        </p:spPr>
        <p:txBody>
          <a:bodyPr wrap="square" rtlCol="0">
            <a:spAutoFit/>
          </a:bodyPr>
          <a:lstStyle/>
          <a:p>
            <a:pPr marL="285750"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Dual-layer Optimization: Balancing individual and collective goals.</a:t>
            </a:r>
          </a:p>
          <a:p>
            <a:pPr marL="285750" indent="-285750">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b="1" dirty="0">
                <a:latin typeface="Times New Roman" panose="02020603050405020304" pitchFamily="18" charset="0"/>
                <a:cs typeface="Times New Roman" panose="02020603050405020304" pitchFamily="18" charset="0"/>
              </a:rPr>
              <a:t>Local reward </a:t>
            </a:r>
            <a:r>
              <a:rPr lang="en-US" dirty="0">
                <a:latin typeface="Times New Roman" panose="02020603050405020304" pitchFamily="18" charset="0"/>
                <a:cs typeface="Times New Roman" panose="02020603050405020304" pitchFamily="18" charset="0"/>
              </a:rPr>
              <a:t>evaluates each agent based on the </a:t>
            </a:r>
            <a:r>
              <a:rPr lang="en-US" dirty="0">
                <a:solidFill>
                  <a:schemeClr val="accent4">
                    <a:lumMod val="75000"/>
                  </a:schemeClr>
                </a:solidFill>
                <a:latin typeface="Times New Roman" panose="02020603050405020304" pitchFamily="18" charset="0"/>
                <a:cs typeface="Times New Roman" panose="02020603050405020304" pitchFamily="18" charset="0"/>
              </a:rPr>
              <a:t>performance of its assigned cryptocurrency</a:t>
            </a:r>
            <a:r>
              <a:rPr lang="en-US" dirty="0">
                <a:latin typeface="Times New Roman" panose="02020603050405020304" pitchFamily="18" charset="0"/>
                <a:cs typeface="Times New Roman" panose="02020603050405020304" pitchFamily="18" charset="0"/>
              </a:rPr>
              <a:t>. It combines token value    change and a transaction-cost penalty, helping the agent learn when to buy, sell, or hold while avoiding overtrading.      Together with the global reward, it improves both individual token strategy and overall portfolio performance.</a:t>
            </a:r>
          </a:p>
          <a:p>
            <a:pPr marL="285750" indent="-285750">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b="1" dirty="0">
                <a:latin typeface="Times New Roman" panose="02020603050405020304" pitchFamily="18" charset="0"/>
                <a:cs typeface="Times New Roman" panose="02020603050405020304" pitchFamily="18" charset="0"/>
              </a:rPr>
              <a:t>Global reward </a:t>
            </a:r>
            <a:r>
              <a:rPr lang="en-US" dirty="0">
                <a:latin typeface="Times New Roman" panose="02020603050405020304" pitchFamily="18" charset="0"/>
                <a:cs typeface="Times New Roman" panose="02020603050405020304" pitchFamily="18" charset="0"/>
              </a:rPr>
              <a:t>is the same reward shared by all agents, aligning them toward the </a:t>
            </a:r>
            <a:r>
              <a:rPr lang="en-US" dirty="0">
                <a:solidFill>
                  <a:schemeClr val="accent4">
                    <a:lumMod val="75000"/>
                  </a:schemeClr>
                </a:solidFill>
                <a:latin typeface="Times New Roman" panose="02020603050405020304" pitchFamily="18" charset="0"/>
                <a:cs typeface="Times New Roman" panose="02020603050405020304" pitchFamily="18" charset="0"/>
              </a:rPr>
              <a:t>common goal of maximizing total      portfolio</a:t>
            </a:r>
            <a:r>
              <a:rPr lang="en-US" dirty="0">
                <a:latin typeface="Times New Roman" panose="02020603050405020304" pitchFamily="18" charset="0"/>
                <a:cs typeface="Times New Roman" panose="02020603050405020304" pitchFamily="18" charset="0"/>
              </a:rPr>
              <a:t> value. It combines portfolio return, a risk penalty to reduce volatility, and an MSCL penalty to quickly detect   and respond to sustained losses. This helps the system balance profitability, risk control, and crash awareness.</a:t>
            </a:r>
          </a:p>
        </p:txBody>
      </p:sp>
    </p:spTree>
    <p:extLst>
      <p:ext uri="{BB962C8B-B14F-4D97-AF65-F5344CB8AC3E}">
        <p14:creationId xmlns:p14="http://schemas.microsoft.com/office/powerpoint/2010/main" val="25245795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2b73bcb-420e-45b6-a47a-1e8d424e0a9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문서" ma:contentTypeID="0x010100607BEBFB39362F4ABAB85824FA817908" ma:contentTypeVersion="17" ma:contentTypeDescription="새 문서를 만듭니다." ma:contentTypeScope="" ma:versionID="5a2d58cc760d208d2eafcb1b126ab4c7">
  <xsd:schema xmlns:xsd="http://www.w3.org/2001/XMLSchema" xmlns:xs="http://www.w3.org/2001/XMLSchema" xmlns:p="http://schemas.microsoft.com/office/2006/metadata/properties" xmlns:ns3="62b73bcb-420e-45b6-a47a-1e8d424e0a9e" xmlns:ns4="2477896e-b462-404f-b91f-d6f711b9c414" targetNamespace="http://schemas.microsoft.com/office/2006/metadata/properties" ma:root="true" ma:fieldsID="a35a83427ea4418c08490e43de2e03fe" ns3:_="" ns4:_="">
    <xsd:import namespace="62b73bcb-420e-45b6-a47a-1e8d424e0a9e"/>
    <xsd:import namespace="2477896e-b462-404f-b91f-d6f711b9c41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b73bcb-420e-45b6-a47a-1e8d424e0a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77896e-b462-404f-b91f-d6f711b9c414" elementFormDefault="qualified">
    <xsd:import namespace="http://schemas.microsoft.com/office/2006/documentManagement/types"/>
    <xsd:import namespace="http://schemas.microsoft.com/office/infopath/2007/PartnerControls"/>
    <xsd:element name="SharedWithUsers" ma:index="17" nillable="true" ma:displayName="공유 대상"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세부 정보 공유" ma:internalName="SharedWithDetails" ma:readOnly="true">
      <xsd:simpleType>
        <xsd:restriction base="dms:Note">
          <xsd:maxLength value="255"/>
        </xsd:restriction>
      </xsd:simpleType>
    </xsd:element>
    <xsd:element name="SharingHintHash" ma:index="19" nillable="true" ma:displayName="힌트 해시 공유"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콘텐츠 형식"/>
        <xsd:element ref="dc:title" minOccurs="0" maxOccurs="1" ma:index="4" ma:displayName="제목"/>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486710-80E2-4355-A11B-6827BA3C3DE3}">
  <ds:schemaRefs>
    <ds:schemaRef ds:uri="http://schemas.microsoft.com/office/2006/documentManagement/types"/>
    <ds:schemaRef ds:uri="http://purl.org/dc/elements/1.1/"/>
    <ds:schemaRef ds:uri="2477896e-b462-404f-b91f-d6f711b9c414"/>
    <ds:schemaRef ds:uri="62b73bcb-420e-45b6-a47a-1e8d424e0a9e"/>
    <ds:schemaRef ds:uri="http://schemas.openxmlformats.org/package/2006/metadata/core-properties"/>
    <ds:schemaRef ds:uri="http://schemas.microsoft.com/office/infopath/2007/PartnerControls"/>
    <ds:schemaRef ds:uri="http://purl.org/dc/dcmitype/"/>
    <ds:schemaRef ds:uri="http://www.w3.org/XML/1998/namespace"/>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9F7FA7BF-D8A7-4CC7-8F96-747B1A30FC7A}">
  <ds:schemaRefs>
    <ds:schemaRef ds:uri="http://schemas.microsoft.com/sharepoint/v3/contenttype/forms"/>
  </ds:schemaRefs>
</ds:datastoreItem>
</file>

<file path=customXml/itemProps3.xml><?xml version="1.0" encoding="utf-8"?>
<ds:datastoreItem xmlns:ds="http://schemas.openxmlformats.org/officeDocument/2006/customXml" ds:itemID="{BF46F733-5527-4C91-80A0-F30AAD120C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b73bcb-420e-45b6-a47a-1e8d424e0a9e"/>
    <ds:schemaRef ds:uri="2477896e-b462-404f-b91f-d6f711b9c4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60328</TotalTime>
  <Words>1970</Words>
  <Application>Microsoft Office PowerPoint</Application>
  <PresentationFormat>Widescreen</PresentationFormat>
  <Paragraphs>145</Paragraphs>
  <Slides>16</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Noto Sans Symbols</vt:lpstr>
      <vt:lpstr>맑은 고딕</vt:lpstr>
      <vt:lpstr>Arial</vt:lpstr>
      <vt:lpstr>Calibri</vt:lpstr>
      <vt:lpstr>Calibri Light</vt:lpstr>
      <vt:lpstr>Cambria Math</vt:lpstr>
      <vt:lpstr>Courier New</vt:lpstr>
      <vt:lpstr>Roboto</vt:lpstr>
      <vt:lpstr>Times New Roman</vt:lpstr>
      <vt:lpstr>Wingdings</vt:lpstr>
      <vt:lpstr>Custom Design</vt:lpstr>
      <vt:lpstr>PowerPoint Presentation</vt:lpstr>
      <vt:lpstr>Paper Summary</vt:lpstr>
      <vt:lpstr>Why This Paper</vt:lpstr>
      <vt:lpstr>Motivation – Why Is Crypto Trading So Hard</vt:lpstr>
      <vt:lpstr>Agent Design – State, Observation &amp; Action</vt:lpstr>
      <vt:lpstr>Method Overview – MAPPO System Architecture</vt:lpstr>
      <vt:lpstr>Key Innovation for Signal Extraction and Stability</vt:lpstr>
      <vt:lpstr>Key Innovation #1 – Collaborative MAPPO</vt:lpstr>
      <vt:lpstr>Key Innovation #2 – Local-Global Reward Function</vt:lpstr>
      <vt:lpstr>Key Innovation #3 – Multi-Scale Continuous Loss (MSCL) Reward</vt:lpstr>
      <vt:lpstr>Experimental Setup</vt:lpstr>
      <vt:lpstr>Results – Key Performance Numbers</vt:lpstr>
      <vt:lpstr>Ablation Study – Network Architecture Comparison</vt:lpstr>
      <vt:lpstr>Critical Analysis – Strengths &amp; Weakness</vt:lpstr>
      <vt:lpstr>Key Takeaways – What This Paper Contributes</vt:lpstr>
      <vt:lpstr>Questions &amp;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INFONET_Minho</dc:creator>
  <cp:lastModifiedBy>Rahman,S M Wahidur</cp:lastModifiedBy>
  <cp:revision>61</cp:revision>
  <dcterms:created xsi:type="dcterms:W3CDTF">2025-03-26T01:17:58Z</dcterms:created>
  <dcterms:modified xsi:type="dcterms:W3CDTF">2026-03-27T00:39:15Z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0x010100607BEBFB39362F4ABAB85824FA817908</vt:lpwstr>
  </property>
</Properties>
</file>