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4"/>
  </p:notesMasterIdLst>
  <p:handoutMasterIdLst>
    <p:handoutMasterId r:id="rId25"/>
  </p:handoutMasterIdLst>
  <p:sldIdLst>
    <p:sldId id="261" r:id="rId5"/>
    <p:sldId id="761" r:id="rId6"/>
    <p:sldId id="786" r:id="rId7"/>
    <p:sldId id="783" r:id="rId8"/>
    <p:sldId id="787" r:id="rId9"/>
    <p:sldId id="762" r:id="rId10"/>
    <p:sldId id="789" r:id="rId11"/>
    <p:sldId id="790" r:id="rId12"/>
    <p:sldId id="792" r:id="rId13"/>
    <p:sldId id="791" r:id="rId14"/>
    <p:sldId id="794" r:id="rId15"/>
    <p:sldId id="793" r:id="rId16"/>
    <p:sldId id="795" r:id="rId17"/>
    <p:sldId id="796" r:id="rId18"/>
    <p:sldId id="797" r:id="rId19"/>
    <p:sldId id="799" r:id="rId20"/>
    <p:sldId id="798" r:id="rId21"/>
    <p:sldId id="770" r:id="rId22"/>
    <p:sldId id="785" r:id="rId23"/>
  </p:sldIdLst>
  <p:sldSz cx="12192000" cy="6858000"/>
  <p:notesSz cx="7010400" cy="9296400"/>
  <p:defaultTextStyle>
    <a:defPPr>
      <a:defRPr lang="ko-KR"/>
    </a:defPPr>
    <a:lvl1pPr marL="0" algn="l" defTabSz="914377" rtl="0" eaLnBrk="1" latinLnBrk="1" hangingPunct="1">
      <a:defRPr sz="1800" kern="1200">
        <a:solidFill>
          <a:schemeClr val="tx1"/>
        </a:solidFill>
        <a:latin typeface="+mn-lt"/>
        <a:ea typeface="+mn-ea"/>
        <a:cs typeface="+mn-cs"/>
      </a:defRPr>
    </a:lvl1pPr>
    <a:lvl2pPr marL="457189" algn="l" defTabSz="914377" rtl="0" eaLnBrk="1" latinLnBrk="1" hangingPunct="1">
      <a:defRPr sz="1800" kern="1200">
        <a:solidFill>
          <a:schemeClr val="tx1"/>
        </a:solidFill>
        <a:latin typeface="+mn-lt"/>
        <a:ea typeface="+mn-ea"/>
        <a:cs typeface="+mn-cs"/>
      </a:defRPr>
    </a:lvl2pPr>
    <a:lvl3pPr marL="914377" algn="l" defTabSz="914377" rtl="0" eaLnBrk="1" latinLnBrk="1" hangingPunct="1">
      <a:defRPr sz="1800" kern="1200">
        <a:solidFill>
          <a:schemeClr val="tx1"/>
        </a:solidFill>
        <a:latin typeface="+mn-lt"/>
        <a:ea typeface="+mn-ea"/>
        <a:cs typeface="+mn-cs"/>
      </a:defRPr>
    </a:lvl3pPr>
    <a:lvl4pPr marL="1371566" algn="l" defTabSz="914377" rtl="0" eaLnBrk="1" latinLnBrk="1" hangingPunct="1">
      <a:defRPr sz="1800" kern="1200">
        <a:solidFill>
          <a:schemeClr val="tx1"/>
        </a:solidFill>
        <a:latin typeface="+mn-lt"/>
        <a:ea typeface="+mn-ea"/>
        <a:cs typeface="+mn-cs"/>
      </a:defRPr>
    </a:lvl4pPr>
    <a:lvl5pPr marL="1828754" algn="l" defTabSz="914377" rtl="0" eaLnBrk="1" latinLnBrk="1" hangingPunct="1">
      <a:defRPr sz="1800" kern="1200">
        <a:solidFill>
          <a:schemeClr val="tx1"/>
        </a:solidFill>
        <a:latin typeface="+mn-lt"/>
        <a:ea typeface="+mn-ea"/>
        <a:cs typeface="+mn-cs"/>
      </a:defRPr>
    </a:lvl5pPr>
    <a:lvl6pPr marL="2285943" algn="l" defTabSz="914377" rtl="0" eaLnBrk="1" latinLnBrk="1" hangingPunct="1">
      <a:defRPr sz="1800" kern="1200">
        <a:solidFill>
          <a:schemeClr val="tx1"/>
        </a:solidFill>
        <a:latin typeface="+mn-lt"/>
        <a:ea typeface="+mn-ea"/>
        <a:cs typeface="+mn-cs"/>
      </a:defRPr>
    </a:lvl6pPr>
    <a:lvl7pPr marL="2743131" algn="l" defTabSz="914377" rtl="0" eaLnBrk="1" latinLnBrk="1" hangingPunct="1">
      <a:defRPr sz="1800" kern="1200">
        <a:solidFill>
          <a:schemeClr val="tx1"/>
        </a:solidFill>
        <a:latin typeface="+mn-lt"/>
        <a:ea typeface="+mn-ea"/>
        <a:cs typeface="+mn-cs"/>
      </a:defRPr>
    </a:lvl7pPr>
    <a:lvl8pPr marL="3200320" algn="l" defTabSz="914377" rtl="0" eaLnBrk="1" latinLnBrk="1" hangingPunct="1">
      <a:defRPr sz="1800" kern="1200">
        <a:solidFill>
          <a:schemeClr val="tx1"/>
        </a:solidFill>
        <a:latin typeface="+mn-lt"/>
        <a:ea typeface="+mn-ea"/>
        <a:cs typeface="+mn-cs"/>
      </a:defRPr>
    </a:lvl8pPr>
    <a:lvl9pPr marL="3657509" algn="l" defTabSz="914377"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B307"/>
    <a:srgbClr val="FF9907"/>
    <a:srgbClr val="DF3128"/>
    <a:srgbClr val="FFE600"/>
    <a:srgbClr val="000000"/>
    <a:srgbClr val="DB2414"/>
    <a:srgbClr val="E24943"/>
    <a:srgbClr val="505B54"/>
    <a:srgbClr val="39669D"/>
    <a:srgbClr val="6A70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보통 스타일 2 - 강조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8" autoAdjust="0"/>
    <p:restoredTop sz="85267" autoAdjust="0"/>
  </p:normalViewPr>
  <p:slideViewPr>
    <p:cSldViewPr>
      <p:cViewPr varScale="1">
        <p:scale>
          <a:sx n="135" d="100"/>
          <a:sy n="135" d="100"/>
        </p:scale>
        <p:origin x="1218" y="126"/>
      </p:cViewPr>
      <p:guideLst>
        <p:guide orient="horz" pos="2160"/>
        <p:guide pos="3840"/>
      </p:guideLst>
    </p:cSldViewPr>
  </p:slideViewPr>
  <p:notesTextViewPr>
    <p:cViewPr>
      <p:scale>
        <a:sx n="3" d="2"/>
        <a:sy n="3" d="2"/>
      </p:scale>
      <p:origin x="0" y="0"/>
    </p:cViewPr>
  </p:notesTextViewPr>
  <p:notesViewPr>
    <p:cSldViewPr>
      <p:cViewPr varScale="1">
        <p:scale>
          <a:sx n="72" d="100"/>
          <a:sy n="72" d="100"/>
        </p:scale>
        <p:origin x="258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hman,S M Wahidur" userId="1f47f2be-1738-47c9-b483-fc9e18110345" providerId="ADAL" clId="{8AD14560-417F-4CB3-A6F8-29890E2690D5}"/>
    <pc:docChg chg="undo custSel addSld delSld modSld sldOrd">
      <pc:chgData name="Rahman,S M Wahidur" userId="1f47f2be-1738-47c9-b483-fc9e18110345" providerId="ADAL" clId="{8AD14560-417F-4CB3-A6F8-29890E2690D5}" dt="2024-09-26T04:26:19.311" v="1508" actId="20577"/>
      <pc:docMkLst>
        <pc:docMk/>
      </pc:docMkLst>
      <pc:sldChg chg="modSp mod">
        <pc:chgData name="Rahman,S M Wahidur" userId="1f47f2be-1738-47c9-b483-fc9e18110345" providerId="ADAL" clId="{8AD14560-417F-4CB3-A6F8-29890E2690D5}" dt="2024-09-21T03:24:33.784" v="324" actId="20577"/>
        <pc:sldMkLst>
          <pc:docMk/>
          <pc:sldMk cId="1194202301" sldId="261"/>
        </pc:sldMkLst>
        <pc:spChg chg="mod">
          <ac:chgData name="Rahman,S M Wahidur" userId="1f47f2be-1738-47c9-b483-fc9e18110345" providerId="ADAL" clId="{8AD14560-417F-4CB3-A6F8-29890E2690D5}" dt="2024-09-21T03:24:33.784" v="324" actId="20577"/>
          <ac:spMkLst>
            <pc:docMk/>
            <pc:sldMk cId="1194202301" sldId="261"/>
            <ac:spMk id="5" creationId="{00000000-0000-0000-0000-000000000000}"/>
          </ac:spMkLst>
        </pc:spChg>
      </pc:sldChg>
      <pc:sldChg chg="del">
        <pc:chgData name="Rahman,S M Wahidur" userId="1f47f2be-1738-47c9-b483-fc9e18110345" providerId="ADAL" clId="{8AD14560-417F-4CB3-A6F8-29890E2690D5}" dt="2024-09-21T02:44:55.674" v="77" actId="2696"/>
        <pc:sldMkLst>
          <pc:docMk/>
          <pc:sldMk cId="852452693" sldId="760"/>
        </pc:sldMkLst>
      </pc:sldChg>
      <pc:sldChg chg="modSp mod">
        <pc:chgData name="Rahman,S M Wahidur" userId="1f47f2be-1738-47c9-b483-fc9e18110345" providerId="ADAL" clId="{8AD14560-417F-4CB3-A6F8-29890E2690D5}" dt="2024-09-21T02:43:25.428" v="76"/>
        <pc:sldMkLst>
          <pc:docMk/>
          <pc:sldMk cId="2545724422" sldId="762"/>
        </pc:sldMkLst>
        <pc:spChg chg="mod">
          <ac:chgData name="Rahman,S M Wahidur" userId="1f47f2be-1738-47c9-b483-fc9e18110345" providerId="ADAL" clId="{8AD14560-417F-4CB3-A6F8-29890E2690D5}" dt="2024-09-21T02:43:25.428" v="76"/>
          <ac:spMkLst>
            <pc:docMk/>
            <pc:sldMk cId="2545724422" sldId="762"/>
            <ac:spMk id="3" creationId="{9D79DE48-2ABB-3CF0-C90C-0464D0D1864B}"/>
          </ac:spMkLst>
        </pc:spChg>
      </pc:sldChg>
      <pc:sldChg chg="del">
        <pc:chgData name="Rahman,S M Wahidur" userId="1f47f2be-1738-47c9-b483-fc9e18110345" providerId="ADAL" clId="{8AD14560-417F-4CB3-A6F8-29890E2690D5}" dt="2024-09-21T02:45:13.736" v="79" actId="47"/>
        <pc:sldMkLst>
          <pc:docMk/>
          <pc:sldMk cId="3987751867" sldId="765"/>
        </pc:sldMkLst>
      </pc:sldChg>
      <pc:sldChg chg="del">
        <pc:chgData name="Rahman,S M Wahidur" userId="1f47f2be-1738-47c9-b483-fc9e18110345" providerId="ADAL" clId="{8AD14560-417F-4CB3-A6F8-29890E2690D5}" dt="2024-09-21T02:45:15.935" v="80" actId="47"/>
        <pc:sldMkLst>
          <pc:docMk/>
          <pc:sldMk cId="60959661" sldId="766"/>
        </pc:sldMkLst>
      </pc:sldChg>
      <pc:sldChg chg="del">
        <pc:chgData name="Rahman,S M Wahidur" userId="1f47f2be-1738-47c9-b483-fc9e18110345" providerId="ADAL" clId="{8AD14560-417F-4CB3-A6F8-29890E2690D5}" dt="2024-09-21T02:45:18.161" v="81" actId="47"/>
        <pc:sldMkLst>
          <pc:docMk/>
          <pc:sldMk cId="1414146611" sldId="767"/>
        </pc:sldMkLst>
      </pc:sldChg>
      <pc:sldChg chg="del">
        <pc:chgData name="Rahman,S M Wahidur" userId="1f47f2be-1738-47c9-b483-fc9e18110345" providerId="ADAL" clId="{8AD14560-417F-4CB3-A6F8-29890E2690D5}" dt="2024-09-21T02:45:40.785" v="90" actId="47"/>
        <pc:sldMkLst>
          <pc:docMk/>
          <pc:sldMk cId="2943365412" sldId="768"/>
        </pc:sldMkLst>
      </pc:sldChg>
      <pc:sldChg chg="del">
        <pc:chgData name="Rahman,S M Wahidur" userId="1f47f2be-1738-47c9-b483-fc9e18110345" providerId="ADAL" clId="{8AD14560-417F-4CB3-A6F8-29890E2690D5}" dt="2024-09-21T02:45:48.795" v="92" actId="47"/>
        <pc:sldMkLst>
          <pc:docMk/>
          <pc:sldMk cId="2231926171" sldId="769"/>
        </pc:sldMkLst>
      </pc:sldChg>
      <pc:sldChg chg="modSp mod">
        <pc:chgData name="Rahman,S M Wahidur" userId="1f47f2be-1738-47c9-b483-fc9e18110345" providerId="ADAL" clId="{8AD14560-417F-4CB3-A6F8-29890E2690D5}" dt="2024-09-25T04:28:04.115" v="1439" actId="207"/>
        <pc:sldMkLst>
          <pc:docMk/>
          <pc:sldMk cId="3423900509" sldId="770"/>
        </pc:sldMkLst>
        <pc:spChg chg="mod">
          <ac:chgData name="Rahman,S M Wahidur" userId="1f47f2be-1738-47c9-b483-fc9e18110345" providerId="ADAL" clId="{8AD14560-417F-4CB3-A6F8-29890E2690D5}" dt="2024-09-24T04:51:30.522" v="1382" actId="20577"/>
          <ac:spMkLst>
            <pc:docMk/>
            <pc:sldMk cId="3423900509" sldId="770"/>
            <ac:spMk id="2" creationId="{D776B5C9-A2D4-260B-BAAE-BD6105033E5F}"/>
          </ac:spMkLst>
        </pc:spChg>
        <pc:spChg chg="mod">
          <ac:chgData name="Rahman,S M Wahidur" userId="1f47f2be-1738-47c9-b483-fc9e18110345" providerId="ADAL" clId="{8AD14560-417F-4CB3-A6F8-29890E2690D5}" dt="2024-09-25T04:28:04.115" v="1439" actId="207"/>
          <ac:spMkLst>
            <pc:docMk/>
            <pc:sldMk cId="3423900509" sldId="770"/>
            <ac:spMk id="3" creationId="{32898AE9-F7CB-F712-E169-148C131F55DF}"/>
          </ac:spMkLst>
        </pc:spChg>
      </pc:sldChg>
      <pc:sldChg chg="del">
        <pc:chgData name="Rahman,S M Wahidur" userId="1f47f2be-1738-47c9-b483-fc9e18110345" providerId="ADAL" clId="{8AD14560-417F-4CB3-A6F8-29890E2690D5}" dt="2024-09-21T02:01:03.073" v="10" actId="47"/>
        <pc:sldMkLst>
          <pc:docMk/>
          <pc:sldMk cId="1657141379" sldId="771"/>
        </pc:sldMkLst>
      </pc:sldChg>
      <pc:sldChg chg="del">
        <pc:chgData name="Rahman,S M Wahidur" userId="1f47f2be-1738-47c9-b483-fc9e18110345" providerId="ADAL" clId="{8AD14560-417F-4CB3-A6F8-29890E2690D5}" dt="2024-09-21T02:45:20.140" v="82" actId="47"/>
        <pc:sldMkLst>
          <pc:docMk/>
          <pc:sldMk cId="1416135507" sldId="773"/>
        </pc:sldMkLst>
      </pc:sldChg>
      <pc:sldChg chg="del">
        <pc:chgData name="Rahman,S M Wahidur" userId="1f47f2be-1738-47c9-b483-fc9e18110345" providerId="ADAL" clId="{8AD14560-417F-4CB3-A6F8-29890E2690D5}" dt="2024-09-21T02:45:27.606" v="83" actId="47"/>
        <pc:sldMkLst>
          <pc:docMk/>
          <pc:sldMk cId="2812598690" sldId="774"/>
        </pc:sldMkLst>
      </pc:sldChg>
      <pc:sldChg chg="del">
        <pc:chgData name="Rahman,S M Wahidur" userId="1f47f2be-1738-47c9-b483-fc9e18110345" providerId="ADAL" clId="{8AD14560-417F-4CB3-A6F8-29890E2690D5}" dt="2024-09-21T02:45:11.300" v="78" actId="47"/>
        <pc:sldMkLst>
          <pc:docMk/>
          <pc:sldMk cId="682952401" sldId="775"/>
        </pc:sldMkLst>
      </pc:sldChg>
      <pc:sldChg chg="del">
        <pc:chgData name="Rahman,S M Wahidur" userId="1f47f2be-1738-47c9-b483-fc9e18110345" providerId="ADAL" clId="{8AD14560-417F-4CB3-A6F8-29890E2690D5}" dt="2024-09-21T02:45:34.099" v="86" actId="47"/>
        <pc:sldMkLst>
          <pc:docMk/>
          <pc:sldMk cId="986420720" sldId="776"/>
        </pc:sldMkLst>
      </pc:sldChg>
      <pc:sldChg chg="del">
        <pc:chgData name="Rahman,S M Wahidur" userId="1f47f2be-1738-47c9-b483-fc9e18110345" providerId="ADAL" clId="{8AD14560-417F-4CB3-A6F8-29890E2690D5}" dt="2024-09-21T02:45:29.464" v="84" actId="47"/>
        <pc:sldMkLst>
          <pc:docMk/>
          <pc:sldMk cId="14462304" sldId="777"/>
        </pc:sldMkLst>
      </pc:sldChg>
      <pc:sldChg chg="del">
        <pc:chgData name="Rahman,S M Wahidur" userId="1f47f2be-1738-47c9-b483-fc9e18110345" providerId="ADAL" clId="{8AD14560-417F-4CB3-A6F8-29890E2690D5}" dt="2024-09-21T02:45:31.982" v="85" actId="47"/>
        <pc:sldMkLst>
          <pc:docMk/>
          <pc:sldMk cId="2815516935" sldId="778"/>
        </pc:sldMkLst>
      </pc:sldChg>
      <pc:sldChg chg="del">
        <pc:chgData name="Rahman,S M Wahidur" userId="1f47f2be-1738-47c9-b483-fc9e18110345" providerId="ADAL" clId="{8AD14560-417F-4CB3-A6F8-29890E2690D5}" dt="2024-09-21T02:45:35.554" v="87" actId="47"/>
        <pc:sldMkLst>
          <pc:docMk/>
          <pc:sldMk cId="3592066639" sldId="779"/>
        </pc:sldMkLst>
      </pc:sldChg>
      <pc:sldChg chg="del">
        <pc:chgData name="Rahman,S M Wahidur" userId="1f47f2be-1738-47c9-b483-fc9e18110345" providerId="ADAL" clId="{8AD14560-417F-4CB3-A6F8-29890E2690D5}" dt="2024-09-21T02:45:37.615" v="88" actId="47"/>
        <pc:sldMkLst>
          <pc:docMk/>
          <pc:sldMk cId="366875517" sldId="780"/>
        </pc:sldMkLst>
      </pc:sldChg>
      <pc:sldChg chg="del">
        <pc:chgData name="Rahman,S M Wahidur" userId="1f47f2be-1738-47c9-b483-fc9e18110345" providerId="ADAL" clId="{8AD14560-417F-4CB3-A6F8-29890E2690D5}" dt="2024-09-21T02:45:39.148" v="89" actId="47"/>
        <pc:sldMkLst>
          <pc:docMk/>
          <pc:sldMk cId="999347219" sldId="781"/>
        </pc:sldMkLst>
      </pc:sldChg>
      <pc:sldChg chg="del">
        <pc:chgData name="Rahman,S M Wahidur" userId="1f47f2be-1738-47c9-b483-fc9e18110345" providerId="ADAL" clId="{8AD14560-417F-4CB3-A6F8-29890E2690D5}" dt="2024-09-21T02:45:42.428" v="91" actId="47"/>
        <pc:sldMkLst>
          <pc:docMk/>
          <pc:sldMk cId="3573964695" sldId="782"/>
        </pc:sldMkLst>
      </pc:sldChg>
      <pc:sldChg chg="modSp mod">
        <pc:chgData name="Rahman,S M Wahidur" userId="1f47f2be-1738-47c9-b483-fc9e18110345" providerId="ADAL" clId="{8AD14560-417F-4CB3-A6F8-29890E2690D5}" dt="2024-09-26T04:04:04.621" v="1457" actId="108"/>
        <pc:sldMkLst>
          <pc:docMk/>
          <pc:sldMk cId="733561609" sldId="783"/>
        </pc:sldMkLst>
        <pc:spChg chg="mod">
          <ac:chgData name="Rahman,S M Wahidur" userId="1f47f2be-1738-47c9-b483-fc9e18110345" providerId="ADAL" clId="{8AD14560-417F-4CB3-A6F8-29890E2690D5}" dt="2024-09-26T04:04:04.621" v="1457" actId="108"/>
          <ac:spMkLst>
            <pc:docMk/>
            <pc:sldMk cId="733561609" sldId="783"/>
            <ac:spMk id="2" creationId="{0E497000-A1FB-E537-7291-0C76232C902D}"/>
          </ac:spMkLst>
        </pc:spChg>
        <pc:spChg chg="mod">
          <ac:chgData name="Rahman,S M Wahidur" userId="1f47f2be-1738-47c9-b483-fc9e18110345" providerId="ADAL" clId="{8AD14560-417F-4CB3-A6F8-29890E2690D5}" dt="2024-09-26T04:03:51.176" v="1456" actId="20577"/>
          <ac:spMkLst>
            <pc:docMk/>
            <pc:sldMk cId="733561609" sldId="783"/>
            <ac:spMk id="3" creationId="{A6AFFF68-50C1-4CD0-3FB3-9CA6FE55F313}"/>
          </ac:spMkLst>
        </pc:spChg>
      </pc:sldChg>
      <pc:sldChg chg="modSp mod">
        <pc:chgData name="Rahman,S M Wahidur" userId="1f47f2be-1738-47c9-b483-fc9e18110345" providerId="ADAL" clId="{8AD14560-417F-4CB3-A6F8-29890E2690D5}" dt="2024-09-26T04:03:34.162" v="1446" actId="123"/>
        <pc:sldMkLst>
          <pc:docMk/>
          <pc:sldMk cId="79745648" sldId="786"/>
        </pc:sldMkLst>
        <pc:spChg chg="mod">
          <ac:chgData name="Rahman,S M Wahidur" userId="1f47f2be-1738-47c9-b483-fc9e18110345" providerId="ADAL" clId="{8AD14560-417F-4CB3-A6F8-29890E2690D5}" dt="2024-09-26T03:59:06.226" v="1440" actId="108"/>
          <ac:spMkLst>
            <pc:docMk/>
            <pc:sldMk cId="79745648" sldId="786"/>
            <ac:spMk id="2" creationId="{4BDC4DC3-EBFD-1982-5C24-9B1E6232CE5B}"/>
          </ac:spMkLst>
        </pc:spChg>
        <pc:spChg chg="mod">
          <ac:chgData name="Rahman,S M Wahidur" userId="1f47f2be-1738-47c9-b483-fc9e18110345" providerId="ADAL" clId="{8AD14560-417F-4CB3-A6F8-29890E2690D5}" dt="2024-09-26T04:03:34.162" v="1446" actId="123"/>
          <ac:spMkLst>
            <pc:docMk/>
            <pc:sldMk cId="79745648" sldId="786"/>
            <ac:spMk id="3" creationId="{F4932342-955C-5ACD-0064-B90163973CD8}"/>
          </ac:spMkLst>
        </pc:spChg>
      </pc:sldChg>
      <pc:sldChg chg="addSp delSp modSp new mod">
        <pc:chgData name="Rahman,S M Wahidur" userId="1f47f2be-1738-47c9-b483-fc9e18110345" providerId="ADAL" clId="{8AD14560-417F-4CB3-A6F8-29890E2690D5}" dt="2024-09-25T04:25:11.874" v="1436" actId="108"/>
        <pc:sldMkLst>
          <pc:docMk/>
          <pc:sldMk cId="780944397" sldId="787"/>
        </pc:sldMkLst>
        <pc:spChg chg="mod">
          <ac:chgData name="Rahman,S M Wahidur" userId="1f47f2be-1738-47c9-b483-fc9e18110345" providerId="ADAL" clId="{8AD14560-417F-4CB3-A6F8-29890E2690D5}" dt="2024-09-21T02:01:00.194" v="9"/>
          <ac:spMkLst>
            <pc:docMk/>
            <pc:sldMk cId="780944397" sldId="787"/>
            <ac:spMk id="2" creationId="{DC64C986-A59D-29C7-6840-AE34F4E8A089}"/>
          </ac:spMkLst>
        </pc:spChg>
        <pc:spChg chg="mod">
          <ac:chgData name="Rahman,S M Wahidur" userId="1f47f2be-1738-47c9-b483-fc9e18110345" providerId="ADAL" clId="{8AD14560-417F-4CB3-A6F8-29890E2690D5}" dt="2024-09-25T04:25:11.874" v="1436" actId="108"/>
          <ac:spMkLst>
            <pc:docMk/>
            <pc:sldMk cId="780944397" sldId="787"/>
            <ac:spMk id="3" creationId="{53E1EBA5-DB94-5B82-CBBD-BFA9075287C6}"/>
          </ac:spMkLst>
        </pc:spChg>
        <pc:picChg chg="add del mod">
          <ac:chgData name="Rahman,S M Wahidur" userId="1f47f2be-1738-47c9-b483-fc9e18110345" providerId="ADAL" clId="{8AD14560-417F-4CB3-A6F8-29890E2690D5}" dt="2024-09-21T02:08:38.401" v="69" actId="478"/>
          <ac:picMkLst>
            <pc:docMk/>
            <pc:sldMk cId="780944397" sldId="787"/>
            <ac:picMk id="6" creationId="{3913903F-E4BE-4CBA-9D15-30641D4B010B}"/>
          </ac:picMkLst>
        </pc:picChg>
      </pc:sldChg>
      <pc:sldChg chg="modSp new del mod">
        <pc:chgData name="Rahman,S M Wahidur" userId="1f47f2be-1738-47c9-b483-fc9e18110345" providerId="ADAL" clId="{8AD14560-417F-4CB3-A6F8-29890E2690D5}" dt="2024-09-21T03:11:55.227" v="155" actId="2696"/>
        <pc:sldMkLst>
          <pc:docMk/>
          <pc:sldMk cId="918722804" sldId="788"/>
        </pc:sldMkLst>
        <pc:spChg chg="mod">
          <ac:chgData name="Rahman,S M Wahidur" userId="1f47f2be-1738-47c9-b483-fc9e18110345" providerId="ADAL" clId="{8AD14560-417F-4CB3-A6F8-29890E2690D5}" dt="2024-09-21T02:46:02.760" v="109" actId="20577"/>
          <ac:spMkLst>
            <pc:docMk/>
            <pc:sldMk cId="918722804" sldId="788"/>
            <ac:spMk id="2" creationId="{582D78A6-DA4C-8CD8-25AD-856474A70312}"/>
          </ac:spMkLst>
        </pc:spChg>
        <pc:spChg chg="mod">
          <ac:chgData name="Rahman,S M Wahidur" userId="1f47f2be-1738-47c9-b483-fc9e18110345" providerId="ADAL" clId="{8AD14560-417F-4CB3-A6F8-29890E2690D5}" dt="2024-09-21T03:06:27.361" v="133" actId="21"/>
          <ac:spMkLst>
            <pc:docMk/>
            <pc:sldMk cId="918722804" sldId="788"/>
            <ac:spMk id="3" creationId="{C9250C85-81BA-339A-CC8C-0F618C1480D2}"/>
          </ac:spMkLst>
        </pc:spChg>
      </pc:sldChg>
      <pc:sldChg chg="modSp add mod">
        <pc:chgData name="Rahman,S M Wahidur" userId="1f47f2be-1738-47c9-b483-fc9e18110345" providerId="ADAL" clId="{8AD14560-417F-4CB3-A6F8-29890E2690D5}" dt="2024-09-26T04:08:59.105" v="1464" actId="313"/>
        <pc:sldMkLst>
          <pc:docMk/>
          <pc:sldMk cId="105610563" sldId="789"/>
        </pc:sldMkLst>
        <pc:spChg chg="mod">
          <ac:chgData name="Rahman,S M Wahidur" userId="1f47f2be-1738-47c9-b483-fc9e18110345" providerId="ADAL" clId="{8AD14560-417F-4CB3-A6F8-29890E2690D5}" dt="2024-09-26T04:08:59.105" v="1464" actId="313"/>
          <ac:spMkLst>
            <pc:docMk/>
            <pc:sldMk cId="105610563" sldId="789"/>
            <ac:spMk id="3" creationId="{C9250C85-81BA-339A-CC8C-0F618C1480D2}"/>
          </ac:spMkLst>
        </pc:spChg>
      </pc:sldChg>
      <pc:sldChg chg="modSp new mod">
        <pc:chgData name="Rahman,S M Wahidur" userId="1f47f2be-1738-47c9-b483-fc9e18110345" providerId="ADAL" clId="{8AD14560-417F-4CB3-A6F8-29890E2690D5}" dt="2024-09-21T03:16:04.176" v="216" actId="20577"/>
        <pc:sldMkLst>
          <pc:docMk/>
          <pc:sldMk cId="1524541643" sldId="790"/>
        </pc:sldMkLst>
        <pc:spChg chg="mod">
          <ac:chgData name="Rahman,S M Wahidur" userId="1f47f2be-1738-47c9-b483-fc9e18110345" providerId="ADAL" clId="{8AD14560-417F-4CB3-A6F8-29890E2690D5}" dt="2024-09-21T03:16:04.176" v="216" actId="20577"/>
          <ac:spMkLst>
            <pc:docMk/>
            <pc:sldMk cId="1524541643" sldId="790"/>
            <ac:spMk id="2" creationId="{04B45A46-4B54-32AF-819F-105B85F03EA6}"/>
          </ac:spMkLst>
        </pc:spChg>
        <pc:spChg chg="mod">
          <ac:chgData name="Rahman,S M Wahidur" userId="1f47f2be-1738-47c9-b483-fc9e18110345" providerId="ADAL" clId="{8AD14560-417F-4CB3-A6F8-29890E2690D5}" dt="2024-09-21T03:14:45.796" v="207" actId="113"/>
          <ac:spMkLst>
            <pc:docMk/>
            <pc:sldMk cId="1524541643" sldId="790"/>
            <ac:spMk id="3" creationId="{A9D0B5DE-F5CC-24D9-F20C-2D9FD46F7E26}"/>
          </ac:spMkLst>
        </pc:spChg>
      </pc:sldChg>
      <pc:sldChg chg="addSp modSp new mod">
        <pc:chgData name="Rahman,S M Wahidur" userId="1f47f2be-1738-47c9-b483-fc9e18110345" providerId="ADAL" clId="{8AD14560-417F-4CB3-A6F8-29890E2690D5}" dt="2024-09-23T02:16:33.995" v="946" actId="1076"/>
        <pc:sldMkLst>
          <pc:docMk/>
          <pc:sldMk cId="1070720927" sldId="791"/>
        </pc:sldMkLst>
        <pc:spChg chg="mod">
          <ac:chgData name="Rahman,S M Wahidur" userId="1f47f2be-1738-47c9-b483-fc9e18110345" providerId="ADAL" clId="{8AD14560-417F-4CB3-A6F8-29890E2690D5}" dt="2024-09-21T03:17:33.497" v="236" actId="20577"/>
          <ac:spMkLst>
            <pc:docMk/>
            <pc:sldMk cId="1070720927" sldId="791"/>
            <ac:spMk id="2" creationId="{F61416AE-820B-F62B-DD10-72C506BBCFCB}"/>
          </ac:spMkLst>
        </pc:spChg>
        <pc:spChg chg="mod">
          <ac:chgData name="Rahman,S M Wahidur" userId="1f47f2be-1738-47c9-b483-fc9e18110345" providerId="ADAL" clId="{8AD14560-417F-4CB3-A6F8-29890E2690D5}" dt="2024-09-23T02:01:04.188" v="943" actId="114"/>
          <ac:spMkLst>
            <pc:docMk/>
            <pc:sldMk cId="1070720927" sldId="791"/>
            <ac:spMk id="3" creationId="{DF25FCC5-CF9D-C5C1-7775-3773CC633ADA}"/>
          </ac:spMkLst>
        </pc:spChg>
        <pc:picChg chg="add mod">
          <ac:chgData name="Rahman,S M Wahidur" userId="1f47f2be-1738-47c9-b483-fc9e18110345" providerId="ADAL" clId="{8AD14560-417F-4CB3-A6F8-29890E2690D5}" dt="2024-09-23T02:16:33.995" v="946" actId="1076"/>
          <ac:picMkLst>
            <pc:docMk/>
            <pc:sldMk cId="1070720927" sldId="791"/>
            <ac:picMk id="5" creationId="{C7582920-6D1D-ADC7-E348-4DDDAD22D1C2}"/>
          </ac:picMkLst>
        </pc:picChg>
      </pc:sldChg>
      <pc:sldChg chg="addSp modSp new mod">
        <pc:chgData name="Rahman,S M Wahidur" userId="1f47f2be-1738-47c9-b483-fc9e18110345" providerId="ADAL" clId="{8AD14560-417F-4CB3-A6F8-29890E2690D5}" dt="2024-09-21T03:21:30.545" v="289" actId="20577"/>
        <pc:sldMkLst>
          <pc:docMk/>
          <pc:sldMk cId="2845807018" sldId="792"/>
        </pc:sldMkLst>
        <pc:spChg chg="mod">
          <ac:chgData name="Rahman,S M Wahidur" userId="1f47f2be-1738-47c9-b483-fc9e18110345" providerId="ADAL" clId="{8AD14560-417F-4CB3-A6F8-29890E2690D5}" dt="2024-09-21T03:21:30.545" v="289" actId="20577"/>
          <ac:spMkLst>
            <pc:docMk/>
            <pc:sldMk cId="2845807018" sldId="792"/>
            <ac:spMk id="2" creationId="{D6CF07CF-D51E-1E34-1165-9B26B7CE46C1}"/>
          </ac:spMkLst>
        </pc:spChg>
        <pc:spChg chg="mod">
          <ac:chgData name="Rahman,S M Wahidur" userId="1f47f2be-1738-47c9-b483-fc9e18110345" providerId="ADAL" clId="{8AD14560-417F-4CB3-A6F8-29890E2690D5}" dt="2024-09-21T03:20:45.380" v="266" actId="14100"/>
          <ac:spMkLst>
            <pc:docMk/>
            <pc:sldMk cId="2845807018" sldId="792"/>
            <ac:spMk id="3" creationId="{EE28C0D4-9B23-EEF1-52C9-E367AF3177E7}"/>
          </ac:spMkLst>
        </pc:spChg>
        <pc:picChg chg="add mod">
          <ac:chgData name="Rahman,S M Wahidur" userId="1f47f2be-1738-47c9-b483-fc9e18110345" providerId="ADAL" clId="{8AD14560-417F-4CB3-A6F8-29890E2690D5}" dt="2024-09-21T03:19:56.599" v="244" actId="1076"/>
          <ac:picMkLst>
            <pc:docMk/>
            <pc:sldMk cId="2845807018" sldId="792"/>
            <ac:picMk id="6" creationId="{05F53F5C-925F-C368-F3EF-4738975EEC0F}"/>
          </ac:picMkLst>
        </pc:picChg>
      </pc:sldChg>
      <pc:sldChg chg="addSp delSp modSp new mod">
        <pc:chgData name="Rahman,S M Wahidur" userId="1f47f2be-1738-47c9-b483-fc9e18110345" providerId="ADAL" clId="{8AD14560-417F-4CB3-A6F8-29890E2690D5}" dt="2024-09-24T04:38:06.806" v="1233" actId="208"/>
        <pc:sldMkLst>
          <pc:docMk/>
          <pc:sldMk cId="3598134344" sldId="793"/>
        </pc:sldMkLst>
        <pc:spChg chg="mod">
          <ac:chgData name="Rahman,S M Wahidur" userId="1f47f2be-1738-47c9-b483-fc9e18110345" providerId="ADAL" clId="{8AD14560-417F-4CB3-A6F8-29890E2690D5}" dt="2024-09-21T03:22:18.740" v="304" actId="20577"/>
          <ac:spMkLst>
            <pc:docMk/>
            <pc:sldMk cId="3598134344" sldId="793"/>
            <ac:spMk id="2" creationId="{372B343B-1EEC-3309-4DB0-6531C3AA95BE}"/>
          </ac:spMkLst>
        </pc:spChg>
        <pc:spChg chg="del">
          <ac:chgData name="Rahman,S M Wahidur" userId="1f47f2be-1738-47c9-b483-fc9e18110345" providerId="ADAL" clId="{8AD14560-417F-4CB3-A6F8-29890E2690D5}" dt="2024-09-24T04:25:57.720" v="1167" actId="478"/>
          <ac:spMkLst>
            <pc:docMk/>
            <pc:sldMk cId="3598134344" sldId="793"/>
            <ac:spMk id="3" creationId="{E44D863F-E2E4-7F97-B24B-90F91E8DAE3A}"/>
          </ac:spMkLst>
        </pc:spChg>
        <pc:spChg chg="add mod">
          <ac:chgData name="Rahman,S M Wahidur" userId="1f47f2be-1738-47c9-b483-fc9e18110345" providerId="ADAL" clId="{8AD14560-417F-4CB3-A6F8-29890E2690D5}" dt="2024-09-24T04:32:56.189" v="1200"/>
          <ac:spMkLst>
            <pc:docMk/>
            <pc:sldMk cId="3598134344" sldId="793"/>
            <ac:spMk id="7" creationId="{56A9C39F-7FAD-3FBC-72AF-34043815F954}"/>
          </ac:spMkLst>
        </pc:spChg>
        <pc:spChg chg="add mod">
          <ac:chgData name="Rahman,S M Wahidur" userId="1f47f2be-1738-47c9-b483-fc9e18110345" providerId="ADAL" clId="{8AD14560-417F-4CB3-A6F8-29890E2690D5}" dt="2024-09-24T04:32:56.189" v="1200"/>
          <ac:spMkLst>
            <pc:docMk/>
            <pc:sldMk cId="3598134344" sldId="793"/>
            <ac:spMk id="11" creationId="{88D370ED-6BC2-A947-43C1-3E253C6976D6}"/>
          </ac:spMkLst>
        </pc:spChg>
        <pc:spChg chg="add mod">
          <ac:chgData name="Rahman,S M Wahidur" userId="1f47f2be-1738-47c9-b483-fc9e18110345" providerId="ADAL" clId="{8AD14560-417F-4CB3-A6F8-29890E2690D5}" dt="2024-09-24T04:34:22.445" v="1218" actId="164"/>
          <ac:spMkLst>
            <pc:docMk/>
            <pc:sldMk cId="3598134344" sldId="793"/>
            <ac:spMk id="12" creationId="{44805D4D-A1DB-0913-1F65-5655538618DF}"/>
          </ac:spMkLst>
        </pc:spChg>
        <pc:grpChg chg="add mod">
          <ac:chgData name="Rahman,S M Wahidur" userId="1f47f2be-1738-47c9-b483-fc9e18110345" providerId="ADAL" clId="{8AD14560-417F-4CB3-A6F8-29890E2690D5}" dt="2024-09-24T04:32:56.189" v="1200"/>
          <ac:grpSpMkLst>
            <pc:docMk/>
            <pc:sldMk cId="3598134344" sldId="793"/>
            <ac:grpSpMk id="8" creationId="{689AA8A8-6AC3-2AF2-B306-3D7441E62CC9}"/>
          </ac:grpSpMkLst>
        </pc:grpChg>
        <pc:grpChg chg="add mod">
          <ac:chgData name="Rahman,S M Wahidur" userId="1f47f2be-1738-47c9-b483-fc9e18110345" providerId="ADAL" clId="{8AD14560-417F-4CB3-A6F8-29890E2690D5}" dt="2024-09-24T04:36:39.052" v="1219" actId="1076"/>
          <ac:grpSpMkLst>
            <pc:docMk/>
            <pc:sldMk cId="3598134344" sldId="793"/>
            <ac:grpSpMk id="15" creationId="{A8E82FFF-81EF-DAC6-60C2-27A032EDF285}"/>
          </ac:grpSpMkLst>
        </pc:grpChg>
        <pc:picChg chg="add mod">
          <ac:chgData name="Rahman,S M Wahidur" userId="1f47f2be-1738-47c9-b483-fc9e18110345" providerId="ADAL" clId="{8AD14560-417F-4CB3-A6F8-29890E2690D5}" dt="2024-09-24T04:32:56.189" v="1200"/>
          <ac:picMkLst>
            <pc:docMk/>
            <pc:sldMk cId="3598134344" sldId="793"/>
            <ac:picMk id="6" creationId="{CB4ACE8F-975B-D0F6-A38F-61D5990398F6}"/>
          </ac:picMkLst>
        </pc:picChg>
        <pc:picChg chg="add mod">
          <ac:chgData name="Rahman,S M Wahidur" userId="1f47f2be-1738-47c9-b483-fc9e18110345" providerId="ADAL" clId="{8AD14560-417F-4CB3-A6F8-29890E2690D5}" dt="2024-09-24T04:34:22.445" v="1218" actId="164"/>
          <ac:picMkLst>
            <pc:docMk/>
            <pc:sldMk cId="3598134344" sldId="793"/>
            <ac:picMk id="10" creationId="{55F94C76-EE9B-3A48-B054-E26AF83CA995}"/>
          </ac:picMkLst>
        </pc:picChg>
        <pc:picChg chg="add mod">
          <ac:chgData name="Rahman,S M Wahidur" userId="1f47f2be-1738-47c9-b483-fc9e18110345" providerId="ADAL" clId="{8AD14560-417F-4CB3-A6F8-29890E2690D5}" dt="2024-09-24T04:37:45.494" v="1231" actId="1076"/>
          <ac:picMkLst>
            <pc:docMk/>
            <pc:sldMk cId="3598134344" sldId="793"/>
            <ac:picMk id="17" creationId="{3C24FBB6-1C27-F43F-D8E1-3215878B72FA}"/>
          </ac:picMkLst>
        </pc:picChg>
        <pc:cxnChg chg="add mod">
          <ac:chgData name="Rahman,S M Wahidur" userId="1f47f2be-1738-47c9-b483-fc9e18110345" providerId="ADAL" clId="{8AD14560-417F-4CB3-A6F8-29890E2690D5}" dt="2024-09-24T04:36:39.052" v="1219" actId="1076"/>
          <ac:cxnSpMkLst>
            <pc:docMk/>
            <pc:sldMk cId="3598134344" sldId="793"/>
            <ac:cxnSpMk id="14" creationId="{B24D994A-1F52-45B3-4581-E232F7F3F2AB}"/>
          </ac:cxnSpMkLst>
        </pc:cxnChg>
        <pc:cxnChg chg="add mod">
          <ac:chgData name="Rahman,S M Wahidur" userId="1f47f2be-1738-47c9-b483-fc9e18110345" providerId="ADAL" clId="{8AD14560-417F-4CB3-A6F8-29890E2690D5}" dt="2024-09-24T04:38:06.806" v="1233" actId="208"/>
          <ac:cxnSpMkLst>
            <pc:docMk/>
            <pc:sldMk cId="3598134344" sldId="793"/>
            <ac:cxnSpMk id="19" creationId="{AB42E9DB-BEF1-AF41-8D1A-DD5032CEA251}"/>
          </ac:cxnSpMkLst>
        </pc:cxnChg>
      </pc:sldChg>
      <pc:sldChg chg="addSp delSp modSp new mod ord">
        <pc:chgData name="Rahman,S M Wahidur" userId="1f47f2be-1738-47c9-b483-fc9e18110345" providerId="ADAL" clId="{8AD14560-417F-4CB3-A6F8-29890E2690D5}" dt="2024-09-23T04:31:22.393" v="1164"/>
        <pc:sldMkLst>
          <pc:docMk/>
          <pc:sldMk cId="1112700242" sldId="794"/>
        </pc:sldMkLst>
        <pc:spChg chg="mod">
          <ac:chgData name="Rahman,S M Wahidur" userId="1f47f2be-1738-47c9-b483-fc9e18110345" providerId="ADAL" clId="{8AD14560-417F-4CB3-A6F8-29890E2690D5}" dt="2024-09-23T04:31:22.393" v="1164"/>
          <ac:spMkLst>
            <pc:docMk/>
            <pc:sldMk cId="1112700242" sldId="794"/>
            <ac:spMk id="2" creationId="{52FA3857-5BA8-0A6B-305A-8407D8649189}"/>
          </ac:spMkLst>
        </pc:spChg>
        <pc:spChg chg="del">
          <ac:chgData name="Rahman,S M Wahidur" userId="1f47f2be-1738-47c9-b483-fc9e18110345" providerId="ADAL" clId="{8AD14560-417F-4CB3-A6F8-29890E2690D5}" dt="2024-09-23T02:22:52.681" v="957" actId="931"/>
          <ac:spMkLst>
            <pc:docMk/>
            <pc:sldMk cId="1112700242" sldId="794"/>
            <ac:spMk id="3" creationId="{B57CFEBD-F433-8B38-B296-FDF4A5B8EAB5}"/>
          </ac:spMkLst>
        </pc:spChg>
        <pc:spChg chg="add del mod">
          <ac:chgData name="Rahman,S M Wahidur" userId="1f47f2be-1738-47c9-b483-fc9e18110345" providerId="ADAL" clId="{8AD14560-417F-4CB3-A6F8-29890E2690D5}" dt="2024-09-23T02:25:19.195" v="981" actId="478"/>
          <ac:spMkLst>
            <pc:docMk/>
            <pc:sldMk cId="1112700242" sldId="794"/>
            <ac:spMk id="9" creationId="{00B33B9C-486F-95F5-0D04-5020F88D70AD}"/>
          </ac:spMkLst>
        </pc:spChg>
        <pc:grpChg chg="add mod">
          <ac:chgData name="Rahman,S M Wahidur" userId="1f47f2be-1738-47c9-b483-fc9e18110345" providerId="ADAL" clId="{8AD14560-417F-4CB3-A6F8-29890E2690D5}" dt="2024-09-23T02:25:43.923" v="985" actId="164"/>
          <ac:grpSpMkLst>
            <pc:docMk/>
            <pc:sldMk cId="1112700242" sldId="794"/>
            <ac:grpSpMk id="16" creationId="{B10CDB9F-09B5-2316-FE83-2EEA272EDCC2}"/>
          </ac:grpSpMkLst>
        </pc:grpChg>
        <pc:picChg chg="add mod">
          <ac:chgData name="Rahman,S M Wahidur" userId="1f47f2be-1738-47c9-b483-fc9e18110345" providerId="ADAL" clId="{8AD14560-417F-4CB3-A6F8-29890E2690D5}" dt="2024-09-23T02:25:43.923" v="985" actId="164"/>
          <ac:picMkLst>
            <pc:docMk/>
            <pc:sldMk cId="1112700242" sldId="794"/>
            <ac:picMk id="6" creationId="{88F209A8-C3F7-ED62-2DC6-7BAA7C6792AE}"/>
          </ac:picMkLst>
        </pc:picChg>
        <pc:picChg chg="add del mod">
          <ac:chgData name="Rahman,S M Wahidur" userId="1f47f2be-1738-47c9-b483-fc9e18110345" providerId="ADAL" clId="{8AD14560-417F-4CB3-A6F8-29890E2690D5}" dt="2024-09-23T02:23:03.355" v="959" actId="21"/>
          <ac:picMkLst>
            <pc:docMk/>
            <pc:sldMk cId="1112700242" sldId="794"/>
            <ac:picMk id="8" creationId="{00391E9E-EECD-6BED-4A4C-8D1C6BB58873}"/>
          </ac:picMkLst>
        </pc:picChg>
        <pc:picChg chg="add mod">
          <ac:chgData name="Rahman,S M Wahidur" userId="1f47f2be-1738-47c9-b483-fc9e18110345" providerId="ADAL" clId="{8AD14560-417F-4CB3-A6F8-29890E2690D5}" dt="2024-09-23T02:25:43.923" v="985" actId="164"/>
          <ac:picMkLst>
            <pc:docMk/>
            <pc:sldMk cId="1112700242" sldId="794"/>
            <ac:picMk id="10" creationId="{0919971B-D8BD-A437-69C7-DCE464EA869B}"/>
          </ac:picMkLst>
        </pc:picChg>
        <pc:picChg chg="add mod">
          <ac:chgData name="Rahman,S M Wahidur" userId="1f47f2be-1738-47c9-b483-fc9e18110345" providerId="ADAL" clId="{8AD14560-417F-4CB3-A6F8-29890E2690D5}" dt="2024-09-23T02:25:43.923" v="985" actId="164"/>
          <ac:picMkLst>
            <pc:docMk/>
            <pc:sldMk cId="1112700242" sldId="794"/>
            <ac:picMk id="11" creationId="{D0623DF9-91A7-5F08-D61B-113101D761BD}"/>
          </ac:picMkLst>
        </pc:picChg>
        <pc:picChg chg="add mod">
          <ac:chgData name="Rahman,S M Wahidur" userId="1f47f2be-1738-47c9-b483-fc9e18110345" providerId="ADAL" clId="{8AD14560-417F-4CB3-A6F8-29890E2690D5}" dt="2024-09-23T02:25:43.923" v="985" actId="164"/>
          <ac:picMkLst>
            <pc:docMk/>
            <pc:sldMk cId="1112700242" sldId="794"/>
            <ac:picMk id="12" creationId="{A1C708AC-1ED1-B782-3213-B0F08EA28B1A}"/>
          </ac:picMkLst>
        </pc:picChg>
        <pc:picChg chg="add mod">
          <ac:chgData name="Rahman,S M Wahidur" userId="1f47f2be-1738-47c9-b483-fc9e18110345" providerId="ADAL" clId="{8AD14560-417F-4CB3-A6F8-29890E2690D5}" dt="2024-09-23T02:25:43.923" v="985" actId="164"/>
          <ac:picMkLst>
            <pc:docMk/>
            <pc:sldMk cId="1112700242" sldId="794"/>
            <ac:picMk id="13" creationId="{3DA867E4-FD5A-C759-8DC2-0BF1D71A9C32}"/>
          </ac:picMkLst>
        </pc:picChg>
        <pc:picChg chg="add mod">
          <ac:chgData name="Rahman,S M Wahidur" userId="1f47f2be-1738-47c9-b483-fc9e18110345" providerId="ADAL" clId="{8AD14560-417F-4CB3-A6F8-29890E2690D5}" dt="2024-09-23T02:25:43.923" v="985" actId="164"/>
          <ac:picMkLst>
            <pc:docMk/>
            <pc:sldMk cId="1112700242" sldId="794"/>
            <ac:picMk id="14" creationId="{4A81427B-A761-E2F9-4ED8-CE48D9B6A26C}"/>
          </ac:picMkLst>
        </pc:picChg>
        <pc:picChg chg="add mod">
          <ac:chgData name="Rahman,S M Wahidur" userId="1f47f2be-1738-47c9-b483-fc9e18110345" providerId="ADAL" clId="{8AD14560-417F-4CB3-A6F8-29890E2690D5}" dt="2024-09-23T02:25:43.923" v="985" actId="164"/>
          <ac:picMkLst>
            <pc:docMk/>
            <pc:sldMk cId="1112700242" sldId="794"/>
            <ac:picMk id="15" creationId="{BEDE8409-D782-CA54-638B-FB084C50E5D3}"/>
          </ac:picMkLst>
        </pc:picChg>
      </pc:sldChg>
      <pc:sldChg chg="modSp new mod">
        <pc:chgData name="Rahman,S M Wahidur" userId="1f47f2be-1738-47c9-b483-fc9e18110345" providerId="ADAL" clId="{8AD14560-417F-4CB3-A6F8-29890E2690D5}" dt="2024-09-23T04:26:36.705" v="1147" actId="20577"/>
        <pc:sldMkLst>
          <pc:docMk/>
          <pc:sldMk cId="1001168389" sldId="795"/>
        </pc:sldMkLst>
        <pc:spChg chg="mod">
          <ac:chgData name="Rahman,S M Wahidur" userId="1f47f2be-1738-47c9-b483-fc9e18110345" providerId="ADAL" clId="{8AD14560-417F-4CB3-A6F8-29890E2690D5}" dt="2024-09-23T02:34:28.929" v="997" actId="20577"/>
          <ac:spMkLst>
            <pc:docMk/>
            <pc:sldMk cId="1001168389" sldId="795"/>
            <ac:spMk id="2" creationId="{5EAA5B47-9DAD-3E0F-A340-83640F279D9A}"/>
          </ac:spMkLst>
        </pc:spChg>
        <pc:spChg chg="mod">
          <ac:chgData name="Rahman,S M Wahidur" userId="1f47f2be-1738-47c9-b483-fc9e18110345" providerId="ADAL" clId="{8AD14560-417F-4CB3-A6F8-29890E2690D5}" dt="2024-09-23T04:26:36.705" v="1147" actId="20577"/>
          <ac:spMkLst>
            <pc:docMk/>
            <pc:sldMk cId="1001168389" sldId="795"/>
            <ac:spMk id="3" creationId="{49BA0B5F-8DD0-7522-BAC3-11930324DFDB}"/>
          </ac:spMkLst>
        </pc:spChg>
      </pc:sldChg>
      <pc:sldChg chg="modSp new mod">
        <pc:chgData name="Rahman,S M Wahidur" userId="1f47f2be-1738-47c9-b483-fc9e18110345" providerId="ADAL" clId="{8AD14560-417F-4CB3-A6F8-29890E2690D5}" dt="2024-09-23T04:29:24.625" v="1156" actId="113"/>
        <pc:sldMkLst>
          <pc:docMk/>
          <pc:sldMk cId="892152074" sldId="796"/>
        </pc:sldMkLst>
        <pc:spChg chg="mod">
          <ac:chgData name="Rahman,S M Wahidur" userId="1f47f2be-1738-47c9-b483-fc9e18110345" providerId="ADAL" clId="{8AD14560-417F-4CB3-A6F8-29890E2690D5}" dt="2024-09-23T02:34:41.964" v="1010" actId="20577"/>
          <ac:spMkLst>
            <pc:docMk/>
            <pc:sldMk cId="892152074" sldId="796"/>
            <ac:spMk id="2" creationId="{638EC5B7-C868-5C61-2C2E-C7C164F07421}"/>
          </ac:spMkLst>
        </pc:spChg>
        <pc:spChg chg="mod">
          <ac:chgData name="Rahman,S M Wahidur" userId="1f47f2be-1738-47c9-b483-fc9e18110345" providerId="ADAL" clId="{8AD14560-417F-4CB3-A6F8-29890E2690D5}" dt="2024-09-23T04:29:24.625" v="1156" actId="113"/>
          <ac:spMkLst>
            <pc:docMk/>
            <pc:sldMk cId="892152074" sldId="796"/>
            <ac:spMk id="3" creationId="{359E03C4-D29B-4C64-461D-255134649D9E}"/>
          </ac:spMkLst>
        </pc:spChg>
      </pc:sldChg>
      <pc:sldChg chg="addSp modSp new mod">
        <pc:chgData name="Rahman,S M Wahidur" userId="1f47f2be-1738-47c9-b483-fc9e18110345" providerId="ADAL" clId="{8AD14560-417F-4CB3-A6F8-29890E2690D5}" dt="2024-09-26T04:26:14.770" v="1507" actId="20577"/>
        <pc:sldMkLst>
          <pc:docMk/>
          <pc:sldMk cId="4110493183" sldId="797"/>
        </pc:sldMkLst>
        <pc:spChg chg="mod">
          <ac:chgData name="Rahman,S M Wahidur" userId="1f47f2be-1738-47c9-b483-fc9e18110345" providerId="ADAL" clId="{8AD14560-417F-4CB3-A6F8-29890E2690D5}" dt="2024-09-23T02:34:54.463" v="1017" actId="20577"/>
          <ac:spMkLst>
            <pc:docMk/>
            <pc:sldMk cId="4110493183" sldId="797"/>
            <ac:spMk id="2" creationId="{4D05C3C3-DC22-3903-8A67-9D6608D861CB}"/>
          </ac:spMkLst>
        </pc:spChg>
        <pc:spChg chg="mod">
          <ac:chgData name="Rahman,S M Wahidur" userId="1f47f2be-1738-47c9-b483-fc9e18110345" providerId="ADAL" clId="{8AD14560-417F-4CB3-A6F8-29890E2690D5}" dt="2024-09-26T04:26:14.770" v="1507" actId="20577"/>
          <ac:spMkLst>
            <pc:docMk/>
            <pc:sldMk cId="4110493183" sldId="797"/>
            <ac:spMk id="3" creationId="{9EDA68D7-1404-6B30-B0E7-23FEDE972147}"/>
          </ac:spMkLst>
        </pc:spChg>
        <pc:spChg chg="add">
          <ac:chgData name="Rahman,S M Wahidur" userId="1f47f2be-1738-47c9-b483-fc9e18110345" providerId="ADAL" clId="{8AD14560-417F-4CB3-A6F8-29890E2690D5}" dt="2024-09-26T04:16:39.660" v="1468"/>
          <ac:spMkLst>
            <pc:docMk/>
            <pc:sldMk cId="4110493183" sldId="797"/>
            <ac:spMk id="5" creationId="{A5B25AC4-8EAB-C543-0BC0-F3F0BFF84199}"/>
          </ac:spMkLst>
        </pc:spChg>
      </pc:sldChg>
      <pc:sldChg chg="addSp modSp new mod">
        <pc:chgData name="Rahman,S M Wahidur" userId="1f47f2be-1738-47c9-b483-fc9e18110345" providerId="ADAL" clId="{8AD14560-417F-4CB3-A6F8-29890E2690D5}" dt="2024-09-24T04:45:24.774" v="1320" actId="1582"/>
        <pc:sldMkLst>
          <pc:docMk/>
          <pc:sldMk cId="1852908392" sldId="798"/>
        </pc:sldMkLst>
        <pc:spChg chg="mod">
          <ac:chgData name="Rahman,S M Wahidur" userId="1f47f2be-1738-47c9-b483-fc9e18110345" providerId="ADAL" clId="{8AD14560-417F-4CB3-A6F8-29890E2690D5}" dt="2024-09-24T04:41:02.082" v="1271" actId="20577"/>
          <ac:spMkLst>
            <pc:docMk/>
            <pc:sldMk cId="1852908392" sldId="798"/>
            <ac:spMk id="2" creationId="{00D40B00-3B3B-F0D3-2A3F-7FCEB0B4B572}"/>
          </ac:spMkLst>
        </pc:spChg>
        <pc:spChg chg="mod">
          <ac:chgData name="Rahman,S M Wahidur" userId="1f47f2be-1738-47c9-b483-fc9e18110345" providerId="ADAL" clId="{8AD14560-417F-4CB3-A6F8-29890E2690D5}" dt="2024-09-24T04:43:49.306" v="1313" actId="14100"/>
          <ac:spMkLst>
            <pc:docMk/>
            <pc:sldMk cId="1852908392" sldId="798"/>
            <ac:spMk id="3" creationId="{C428C1EE-0849-E558-3762-99CD4A2A9E06}"/>
          </ac:spMkLst>
        </pc:spChg>
        <pc:spChg chg="add mod">
          <ac:chgData name="Rahman,S M Wahidur" userId="1f47f2be-1738-47c9-b483-fc9e18110345" providerId="ADAL" clId="{8AD14560-417F-4CB3-A6F8-29890E2690D5}" dt="2024-09-24T04:44:38.840" v="1314" actId="1076"/>
          <ac:spMkLst>
            <pc:docMk/>
            <pc:sldMk cId="1852908392" sldId="798"/>
            <ac:spMk id="9" creationId="{B2FC51DF-D70C-B785-14E3-ED4E3D1D527C}"/>
          </ac:spMkLst>
        </pc:spChg>
        <pc:picChg chg="add mod">
          <ac:chgData name="Rahman,S M Wahidur" userId="1f47f2be-1738-47c9-b483-fc9e18110345" providerId="ADAL" clId="{8AD14560-417F-4CB3-A6F8-29890E2690D5}" dt="2024-09-24T04:44:38.840" v="1314" actId="1076"/>
          <ac:picMkLst>
            <pc:docMk/>
            <pc:sldMk cId="1852908392" sldId="798"/>
            <ac:picMk id="6" creationId="{A0EFCC1F-776E-6F2D-BDF5-3A265EA96E8E}"/>
          </ac:picMkLst>
        </pc:picChg>
        <pc:picChg chg="add mod">
          <ac:chgData name="Rahman,S M Wahidur" userId="1f47f2be-1738-47c9-b483-fc9e18110345" providerId="ADAL" clId="{8AD14560-417F-4CB3-A6F8-29890E2690D5}" dt="2024-09-24T04:42:34.970" v="1285" actId="1582"/>
          <ac:picMkLst>
            <pc:docMk/>
            <pc:sldMk cId="1852908392" sldId="798"/>
            <ac:picMk id="8" creationId="{696C0961-F0CD-FD95-D9BA-C5C0C7A256F0}"/>
          </ac:picMkLst>
        </pc:picChg>
        <pc:picChg chg="add mod">
          <ac:chgData name="Rahman,S M Wahidur" userId="1f47f2be-1738-47c9-b483-fc9e18110345" providerId="ADAL" clId="{8AD14560-417F-4CB3-A6F8-29890E2690D5}" dt="2024-09-24T04:45:24.774" v="1320" actId="1582"/>
          <ac:picMkLst>
            <pc:docMk/>
            <pc:sldMk cId="1852908392" sldId="798"/>
            <ac:picMk id="11" creationId="{C33BA7BE-3257-F630-9F1B-9A9BE4777722}"/>
          </ac:picMkLst>
        </pc:picChg>
      </pc:sldChg>
      <pc:sldChg chg="modSp add mod">
        <pc:chgData name="Rahman,S M Wahidur" userId="1f47f2be-1738-47c9-b483-fc9e18110345" providerId="ADAL" clId="{8AD14560-417F-4CB3-A6F8-29890E2690D5}" dt="2024-09-26T04:26:19.311" v="1508" actId="20577"/>
        <pc:sldMkLst>
          <pc:docMk/>
          <pc:sldMk cId="586218039" sldId="799"/>
        </pc:sldMkLst>
        <pc:spChg chg="mod">
          <ac:chgData name="Rahman,S M Wahidur" userId="1f47f2be-1738-47c9-b483-fc9e18110345" providerId="ADAL" clId="{8AD14560-417F-4CB3-A6F8-29890E2690D5}" dt="2024-09-26T04:26:19.311" v="1508" actId="20577"/>
          <ac:spMkLst>
            <pc:docMk/>
            <pc:sldMk cId="586218039" sldId="799"/>
            <ac:spMk id="3" creationId="{9EDA68D7-1404-6B30-B0E7-23FEDE97214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0"/>
            <a:ext cx="3037840" cy="466434"/>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970939" y="0"/>
            <a:ext cx="3037840" cy="466434"/>
          </a:xfrm>
          <a:prstGeom prst="rect">
            <a:avLst/>
          </a:prstGeom>
        </p:spPr>
        <p:txBody>
          <a:bodyPr vert="horz" lIns="91440" tIns="45720" rIns="91440" bIns="45720" rtlCol="0"/>
          <a:lstStyle>
            <a:lvl1pPr algn="r">
              <a:defRPr sz="1200"/>
            </a:lvl1pPr>
          </a:lstStyle>
          <a:p>
            <a:fld id="{D550114D-A6A7-4FAE-A012-7020C7D1D5EA}" type="datetimeFigureOut">
              <a:rPr lang="ko-KR" altLang="en-US" smtClean="0"/>
              <a:t>2024-09-21</a:t>
            </a:fld>
            <a:endParaRPr lang="ko-KR" altLang="en-US"/>
          </a:p>
        </p:txBody>
      </p:sp>
      <p:sp>
        <p:nvSpPr>
          <p:cNvPr id="4" name="바닥글 개체 틀 3"/>
          <p:cNvSpPr>
            <a:spLocks noGrp="1"/>
          </p:cNvSpPr>
          <p:nvPr>
            <p:ph type="ftr" sz="quarter" idx="2"/>
          </p:nvPr>
        </p:nvSpPr>
        <p:spPr>
          <a:xfrm>
            <a:off x="1" y="8829968"/>
            <a:ext cx="3037840" cy="466433"/>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970939" y="8829968"/>
            <a:ext cx="3037840" cy="466433"/>
          </a:xfrm>
          <a:prstGeom prst="rect">
            <a:avLst/>
          </a:prstGeom>
        </p:spPr>
        <p:txBody>
          <a:bodyPr vert="horz" lIns="91440" tIns="45720" rIns="91440" bIns="45720" rtlCol="0" anchor="b"/>
          <a:lstStyle>
            <a:lvl1pPr algn="r">
              <a:defRPr sz="1200"/>
            </a:lvl1pPr>
          </a:lstStyle>
          <a:p>
            <a:fld id="{371644B4-4DA5-45F8-A5C6-676E279071FE}" type="slidenum">
              <a:rPr lang="ko-KR" altLang="en-US" smtClean="0"/>
              <a:t>‹#›</a:t>
            </a:fld>
            <a:endParaRPr lang="ko-KR" altLang="en-US"/>
          </a:p>
        </p:txBody>
      </p:sp>
    </p:spTree>
    <p:extLst>
      <p:ext uri="{BB962C8B-B14F-4D97-AF65-F5344CB8AC3E}">
        <p14:creationId xmlns:p14="http://schemas.microsoft.com/office/powerpoint/2010/main" val="912222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0"/>
            <a:ext cx="3037840" cy="464821"/>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970939" y="0"/>
            <a:ext cx="3037840" cy="464821"/>
          </a:xfrm>
          <a:prstGeom prst="rect">
            <a:avLst/>
          </a:prstGeom>
        </p:spPr>
        <p:txBody>
          <a:bodyPr vert="horz" lIns="91440" tIns="45720" rIns="91440" bIns="45720" rtlCol="0"/>
          <a:lstStyle>
            <a:lvl1pPr algn="r">
              <a:defRPr sz="1200"/>
            </a:lvl1pPr>
          </a:lstStyle>
          <a:p>
            <a:fld id="{72B09AB2-2107-4BFF-A5A6-5D93B42B33D0}" type="datetimeFigureOut">
              <a:rPr lang="ko-KR" altLang="en-US" smtClean="0"/>
              <a:t>2024-09-15</a:t>
            </a:fld>
            <a:endParaRPr lang="ko-KR" altLang="en-US"/>
          </a:p>
        </p:txBody>
      </p:sp>
      <p:sp>
        <p:nvSpPr>
          <p:cNvPr id="4" name="슬라이드 이미지 개체 틀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701041" y="4415790"/>
            <a:ext cx="5608320" cy="4183381"/>
          </a:xfrm>
          <a:prstGeom prst="rect">
            <a:avLst/>
          </a:prstGeom>
        </p:spPr>
        <p:txBody>
          <a:bodyPr vert="horz" lIns="91440" tIns="45720" rIns="91440" bIns="45720" rtlCol="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1" y="8829967"/>
            <a:ext cx="3037840" cy="464821"/>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970939" y="8829967"/>
            <a:ext cx="3037840" cy="464821"/>
          </a:xfrm>
          <a:prstGeom prst="rect">
            <a:avLst/>
          </a:prstGeom>
        </p:spPr>
        <p:txBody>
          <a:bodyPr vert="horz" lIns="91440" tIns="45720" rIns="91440" bIns="45720" rtlCol="0" anchor="b"/>
          <a:lstStyle>
            <a:lvl1pPr algn="r">
              <a:defRPr sz="1200"/>
            </a:lvl1pPr>
          </a:lstStyle>
          <a:p>
            <a:fld id="{FCE0D7CD-0011-43CC-9AB6-A744435C11AE}" type="slidenum">
              <a:rPr lang="ko-KR" altLang="en-US" smtClean="0"/>
              <a:t>‹#›</a:t>
            </a:fld>
            <a:endParaRPr lang="ko-KR" altLang="en-US"/>
          </a:p>
        </p:txBody>
      </p:sp>
    </p:spTree>
    <p:extLst>
      <p:ext uri="{BB962C8B-B14F-4D97-AF65-F5344CB8AC3E}">
        <p14:creationId xmlns:p14="http://schemas.microsoft.com/office/powerpoint/2010/main" val="2265183587"/>
      </p:ext>
    </p:extLst>
  </p:cSld>
  <p:clrMap bg1="lt1" tx1="dk1" bg2="lt2" tx2="dk2" accent1="accent1" accent2="accent2" accent3="accent3" accent4="accent4" accent5="accent5" accent6="accent6" hlink="hlink" folHlink="folHlink"/>
  <p:hf sldNum="0" hdr="0" ftr="0" dt="0"/>
  <p:notesStyle>
    <a:lvl1pPr marL="0" algn="l" defTabSz="914377" rtl="0" eaLnBrk="1" latinLnBrk="1" hangingPunct="1">
      <a:defRPr sz="1200" kern="1200">
        <a:solidFill>
          <a:schemeClr val="tx1"/>
        </a:solidFill>
        <a:latin typeface="+mn-lt"/>
        <a:ea typeface="+mn-ea"/>
        <a:cs typeface="+mn-cs"/>
      </a:defRPr>
    </a:lvl1pPr>
    <a:lvl2pPr marL="457189" algn="l" defTabSz="914377" rtl="0" eaLnBrk="1" latinLnBrk="1" hangingPunct="1">
      <a:defRPr sz="1200" kern="1200">
        <a:solidFill>
          <a:schemeClr val="tx1"/>
        </a:solidFill>
        <a:latin typeface="+mn-lt"/>
        <a:ea typeface="+mn-ea"/>
        <a:cs typeface="+mn-cs"/>
      </a:defRPr>
    </a:lvl2pPr>
    <a:lvl3pPr marL="914377" algn="l" defTabSz="914377" rtl="0" eaLnBrk="1" latinLnBrk="1" hangingPunct="1">
      <a:defRPr sz="1200" kern="1200">
        <a:solidFill>
          <a:schemeClr val="tx1"/>
        </a:solidFill>
        <a:latin typeface="+mn-lt"/>
        <a:ea typeface="+mn-ea"/>
        <a:cs typeface="+mn-cs"/>
      </a:defRPr>
    </a:lvl3pPr>
    <a:lvl4pPr marL="1371566" algn="l" defTabSz="914377" rtl="0" eaLnBrk="1" latinLnBrk="1" hangingPunct="1">
      <a:defRPr sz="1200" kern="1200">
        <a:solidFill>
          <a:schemeClr val="tx1"/>
        </a:solidFill>
        <a:latin typeface="+mn-lt"/>
        <a:ea typeface="+mn-ea"/>
        <a:cs typeface="+mn-cs"/>
      </a:defRPr>
    </a:lvl4pPr>
    <a:lvl5pPr marL="1828754" algn="l" defTabSz="914377" rtl="0" eaLnBrk="1" latinLnBrk="1" hangingPunct="1">
      <a:defRPr sz="1200" kern="1200">
        <a:solidFill>
          <a:schemeClr val="tx1"/>
        </a:solidFill>
        <a:latin typeface="+mn-lt"/>
        <a:ea typeface="+mn-ea"/>
        <a:cs typeface="+mn-cs"/>
      </a:defRPr>
    </a:lvl5pPr>
    <a:lvl6pPr marL="2285943" algn="l" defTabSz="914377" rtl="0" eaLnBrk="1" latinLnBrk="1" hangingPunct="1">
      <a:defRPr sz="1200" kern="1200">
        <a:solidFill>
          <a:schemeClr val="tx1"/>
        </a:solidFill>
        <a:latin typeface="+mn-lt"/>
        <a:ea typeface="+mn-ea"/>
        <a:cs typeface="+mn-cs"/>
      </a:defRPr>
    </a:lvl6pPr>
    <a:lvl7pPr marL="2743131" algn="l" defTabSz="914377" rtl="0" eaLnBrk="1" latinLnBrk="1" hangingPunct="1">
      <a:defRPr sz="1200" kern="1200">
        <a:solidFill>
          <a:schemeClr val="tx1"/>
        </a:solidFill>
        <a:latin typeface="+mn-lt"/>
        <a:ea typeface="+mn-ea"/>
        <a:cs typeface="+mn-cs"/>
      </a:defRPr>
    </a:lvl7pPr>
    <a:lvl8pPr marL="3200320" algn="l" defTabSz="914377" rtl="0" eaLnBrk="1" latinLnBrk="1" hangingPunct="1">
      <a:defRPr sz="1200" kern="1200">
        <a:solidFill>
          <a:schemeClr val="tx1"/>
        </a:solidFill>
        <a:latin typeface="+mn-lt"/>
        <a:ea typeface="+mn-ea"/>
        <a:cs typeface="+mn-cs"/>
      </a:defRPr>
    </a:lvl8pPr>
    <a:lvl9pPr marL="3657509" algn="l" defTabSz="914377"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Rot="1" noChangeAspect="1" noChangeArrowheads="1" noTextEdit="1"/>
          </p:cNvSpPr>
          <p:nvPr>
            <p:ph type="sldImg"/>
          </p:nvPr>
        </p:nvSpPr>
        <p:spPr>
          <a:xfrm>
            <a:off x="406400" y="696913"/>
            <a:ext cx="6197600" cy="348615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ko-KR" dirty="0">
              <a:ea typeface="ＭＳ Ｐゴシック" pitchFamily="34" charset="-128"/>
            </a:endParaRPr>
          </a:p>
        </p:txBody>
      </p:sp>
    </p:spTree>
    <p:extLst>
      <p:ext uri="{BB962C8B-B14F-4D97-AF65-F5344CB8AC3E}">
        <p14:creationId xmlns:p14="http://schemas.microsoft.com/office/powerpoint/2010/main" val="32302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8817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0859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16319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11" descr="itservices_withseal"/>
          <p:cNvPicPr>
            <a:picLocks noChangeArrowheads="1"/>
          </p:cNvPicPr>
          <p:nvPr userDrawn="1"/>
        </p:nvPicPr>
        <p:blipFill>
          <a:blip r:embed="rId2">
            <a:extLst>
              <a:ext uri="{28A0092B-C50C-407E-A947-70E740481C1C}">
                <a14:useLocalDpi xmlns:a14="http://schemas.microsoft.com/office/drawing/2010/main" val="0"/>
              </a:ext>
            </a:extLst>
          </a:blip>
          <a:srcRect t="24632" b="65947"/>
          <a:stretch>
            <a:fillRect/>
          </a:stretch>
        </p:blipFill>
        <p:spPr bwMode="auto">
          <a:xfrm>
            <a:off x="2999761" y="1043982"/>
            <a:ext cx="6192483" cy="152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bwMode="auto">
          <a:xfrm>
            <a:off x="3515208" y="1207231"/>
            <a:ext cx="5161533" cy="307905"/>
          </a:xfrm>
          <a:prstGeom prst="rect">
            <a:avLst/>
          </a:prstGeom>
          <a:noFill/>
        </p:spPr>
        <p:txBody>
          <a:bodyPr wrap="square">
            <a:spAutoFit/>
          </a:bodyPr>
          <a:lstStyle/>
          <a:p>
            <a:pPr algn="ctr" eaLnBrk="0" fontAlgn="base" latinLnBrk="0" hangingPunct="0">
              <a:spcBef>
                <a:spcPct val="0"/>
              </a:spcBef>
              <a:spcAft>
                <a:spcPct val="0"/>
              </a:spcAft>
              <a:defRPr/>
            </a:pPr>
            <a:r>
              <a:rPr lang="en-US" altLang="ko-KR" sz="1401" b="0" spc="-53" dirty="0">
                <a:solidFill>
                  <a:srgbClr val="524C31">
                    <a:lumMod val="50000"/>
                  </a:srgbClr>
                </a:solidFill>
                <a:latin typeface="Trebuchet MS" pitchFamily="34" charset="0"/>
              </a:rPr>
              <a:t>S</a:t>
            </a:r>
            <a:r>
              <a:rPr lang="en-US" altLang="ko-KR" sz="1200" b="0" spc="-53" dirty="0">
                <a:solidFill>
                  <a:srgbClr val="524C31">
                    <a:lumMod val="50000"/>
                  </a:srgbClr>
                </a:solidFill>
                <a:latin typeface="Trebuchet MS" pitchFamily="34" charset="0"/>
              </a:rPr>
              <a:t>c</a:t>
            </a:r>
            <a:r>
              <a:rPr lang="en-US" altLang="ko-KR" sz="1200" spc="-53" dirty="0">
                <a:solidFill>
                  <a:srgbClr val="524C31">
                    <a:lumMod val="50000"/>
                  </a:srgbClr>
                </a:solidFill>
                <a:latin typeface="Trebuchet MS" pitchFamily="34" charset="0"/>
              </a:rPr>
              <a:t>hool of Electrical Engineering and Computer Science</a:t>
            </a:r>
          </a:p>
        </p:txBody>
      </p:sp>
      <p:sp>
        <p:nvSpPr>
          <p:cNvPr id="5122" name="Rectangle 2"/>
          <p:cNvSpPr>
            <a:spLocks noGrp="1" noChangeArrowheads="1"/>
          </p:cNvSpPr>
          <p:nvPr userDrawn="1">
            <p:ph type="ctrTitle"/>
          </p:nvPr>
        </p:nvSpPr>
        <p:spPr>
          <a:xfrm>
            <a:off x="920379" y="2983583"/>
            <a:ext cx="10363200" cy="1143000"/>
          </a:xfrm>
          <a:ln w="9525"/>
        </p:spPr>
        <p:txBody>
          <a:bodyPr/>
          <a:lstStyle>
            <a:lvl1pPr algn="ctr">
              <a:defRPr sz="2025">
                <a:solidFill>
                  <a:srgbClr val="000000"/>
                </a:solidFill>
              </a:defRPr>
            </a:lvl1pPr>
          </a:lstStyle>
          <a:p>
            <a:r>
              <a:rPr lang="en-US" dirty="0"/>
              <a:t>Click to edit Master title style</a:t>
            </a:r>
          </a:p>
        </p:txBody>
      </p:sp>
      <p:sp>
        <p:nvSpPr>
          <p:cNvPr id="5123" name="Rectangle 3"/>
          <p:cNvSpPr>
            <a:spLocks noGrp="1" noChangeArrowheads="1"/>
          </p:cNvSpPr>
          <p:nvPr userDrawn="1">
            <p:ph type="subTitle" idx="1"/>
          </p:nvPr>
        </p:nvSpPr>
        <p:spPr>
          <a:xfrm>
            <a:off x="914400" y="4230055"/>
            <a:ext cx="10363200" cy="2209800"/>
          </a:xfrm>
          <a:ln w="9525"/>
        </p:spPr>
        <p:txBody>
          <a:bodyPr/>
          <a:lstStyle>
            <a:lvl1pPr marL="0" indent="0" algn="ctr">
              <a:buFont typeface="Wingdings" pitchFamily="-128" charset="2"/>
              <a:buNone/>
              <a:defRPr sz="1351"/>
            </a:lvl1pPr>
          </a:lstStyle>
          <a:p>
            <a:r>
              <a:rPr lang="en-US" dirty="0"/>
              <a:t>Click to edit Master subtitle style</a:t>
            </a:r>
          </a:p>
        </p:txBody>
      </p:sp>
      <p:cxnSp>
        <p:nvCxnSpPr>
          <p:cNvPr id="3" name="Straight Connector 2">
            <a:extLst>
              <a:ext uri="{FF2B5EF4-FFF2-40B4-BE49-F238E27FC236}">
                <a16:creationId xmlns:a16="http://schemas.microsoft.com/office/drawing/2014/main" id="{C3F8B401-66CC-221F-DEB0-73470938803F}"/>
              </a:ext>
            </a:extLst>
          </p:cNvPr>
          <p:cNvCxnSpPr>
            <a:cxnSpLocks/>
          </p:cNvCxnSpPr>
          <p:nvPr userDrawn="1"/>
        </p:nvCxnSpPr>
        <p:spPr bwMode="auto">
          <a:xfrm>
            <a:off x="-27" y="6797788"/>
            <a:ext cx="12192000" cy="2888"/>
          </a:xfrm>
          <a:prstGeom prst="line">
            <a:avLst/>
          </a:prstGeom>
          <a:solidFill>
            <a:schemeClr val="accent1"/>
          </a:solidFill>
          <a:ln w="38100" cap="flat" cmpd="sng" algn="ctr">
            <a:solidFill>
              <a:srgbClr val="DB2414"/>
            </a:solidFill>
            <a:prstDash val="solid"/>
            <a:round/>
            <a:headEnd type="none" w="med" len="med"/>
            <a:tailEnd type="none" w="med" len="med"/>
          </a:ln>
          <a:effectLst/>
        </p:spPr>
      </p:cxnSp>
      <p:pic>
        <p:nvPicPr>
          <p:cNvPr id="11" name="Picture 10">
            <a:extLst>
              <a:ext uri="{FF2B5EF4-FFF2-40B4-BE49-F238E27FC236}">
                <a16:creationId xmlns:a16="http://schemas.microsoft.com/office/drawing/2014/main" id="{78C38A54-3789-0B6E-60B7-82749DB0A3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19911" y="1700865"/>
            <a:ext cx="1152128" cy="1096860"/>
          </a:xfrm>
          <a:prstGeom prst="rect">
            <a:avLst/>
          </a:prstGeom>
        </p:spPr>
      </p:pic>
      <p:cxnSp>
        <p:nvCxnSpPr>
          <p:cNvPr id="12" name="Straight Connector 11">
            <a:extLst>
              <a:ext uri="{FF2B5EF4-FFF2-40B4-BE49-F238E27FC236}">
                <a16:creationId xmlns:a16="http://schemas.microsoft.com/office/drawing/2014/main" id="{E32F23C2-4435-5316-7BFA-C2B2A936E46F}"/>
              </a:ext>
            </a:extLst>
          </p:cNvPr>
          <p:cNvCxnSpPr>
            <a:cxnSpLocks/>
          </p:cNvCxnSpPr>
          <p:nvPr userDrawn="1"/>
        </p:nvCxnSpPr>
        <p:spPr bwMode="auto">
          <a:xfrm>
            <a:off x="-27" y="6838951"/>
            <a:ext cx="12192000" cy="2888"/>
          </a:xfrm>
          <a:prstGeom prst="line">
            <a:avLst/>
          </a:prstGeom>
          <a:solidFill>
            <a:schemeClr val="accent1"/>
          </a:solidFill>
          <a:ln w="38100" cap="flat" cmpd="sng" algn="ctr">
            <a:solidFill>
              <a:srgbClr val="505B54"/>
            </a:solidFill>
            <a:prstDash val="solid"/>
            <a:round/>
            <a:headEnd type="none" w="med" len="med"/>
            <a:tailEnd type="none" w="med" len="med"/>
          </a:ln>
          <a:effectLst/>
        </p:spPr>
      </p:cxnSp>
      <p:pic>
        <p:nvPicPr>
          <p:cNvPr id="14" name="Picture 13">
            <a:extLst>
              <a:ext uri="{FF2B5EF4-FFF2-40B4-BE49-F238E27FC236}">
                <a16:creationId xmlns:a16="http://schemas.microsoft.com/office/drawing/2014/main" id="{C202F798-9FCC-54CC-3370-B8FA67F3FF1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81523" y="358168"/>
            <a:ext cx="2628900" cy="762000"/>
          </a:xfrm>
          <a:prstGeom prst="rect">
            <a:avLst/>
          </a:prstGeom>
        </p:spPr>
      </p:pic>
    </p:spTree>
    <p:extLst>
      <p:ext uri="{BB962C8B-B14F-4D97-AF65-F5344CB8AC3E}">
        <p14:creationId xmlns:p14="http://schemas.microsoft.com/office/powerpoint/2010/main" val="3224501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2867" y="163812"/>
            <a:ext cx="10358967" cy="728663"/>
          </a:xfrm>
        </p:spPr>
        <p:txBody>
          <a:bodyPr/>
          <a:lstStyle>
            <a:lvl1pPr algn="ctr">
              <a:defRPr b="1" i="0">
                <a:solidFill>
                  <a:srgbClr val="00206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946811" y="1066800"/>
            <a:ext cx="10363200" cy="5228080"/>
          </a:xfrm>
        </p:spPr>
        <p:txBody>
          <a:bodyPr/>
          <a:lstStyle>
            <a:lvl1pPr marL="134994" indent="-134994">
              <a:defRPr/>
            </a:lvl1pPr>
            <a:lvl2pPr marL="269987" indent="-134994">
              <a:defRPr sz="1351"/>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0517E11F-5597-90D7-3014-17DFE5CC2F3B}"/>
              </a:ext>
            </a:extLst>
          </p:cNvPr>
          <p:cNvSpPr>
            <a:spLocks noGrp="1"/>
          </p:cNvSpPr>
          <p:nvPr>
            <p:ph type="sldNum" sz="quarter" idx="10"/>
          </p:nvPr>
        </p:nvSpPr>
        <p:spPr/>
        <p:txBody>
          <a:bodyPr/>
          <a:lstStyle/>
          <a:p>
            <a:fld id="{F9FE05FD-AC39-4C75-AA2D-7483419D6A31}" type="slidenum">
              <a:rPr lang="en-US" smtClean="0"/>
              <a:t>‹#›</a:t>
            </a:fld>
            <a:endParaRPr lang="en-US"/>
          </a:p>
        </p:txBody>
      </p:sp>
      <p:cxnSp>
        <p:nvCxnSpPr>
          <p:cNvPr id="17" name="Straight Connector 16">
            <a:extLst>
              <a:ext uri="{FF2B5EF4-FFF2-40B4-BE49-F238E27FC236}">
                <a16:creationId xmlns:a16="http://schemas.microsoft.com/office/drawing/2014/main" id="{3D3772CC-954A-E338-BAD2-57C6E0614404}"/>
              </a:ext>
            </a:extLst>
          </p:cNvPr>
          <p:cNvCxnSpPr>
            <a:cxnSpLocks/>
          </p:cNvCxnSpPr>
          <p:nvPr userDrawn="1"/>
        </p:nvCxnSpPr>
        <p:spPr bwMode="auto">
          <a:xfrm>
            <a:off x="-27" y="6797788"/>
            <a:ext cx="12192000" cy="2888"/>
          </a:xfrm>
          <a:prstGeom prst="line">
            <a:avLst/>
          </a:prstGeom>
          <a:solidFill>
            <a:schemeClr val="accent1"/>
          </a:solidFill>
          <a:ln w="38100" cap="flat" cmpd="sng" algn="ctr">
            <a:solidFill>
              <a:srgbClr val="DB2414"/>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36CEB3B7-C1F3-BC5D-B166-17B8C02A110B}"/>
              </a:ext>
            </a:extLst>
          </p:cNvPr>
          <p:cNvCxnSpPr>
            <a:cxnSpLocks/>
          </p:cNvCxnSpPr>
          <p:nvPr userDrawn="1"/>
        </p:nvCxnSpPr>
        <p:spPr bwMode="auto">
          <a:xfrm>
            <a:off x="-27" y="6838951"/>
            <a:ext cx="12192000" cy="2888"/>
          </a:xfrm>
          <a:prstGeom prst="line">
            <a:avLst/>
          </a:prstGeom>
          <a:solidFill>
            <a:schemeClr val="accent1"/>
          </a:solidFill>
          <a:ln w="38100" cap="flat" cmpd="sng" algn="ctr">
            <a:solidFill>
              <a:srgbClr val="505B54"/>
            </a:solidFill>
            <a:prstDash val="solid"/>
            <a:round/>
            <a:headEnd type="none" w="med" len="med"/>
            <a:tailEnd type="none" w="med" len="med"/>
          </a:ln>
          <a:effectLst/>
        </p:spPr>
      </p:cxnSp>
    </p:spTree>
    <p:extLst>
      <p:ext uri="{BB962C8B-B14F-4D97-AF65-F5344CB8AC3E}">
        <p14:creationId xmlns:p14="http://schemas.microsoft.com/office/powerpoint/2010/main" val="9894633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6" y="457208"/>
            <a:ext cx="10358967"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ko-KR" dirty="0"/>
              <a:t>Click to edit Master title style</a:t>
            </a:r>
          </a:p>
        </p:txBody>
      </p:sp>
      <p:sp>
        <p:nvSpPr>
          <p:cNvPr id="1027" name="Rectangle 3"/>
          <p:cNvSpPr>
            <a:spLocks noGrp="1" noChangeArrowheads="1"/>
          </p:cNvSpPr>
          <p:nvPr>
            <p:ph type="body" idx="1"/>
          </p:nvPr>
        </p:nvSpPr>
        <p:spPr bwMode="auto">
          <a:xfrm>
            <a:off x="914400" y="1524000"/>
            <a:ext cx="10363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p>
        </p:txBody>
      </p:sp>
      <p:pic>
        <p:nvPicPr>
          <p:cNvPr id="2" name="_x59018912" descr="EMB00000c48347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75396" y="6400797"/>
            <a:ext cx="1716609" cy="31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B9A09EBD-EDFB-56B5-A855-49A9B19B242C}"/>
              </a:ext>
            </a:extLst>
          </p:cNvPr>
          <p:cNvSpPr>
            <a:spLocks noGrp="1"/>
          </p:cNvSpPr>
          <p:nvPr>
            <p:ph type="sldNum" sz="quarter" idx="4"/>
          </p:nvPr>
        </p:nvSpPr>
        <p:spPr>
          <a:xfrm>
            <a:off x="11784633" y="5"/>
            <a:ext cx="4000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FE05FD-AC39-4C75-AA2D-7483419D6A31}" type="slidenum">
              <a:rPr lang="en-US" smtClean="0"/>
              <a:t>‹#›</a:t>
            </a:fld>
            <a:endParaRPr lang="en-US"/>
          </a:p>
        </p:txBody>
      </p:sp>
      <p:pic>
        <p:nvPicPr>
          <p:cNvPr id="5" name="Picture 4">
            <a:extLst>
              <a:ext uri="{FF2B5EF4-FFF2-40B4-BE49-F238E27FC236}">
                <a16:creationId xmlns:a16="http://schemas.microsoft.com/office/drawing/2014/main" id="{D20B8559-8DE2-74B1-7E4A-FDE2106FE28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328" y="6400798"/>
            <a:ext cx="1008112" cy="308364"/>
          </a:xfrm>
          <a:prstGeom prst="rect">
            <a:avLst/>
          </a:prstGeom>
        </p:spPr>
      </p:pic>
      <p:cxnSp>
        <p:nvCxnSpPr>
          <p:cNvPr id="4" name="Straight Connector 3">
            <a:extLst>
              <a:ext uri="{FF2B5EF4-FFF2-40B4-BE49-F238E27FC236}">
                <a16:creationId xmlns:a16="http://schemas.microsoft.com/office/drawing/2014/main" id="{C7059286-4D85-391D-1A5A-922F3A62D3E6}"/>
              </a:ext>
            </a:extLst>
          </p:cNvPr>
          <p:cNvCxnSpPr>
            <a:cxnSpLocks/>
          </p:cNvCxnSpPr>
          <p:nvPr userDrawn="1"/>
        </p:nvCxnSpPr>
        <p:spPr bwMode="auto">
          <a:xfrm>
            <a:off x="-27" y="6797788"/>
            <a:ext cx="12192000" cy="2888"/>
          </a:xfrm>
          <a:prstGeom prst="line">
            <a:avLst/>
          </a:prstGeom>
          <a:solidFill>
            <a:schemeClr val="accent1"/>
          </a:solidFill>
          <a:ln w="38100" cap="flat" cmpd="sng" algn="ctr">
            <a:solidFill>
              <a:srgbClr val="DB2414"/>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3324A67A-238F-8372-FC2A-7559026F7990}"/>
              </a:ext>
            </a:extLst>
          </p:cNvPr>
          <p:cNvCxnSpPr>
            <a:cxnSpLocks/>
          </p:cNvCxnSpPr>
          <p:nvPr userDrawn="1"/>
        </p:nvCxnSpPr>
        <p:spPr bwMode="auto">
          <a:xfrm>
            <a:off x="-27" y="6838951"/>
            <a:ext cx="12192000" cy="2888"/>
          </a:xfrm>
          <a:prstGeom prst="line">
            <a:avLst/>
          </a:prstGeom>
          <a:solidFill>
            <a:schemeClr val="accent1"/>
          </a:solidFill>
          <a:ln w="38100" cap="flat" cmpd="sng" algn="ctr">
            <a:solidFill>
              <a:srgbClr val="505B54"/>
            </a:solidFill>
            <a:prstDash val="solid"/>
            <a:round/>
            <a:headEnd type="none" w="med" len="med"/>
            <a:tailEnd type="none" w="med" len="med"/>
          </a:ln>
          <a:effectLst/>
        </p:spPr>
      </p:cxnSp>
    </p:spTree>
    <p:extLst>
      <p:ext uri="{BB962C8B-B14F-4D97-AF65-F5344CB8AC3E}">
        <p14:creationId xmlns:p14="http://schemas.microsoft.com/office/powerpoint/2010/main" val="2680298768"/>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l" rtl="0" eaLnBrk="0" fontAlgn="base" hangingPunct="0">
        <a:spcBef>
          <a:spcPct val="0"/>
        </a:spcBef>
        <a:spcAft>
          <a:spcPct val="0"/>
        </a:spcAft>
        <a:defRPr sz="2400">
          <a:solidFill>
            <a:srgbClr val="9A0B09"/>
          </a:solidFill>
          <a:latin typeface="Times New Roman" pitchFamily="18" charset="0"/>
          <a:ea typeface="+mj-ea"/>
          <a:cs typeface="Times New Roman" pitchFamily="18" charset="0"/>
        </a:defRPr>
      </a:lvl1pPr>
      <a:lvl2pPr algn="l" rtl="0" eaLnBrk="0" fontAlgn="base" hangingPunct="0">
        <a:spcBef>
          <a:spcPct val="0"/>
        </a:spcBef>
        <a:spcAft>
          <a:spcPct val="0"/>
        </a:spcAft>
        <a:defRPr sz="2400">
          <a:solidFill>
            <a:srgbClr val="9A0B09"/>
          </a:solidFill>
          <a:latin typeface="Arial" charset="0"/>
          <a:ea typeface="ＭＳ Ｐゴシック" pitchFamily="-128" charset="-128"/>
          <a:cs typeface="ＭＳ Ｐゴシック" charset="-128"/>
        </a:defRPr>
      </a:lvl2pPr>
      <a:lvl3pPr algn="l" rtl="0" eaLnBrk="0" fontAlgn="base" hangingPunct="0">
        <a:spcBef>
          <a:spcPct val="0"/>
        </a:spcBef>
        <a:spcAft>
          <a:spcPct val="0"/>
        </a:spcAft>
        <a:defRPr sz="2400">
          <a:solidFill>
            <a:srgbClr val="9A0B09"/>
          </a:solidFill>
          <a:latin typeface="Arial" charset="0"/>
          <a:ea typeface="ＭＳ Ｐゴシック" pitchFamily="-128" charset="-128"/>
          <a:cs typeface="ＭＳ Ｐゴシック" charset="-128"/>
        </a:defRPr>
      </a:lvl3pPr>
      <a:lvl4pPr algn="l" rtl="0" eaLnBrk="0" fontAlgn="base" hangingPunct="0">
        <a:spcBef>
          <a:spcPct val="0"/>
        </a:spcBef>
        <a:spcAft>
          <a:spcPct val="0"/>
        </a:spcAft>
        <a:defRPr sz="2400">
          <a:solidFill>
            <a:srgbClr val="9A0B09"/>
          </a:solidFill>
          <a:latin typeface="Arial" charset="0"/>
          <a:ea typeface="ＭＳ Ｐゴシック" pitchFamily="-128" charset="-128"/>
          <a:cs typeface="ＭＳ Ｐゴシック" charset="-128"/>
        </a:defRPr>
      </a:lvl4pPr>
      <a:lvl5pPr algn="l" rtl="0" eaLnBrk="0" fontAlgn="base" hangingPunct="0">
        <a:spcBef>
          <a:spcPct val="0"/>
        </a:spcBef>
        <a:spcAft>
          <a:spcPct val="0"/>
        </a:spcAft>
        <a:defRPr sz="2400">
          <a:solidFill>
            <a:srgbClr val="9A0B09"/>
          </a:solidFill>
          <a:latin typeface="Arial" charset="0"/>
          <a:ea typeface="ＭＳ Ｐゴシック" pitchFamily="-128" charset="-128"/>
          <a:cs typeface="ＭＳ Ｐゴシック" charset="-128"/>
        </a:defRPr>
      </a:lvl5pPr>
      <a:lvl6pPr marL="342882" algn="l" rtl="0" fontAlgn="base">
        <a:spcBef>
          <a:spcPct val="0"/>
        </a:spcBef>
        <a:spcAft>
          <a:spcPct val="0"/>
        </a:spcAft>
        <a:defRPr sz="2400">
          <a:solidFill>
            <a:srgbClr val="9A0B09"/>
          </a:solidFill>
          <a:latin typeface="Arial" charset="0"/>
          <a:ea typeface="ＭＳ Ｐゴシック" pitchFamily="-128" charset="-128"/>
        </a:defRPr>
      </a:lvl6pPr>
      <a:lvl7pPr marL="685767" algn="l" rtl="0" fontAlgn="base">
        <a:spcBef>
          <a:spcPct val="0"/>
        </a:spcBef>
        <a:spcAft>
          <a:spcPct val="0"/>
        </a:spcAft>
        <a:defRPr sz="2400">
          <a:solidFill>
            <a:srgbClr val="9A0B09"/>
          </a:solidFill>
          <a:latin typeface="Arial" charset="0"/>
          <a:ea typeface="ＭＳ Ｐゴシック" pitchFamily="-128" charset="-128"/>
        </a:defRPr>
      </a:lvl7pPr>
      <a:lvl8pPr marL="1028649" algn="l" rtl="0" fontAlgn="base">
        <a:spcBef>
          <a:spcPct val="0"/>
        </a:spcBef>
        <a:spcAft>
          <a:spcPct val="0"/>
        </a:spcAft>
        <a:defRPr sz="2400">
          <a:solidFill>
            <a:srgbClr val="9A0B09"/>
          </a:solidFill>
          <a:latin typeface="Arial" charset="0"/>
          <a:ea typeface="ＭＳ Ｐゴシック" pitchFamily="-128" charset="-128"/>
        </a:defRPr>
      </a:lvl8pPr>
      <a:lvl9pPr marL="1371531" algn="l" rtl="0" fontAlgn="base">
        <a:spcBef>
          <a:spcPct val="0"/>
        </a:spcBef>
        <a:spcAft>
          <a:spcPct val="0"/>
        </a:spcAft>
        <a:defRPr sz="2400">
          <a:solidFill>
            <a:srgbClr val="9A0B09"/>
          </a:solidFill>
          <a:latin typeface="Arial" charset="0"/>
          <a:ea typeface="ＭＳ Ｐゴシック" pitchFamily="-128" charset="-128"/>
        </a:defRPr>
      </a:lvl9pPr>
    </p:titleStyle>
    <p:bodyStyle>
      <a:lvl1pPr marL="257163" indent="-257163" algn="l" rtl="0" eaLnBrk="0" fontAlgn="base" hangingPunct="0">
        <a:spcBef>
          <a:spcPct val="20000"/>
        </a:spcBef>
        <a:spcAft>
          <a:spcPct val="0"/>
        </a:spcAft>
        <a:buFont typeface="Wingdings" pitchFamily="2" charset="2"/>
        <a:buChar char="§"/>
        <a:defRPr sz="1801">
          <a:solidFill>
            <a:srgbClr val="000000"/>
          </a:solidFill>
          <a:latin typeface="Times New Roman" pitchFamily="18" charset="0"/>
          <a:ea typeface="+mn-ea"/>
          <a:cs typeface="Times New Roman" pitchFamily="18" charset="0"/>
        </a:defRPr>
      </a:lvl1pPr>
      <a:lvl2pPr marL="557186" indent="-214303" algn="l" rtl="0" eaLnBrk="0" fontAlgn="base" hangingPunct="0">
        <a:spcBef>
          <a:spcPct val="20000"/>
        </a:spcBef>
        <a:spcAft>
          <a:spcPct val="0"/>
        </a:spcAft>
        <a:buFont typeface="Times" charset="0"/>
        <a:buChar char="•"/>
        <a:defRPr>
          <a:solidFill>
            <a:srgbClr val="000000"/>
          </a:solidFill>
          <a:latin typeface="Times New Roman" pitchFamily="18" charset="0"/>
          <a:ea typeface="+mn-ea"/>
          <a:cs typeface="Times New Roman" pitchFamily="18" charset="0"/>
        </a:defRPr>
      </a:lvl2pPr>
      <a:lvl3pPr marL="857209" indent="-171442" algn="l" rtl="0" eaLnBrk="0" fontAlgn="base" hangingPunct="0">
        <a:spcBef>
          <a:spcPct val="20000"/>
        </a:spcBef>
        <a:spcAft>
          <a:spcPct val="0"/>
        </a:spcAft>
        <a:buFont typeface="Times" charset="0"/>
        <a:buChar char="•"/>
        <a:defRPr>
          <a:solidFill>
            <a:srgbClr val="000000"/>
          </a:solidFill>
          <a:latin typeface="Times New Roman" pitchFamily="18" charset="0"/>
          <a:ea typeface="+mn-ea"/>
          <a:cs typeface="Times New Roman" pitchFamily="18" charset="0"/>
        </a:defRPr>
      </a:lvl3pPr>
      <a:lvl4pPr marL="1200091" indent="-171442" algn="l" rtl="0" eaLnBrk="0" fontAlgn="base" hangingPunct="0">
        <a:spcBef>
          <a:spcPct val="20000"/>
        </a:spcBef>
        <a:spcAft>
          <a:spcPct val="0"/>
        </a:spcAft>
        <a:buFont typeface="Times" charset="0"/>
        <a:buChar char="•"/>
        <a:defRPr>
          <a:solidFill>
            <a:srgbClr val="000000"/>
          </a:solidFill>
          <a:latin typeface="Times New Roman" pitchFamily="18" charset="0"/>
          <a:ea typeface="+mn-ea"/>
          <a:cs typeface="Times New Roman" pitchFamily="18" charset="0"/>
        </a:defRPr>
      </a:lvl4pPr>
      <a:lvl5pPr marL="1542973" indent="-171442" algn="l" rtl="0" eaLnBrk="0" fontAlgn="base" hangingPunct="0">
        <a:spcBef>
          <a:spcPct val="20000"/>
        </a:spcBef>
        <a:spcAft>
          <a:spcPct val="0"/>
        </a:spcAft>
        <a:buFont typeface="Times" charset="0"/>
        <a:buChar char="•"/>
        <a:defRPr>
          <a:solidFill>
            <a:srgbClr val="000000"/>
          </a:solidFill>
          <a:latin typeface="Times New Roman" pitchFamily="18" charset="0"/>
          <a:ea typeface="+mn-ea"/>
          <a:cs typeface="Times New Roman" pitchFamily="18" charset="0"/>
        </a:defRPr>
      </a:lvl5pPr>
      <a:lvl6pPr marL="1885856" indent="-171442" algn="l" rtl="0" fontAlgn="base">
        <a:spcBef>
          <a:spcPct val="20000"/>
        </a:spcBef>
        <a:spcAft>
          <a:spcPct val="0"/>
        </a:spcAft>
        <a:buFont typeface="Times" pitchFamily="-128" charset="0"/>
        <a:buChar char="•"/>
        <a:defRPr>
          <a:solidFill>
            <a:srgbClr val="000000"/>
          </a:solidFill>
          <a:latin typeface="+mn-lt"/>
          <a:ea typeface="+mn-ea"/>
        </a:defRPr>
      </a:lvl6pPr>
      <a:lvl7pPr marL="2228740" indent="-171442" algn="l" rtl="0" fontAlgn="base">
        <a:spcBef>
          <a:spcPct val="20000"/>
        </a:spcBef>
        <a:spcAft>
          <a:spcPct val="0"/>
        </a:spcAft>
        <a:buFont typeface="Times" pitchFamily="-128" charset="0"/>
        <a:buChar char="•"/>
        <a:defRPr>
          <a:solidFill>
            <a:srgbClr val="000000"/>
          </a:solidFill>
          <a:latin typeface="+mn-lt"/>
          <a:ea typeface="+mn-ea"/>
        </a:defRPr>
      </a:lvl7pPr>
      <a:lvl8pPr marL="2571622" indent="-171442" algn="l" rtl="0" fontAlgn="base">
        <a:spcBef>
          <a:spcPct val="20000"/>
        </a:spcBef>
        <a:spcAft>
          <a:spcPct val="0"/>
        </a:spcAft>
        <a:buFont typeface="Times" pitchFamily="-128" charset="0"/>
        <a:buChar char="•"/>
        <a:defRPr>
          <a:solidFill>
            <a:srgbClr val="000000"/>
          </a:solidFill>
          <a:latin typeface="+mn-lt"/>
          <a:ea typeface="+mn-ea"/>
        </a:defRPr>
      </a:lvl8pPr>
      <a:lvl9pPr marL="2914504" indent="-171442" algn="l" rtl="0" fontAlgn="base">
        <a:spcBef>
          <a:spcPct val="20000"/>
        </a:spcBef>
        <a:spcAft>
          <a:spcPct val="0"/>
        </a:spcAft>
        <a:buFont typeface="Times" pitchFamily="-128" charset="0"/>
        <a:buChar char="•"/>
        <a:defRPr>
          <a:solidFill>
            <a:srgbClr val="000000"/>
          </a:solidFill>
          <a:latin typeface="+mn-lt"/>
          <a:ea typeface="+mn-ea"/>
        </a:defRPr>
      </a:lvl9pPr>
    </p:bodyStyle>
    <p:otherStyle>
      <a:defPPr>
        <a:defRPr lang="en-US"/>
      </a:defPPr>
      <a:lvl1pPr marL="0" algn="l" defTabSz="685767" rtl="0" eaLnBrk="1" latinLnBrk="0" hangingPunct="1">
        <a:defRPr sz="1351" kern="1200">
          <a:solidFill>
            <a:schemeClr val="tx1"/>
          </a:solidFill>
          <a:latin typeface="+mn-lt"/>
          <a:ea typeface="+mn-ea"/>
          <a:cs typeface="+mn-cs"/>
        </a:defRPr>
      </a:lvl1pPr>
      <a:lvl2pPr marL="342882" algn="l" defTabSz="685767" rtl="0" eaLnBrk="1" latinLnBrk="0" hangingPunct="1">
        <a:defRPr sz="1351" kern="1200">
          <a:solidFill>
            <a:schemeClr val="tx1"/>
          </a:solidFill>
          <a:latin typeface="+mn-lt"/>
          <a:ea typeface="+mn-ea"/>
          <a:cs typeface="+mn-cs"/>
        </a:defRPr>
      </a:lvl2pPr>
      <a:lvl3pPr marL="685767" algn="l" defTabSz="685767" rtl="0" eaLnBrk="1" latinLnBrk="0" hangingPunct="1">
        <a:defRPr sz="1351" kern="1200">
          <a:solidFill>
            <a:schemeClr val="tx1"/>
          </a:solidFill>
          <a:latin typeface="+mn-lt"/>
          <a:ea typeface="+mn-ea"/>
          <a:cs typeface="+mn-cs"/>
        </a:defRPr>
      </a:lvl3pPr>
      <a:lvl4pPr marL="1028649" algn="l" defTabSz="685767" rtl="0" eaLnBrk="1" latinLnBrk="0" hangingPunct="1">
        <a:defRPr sz="1351" kern="1200">
          <a:solidFill>
            <a:schemeClr val="tx1"/>
          </a:solidFill>
          <a:latin typeface="+mn-lt"/>
          <a:ea typeface="+mn-ea"/>
          <a:cs typeface="+mn-cs"/>
        </a:defRPr>
      </a:lvl4pPr>
      <a:lvl5pPr marL="1371531" algn="l" defTabSz="685767" rtl="0" eaLnBrk="1" latinLnBrk="0" hangingPunct="1">
        <a:defRPr sz="1351" kern="1200">
          <a:solidFill>
            <a:schemeClr val="tx1"/>
          </a:solidFill>
          <a:latin typeface="+mn-lt"/>
          <a:ea typeface="+mn-ea"/>
          <a:cs typeface="+mn-cs"/>
        </a:defRPr>
      </a:lvl5pPr>
      <a:lvl6pPr marL="1714414" algn="l" defTabSz="685767" rtl="0" eaLnBrk="1" latinLnBrk="0" hangingPunct="1">
        <a:defRPr sz="1351" kern="1200">
          <a:solidFill>
            <a:schemeClr val="tx1"/>
          </a:solidFill>
          <a:latin typeface="+mn-lt"/>
          <a:ea typeface="+mn-ea"/>
          <a:cs typeface="+mn-cs"/>
        </a:defRPr>
      </a:lvl6pPr>
      <a:lvl7pPr marL="2057298" algn="l" defTabSz="685767" rtl="0" eaLnBrk="1" latinLnBrk="0" hangingPunct="1">
        <a:defRPr sz="1351" kern="1200">
          <a:solidFill>
            <a:schemeClr val="tx1"/>
          </a:solidFill>
          <a:latin typeface="+mn-lt"/>
          <a:ea typeface="+mn-ea"/>
          <a:cs typeface="+mn-cs"/>
        </a:defRPr>
      </a:lvl7pPr>
      <a:lvl8pPr marL="2400180" algn="l" defTabSz="685767" rtl="0" eaLnBrk="1" latinLnBrk="0" hangingPunct="1">
        <a:defRPr sz="1351" kern="1200">
          <a:solidFill>
            <a:schemeClr val="tx1"/>
          </a:solidFill>
          <a:latin typeface="+mn-lt"/>
          <a:ea typeface="+mn-ea"/>
          <a:cs typeface="+mn-cs"/>
        </a:defRPr>
      </a:lvl8pPr>
      <a:lvl9pPr marL="2743063" algn="l" defTabSz="685767"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ieeexplore.ieee.org/abstract/document/1044033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3181349" y="4509120"/>
            <a:ext cx="5829300" cy="1152128"/>
          </a:xfrm>
          <a:prstGeom prst="rect">
            <a:avLst/>
          </a:prstGeom>
          <a:noFill/>
          <a:ln w="19050">
            <a:noFill/>
            <a:miter lim="800000"/>
            <a:headEnd/>
            <a:tailEnd/>
          </a:ln>
        </p:spPr>
        <p:txBody>
          <a:bodyPr/>
          <a:lstStyle/>
          <a:p>
            <a:pPr algn="ctr" latinLnBrk="0">
              <a:spcBef>
                <a:spcPct val="20000"/>
              </a:spcBef>
              <a:buFont typeface="Wingdings" charset="2"/>
              <a:buNone/>
              <a:defRPr/>
            </a:pPr>
            <a:r>
              <a:rPr lang="en-US" altLang="ko-KR" sz="1600" dirty="0">
                <a:solidFill>
                  <a:srgbClr val="000000"/>
                </a:solidFill>
                <a:ea typeface="나눔스퀘어 Bold" panose="020B0600000101010101" pitchFamily="50" charset="-127"/>
                <a:cs typeface="Open Sans" pitchFamily="34" charset="0"/>
              </a:rPr>
              <a:t>Presenter: S M Wahidur Rahman (20204076)</a:t>
            </a:r>
          </a:p>
          <a:p>
            <a:pPr algn="ctr" latinLnBrk="0">
              <a:spcBef>
                <a:spcPct val="20000"/>
              </a:spcBef>
              <a:buFont typeface="Wingdings" charset="2"/>
              <a:buNone/>
              <a:defRPr/>
            </a:pPr>
            <a:r>
              <a:rPr lang="en-US" altLang="ko-KR" sz="1600" dirty="0">
                <a:solidFill>
                  <a:srgbClr val="000000"/>
                </a:solidFill>
                <a:ea typeface="나눔스퀘어 Bold" panose="020B0600000101010101" pitchFamily="50" charset="-127"/>
                <a:cs typeface="Open Sans" pitchFamily="34" charset="0"/>
              </a:rPr>
              <a:t>Advisor : Prof. Heung-No Lee</a:t>
            </a:r>
          </a:p>
          <a:p>
            <a:pPr algn="ctr" latinLnBrk="0">
              <a:spcBef>
                <a:spcPct val="20000"/>
              </a:spcBef>
              <a:buFont typeface="Wingdings" charset="2"/>
              <a:buNone/>
              <a:defRPr/>
            </a:pPr>
            <a:r>
              <a:rPr lang="en-US" altLang="ko-KR" sz="1600" dirty="0">
                <a:solidFill>
                  <a:srgbClr val="000000"/>
                </a:solidFill>
                <a:ea typeface="나눔스퀘어 Bold" panose="020B0600000101010101" pitchFamily="50" charset="-127"/>
                <a:cs typeface="Open Sans" pitchFamily="34" charset="0"/>
              </a:rPr>
              <a:t>INFONET Lab</a:t>
            </a:r>
          </a:p>
          <a:p>
            <a:pPr algn="ctr" latinLnBrk="0">
              <a:spcBef>
                <a:spcPct val="20000"/>
              </a:spcBef>
              <a:buFont typeface="Wingdings" charset="2"/>
              <a:buNone/>
              <a:defRPr/>
            </a:pPr>
            <a:r>
              <a:rPr lang="en-US" altLang="ko-KR" sz="1600" dirty="0">
                <a:solidFill>
                  <a:srgbClr val="000000"/>
                </a:solidFill>
                <a:ea typeface="나눔스퀘어 Bold" panose="020B0600000101010101" pitchFamily="50" charset="-127"/>
                <a:cs typeface="Open Sans" pitchFamily="34" charset="0"/>
              </a:rPr>
              <a:t>2024. 09. 26</a:t>
            </a:r>
          </a:p>
        </p:txBody>
      </p:sp>
      <p:sp>
        <p:nvSpPr>
          <p:cNvPr id="4" name="TextBox 3">
            <a:extLst>
              <a:ext uri="{FF2B5EF4-FFF2-40B4-BE49-F238E27FC236}">
                <a16:creationId xmlns:a16="http://schemas.microsoft.com/office/drawing/2014/main" id="{9498616F-4850-968D-F0C4-95B874748030}"/>
              </a:ext>
            </a:extLst>
          </p:cNvPr>
          <p:cNvSpPr txBox="1"/>
          <p:nvPr/>
        </p:nvSpPr>
        <p:spPr>
          <a:xfrm>
            <a:off x="3908883" y="3427548"/>
            <a:ext cx="4374233" cy="584775"/>
          </a:xfrm>
          <a:prstGeom prst="rect">
            <a:avLst/>
          </a:prstGeom>
          <a:noFill/>
        </p:spPr>
        <p:txBody>
          <a:bodyPr wrap="square">
            <a:spAutoFit/>
          </a:bodyPr>
          <a:lstStyle/>
          <a:p>
            <a:pPr algn="ctr" latinLnBrk="0">
              <a:spcBef>
                <a:spcPct val="20000"/>
              </a:spcBef>
              <a:defRPr/>
            </a:pPr>
            <a:r>
              <a:rPr lang="en-US" altLang="ko-KR" sz="3200" b="1" dirty="0" err="1"/>
              <a:t>Infonet</a:t>
            </a:r>
            <a:r>
              <a:rPr lang="en-US" altLang="ko-KR" sz="3200" b="1" dirty="0"/>
              <a:t> Journal Club</a:t>
            </a:r>
            <a:endParaRPr lang="en-US" altLang="ko-KR" sz="3200" kern="0" dirty="0">
              <a:solidFill>
                <a:srgbClr val="000000"/>
              </a:solidFill>
              <a:latin typeface="Times New Roman" pitchFamily="18" charset="0"/>
              <a:ea typeface="ＭＳ Ｐゴシック"/>
              <a:cs typeface="Times New Roman" pitchFamily="18" charset="0"/>
            </a:endParaRPr>
          </a:p>
        </p:txBody>
      </p:sp>
    </p:spTree>
    <p:extLst>
      <p:ext uri="{BB962C8B-B14F-4D97-AF65-F5344CB8AC3E}">
        <p14:creationId xmlns:p14="http://schemas.microsoft.com/office/powerpoint/2010/main" val="1194202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416AE-820B-F62B-DD10-72C506BBCFCB}"/>
              </a:ext>
            </a:extLst>
          </p:cNvPr>
          <p:cNvSpPr>
            <a:spLocks noGrp="1"/>
          </p:cNvSpPr>
          <p:nvPr>
            <p:ph type="title"/>
          </p:nvPr>
        </p:nvSpPr>
        <p:spPr/>
        <p:txBody>
          <a:bodyPr/>
          <a:lstStyle/>
          <a:p>
            <a:r>
              <a:rPr lang="en-US" dirty="0"/>
              <a:t>Pearson Correlation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F25FCC5-CF9D-C5C1-7775-3773CC633ADA}"/>
                  </a:ext>
                </a:extLst>
              </p:cNvPr>
              <p:cNvSpPr>
                <a:spLocks noGrp="1"/>
              </p:cNvSpPr>
              <p:nvPr>
                <p:ph idx="1"/>
              </p:nvPr>
            </p:nvSpPr>
            <p:spPr/>
            <p:txBody>
              <a:bodyPr/>
              <a:lstStyle/>
              <a:p>
                <a:r>
                  <a:rPr lang="en-US" dirty="0"/>
                  <a:t>The Pearson correlation analyses the relationship between two variables.</a:t>
                </a:r>
              </a:p>
              <a:p>
                <a:r>
                  <a:rPr lang="en-US" dirty="0"/>
                  <a:t>It measures the linear relationship between two variables.</a:t>
                </a:r>
              </a:p>
              <a:p>
                <a:r>
                  <a:rPr lang="en-US" dirty="0"/>
                  <a:t>It shows how strong the correlation is and which direction the correlation goes.</a:t>
                </a:r>
              </a:p>
              <a:p>
                <a:r>
                  <a:rPr lang="en-US" dirty="0"/>
                  <a:t>Pearson correlation is often represented as ‘r’, and its range is between -1 to +1.</a:t>
                </a:r>
              </a:p>
              <a:p>
                <a:r>
                  <a:rPr lang="en-US" dirty="0"/>
                  <a:t>Formula to calculate the Pearson correlation,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sub>
                    </m:sSub>
                    <m:r>
                      <a:rPr lang="en-US" b="0" i="1" smtClean="0">
                        <a:latin typeface="Cambria Math" panose="02040503050406030204" pitchFamily="18" charset="0"/>
                      </a:rPr>
                      <m:t>= </m:t>
                    </m:r>
                    <m:f>
                      <m:fPr>
                        <m:ctrlPr>
                          <a:rPr lang="en-US" b="0" i="1" smtClean="0">
                            <a:latin typeface="Cambria Math" panose="02040503050406030204" pitchFamily="18" charset="0"/>
                          </a:rPr>
                        </m:ctrlPr>
                      </m:fPr>
                      <m:num>
                        <m:nary>
                          <m:naryPr>
                            <m:chr m:val="∑"/>
                            <m:subHide m:val="on"/>
                            <m:supHide m:val="on"/>
                            <m:ctrlPr>
                              <a:rPr lang="en-US" b="0" i="1" smtClean="0">
                                <a:latin typeface="Cambria Math" panose="02040503050406030204" pitchFamily="18" charset="0"/>
                              </a:rPr>
                            </m:ctrlPr>
                          </m:naryPr>
                          <m:sub/>
                          <m:sup/>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i="1">
                                    <a:latin typeface="Cambria Math" panose="02040503050406030204" pitchFamily="18" charset="0"/>
                                  </a:rPr>
                                  <m:t>𝑖</m:t>
                                </m:r>
                              </m:sub>
                            </m:sSub>
                            <m:r>
                              <a:rPr lang="en-US" i="1">
                                <a:latin typeface="Cambria Math" panose="02040503050406030204" pitchFamily="18" charset="0"/>
                              </a:rPr>
                              <m:t>−</m:t>
                            </m:r>
                            <m:acc>
                              <m:accPr>
                                <m:chr m:val="̅"/>
                                <m:ctrlPr>
                                  <a:rPr lang="en-US" i="1">
                                    <a:latin typeface="Cambria Math" panose="02040503050406030204" pitchFamily="18" charset="0"/>
                                  </a:rPr>
                                </m:ctrlPr>
                              </m:accPr>
                              <m:e>
                                <m:r>
                                  <a:rPr lang="en-US" b="0" i="1" smtClean="0">
                                    <a:latin typeface="Cambria Math" panose="02040503050406030204" pitchFamily="18" charset="0"/>
                                  </a:rPr>
                                  <m:t>𝑦</m:t>
                                </m:r>
                              </m:e>
                            </m:acc>
                            <m:r>
                              <a:rPr lang="en-US" b="0" i="1" smtClean="0">
                                <a:latin typeface="Cambria Math" panose="02040503050406030204" pitchFamily="18" charset="0"/>
                              </a:rPr>
                              <m:t>)</m:t>
                            </m:r>
                          </m:e>
                        </m:nary>
                      </m:num>
                      <m:den>
                        <m:rad>
                          <m:radPr>
                            <m:degHide m:val="on"/>
                            <m:ctrlPr>
                              <a:rPr lang="en-US" b="0" i="1" smtClean="0">
                                <a:latin typeface="Cambria Math" panose="02040503050406030204" pitchFamily="18" charset="0"/>
                              </a:rPr>
                            </m:ctrlPr>
                          </m:radPr>
                          <m:deg/>
                          <m:e>
                            <m:nary>
                              <m:naryPr>
                                <m:chr m:val="∑"/>
                                <m:subHide m:val="on"/>
                                <m:supHide m:val="on"/>
                                <m:ctrlPr>
                                  <a:rPr lang="en-US" i="1" smtClean="0">
                                    <a:latin typeface="Cambria Math" panose="02040503050406030204" pitchFamily="18" charset="0"/>
                                  </a:rPr>
                                </m:ctrlPr>
                              </m:naryPr>
                              <m:sub/>
                              <m:sup/>
                              <m:e>
                                <m:sSup>
                                  <m:sSupPr>
                                    <m:ctrlPr>
                                      <a:rPr lang="en-US" i="1" smtClean="0">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𝑥</m:t>
                                            </m:r>
                                          </m:e>
                                        </m:acc>
                                      </m:e>
                                    </m:d>
                                  </m:e>
                                  <m:sup>
                                    <m:r>
                                      <a:rPr lang="en-US" b="0" i="1" smtClean="0">
                                        <a:latin typeface="Cambria Math" panose="02040503050406030204" pitchFamily="18" charset="0"/>
                                      </a:rPr>
                                      <m:t>2</m:t>
                                    </m:r>
                                  </m:sup>
                                </m:sSup>
                                <m:r>
                                  <a:rPr lang="en-US" i="1" smtClean="0">
                                    <a:latin typeface="Cambria Math" panose="02040503050406030204" pitchFamily="18" charset="0"/>
                                  </a:rPr>
                                  <m:t> </m:t>
                                </m:r>
                                <m:sSup>
                                  <m:sSupPr>
                                    <m:ctrlPr>
                                      <a:rPr lang="en-US" i="1" smtClean="0">
                                        <a:latin typeface="Cambria Math" panose="02040503050406030204" pitchFamily="18" charset="0"/>
                                      </a:rPr>
                                    </m:ctrlPr>
                                  </m:sSup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𝑦</m:t>
                                        </m:r>
                                      </m:e>
                                    </m:acc>
                                    <m:r>
                                      <a:rPr lang="en-US" i="1">
                                        <a:latin typeface="Cambria Math" panose="02040503050406030204" pitchFamily="18" charset="0"/>
                                      </a:rPr>
                                      <m:t>)</m:t>
                                    </m:r>
                                  </m:e>
                                  <m:sup>
                                    <m:r>
                                      <a:rPr lang="en-US" b="0" i="1" smtClean="0">
                                        <a:latin typeface="Cambria Math" panose="02040503050406030204" pitchFamily="18" charset="0"/>
                                      </a:rPr>
                                      <m:t>2</m:t>
                                    </m:r>
                                  </m:sup>
                                </m:sSup>
                              </m:e>
                            </m:nary>
                          </m:e>
                        </m:rad>
                      </m:den>
                    </m:f>
                  </m:oMath>
                </a14:m>
                <a:r>
                  <a:rPr lang="en-US" dirty="0"/>
                  <a:t> [</a:t>
                </a:r>
                <a:r>
                  <a:rPr lang="en-US" i="1" dirty="0"/>
                  <a:t>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oMath>
                </a14:m>
                <a:r>
                  <a:rPr lang="en-US" i="1"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oMath>
                </a14:m>
                <a:r>
                  <a:rPr lang="en-US" i="1" dirty="0"/>
                  <a:t> are the value of the two variables, and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oMath>
                </a14:m>
                <a:r>
                  <a:rPr lang="en-US" i="1"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𝑦</m:t>
                        </m:r>
                      </m:e>
                    </m:acc>
                  </m:oMath>
                </a14:m>
                <a:r>
                  <a:rPr lang="en-US" i="1" dirty="0"/>
                  <a:t> are the mean values of x and y</a:t>
                </a:r>
                <a:r>
                  <a:rPr lang="en-US" dirty="0"/>
                  <a:t>.]</a:t>
                </a:r>
              </a:p>
            </p:txBody>
          </p:sp>
        </mc:Choice>
        <mc:Fallback>
          <p:sp>
            <p:nvSpPr>
              <p:cNvPr id="3" name="Content Placeholder 2">
                <a:extLst>
                  <a:ext uri="{FF2B5EF4-FFF2-40B4-BE49-F238E27FC236}">
                    <a16:creationId xmlns:a16="http://schemas.microsoft.com/office/drawing/2014/main" id="{DF25FCC5-CF9D-C5C1-7775-3773CC633ADA}"/>
                  </a:ext>
                </a:extLst>
              </p:cNvPr>
              <p:cNvSpPr>
                <a:spLocks noGrp="1" noRot="1" noChangeAspect="1" noMove="1" noResize="1" noEditPoints="1" noAdjustHandles="1" noChangeArrowheads="1" noChangeShapeType="1" noTextEdit="1"/>
              </p:cNvSpPr>
              <p:nvPr>
                <p:ph idx="1"/>
              </p:nvPr>
            </p:nvSpPr>
            <p:spPr>
              <a:blipFill>
                <a:blip r:embed="rId2"/>
                <a:stretch>
                  <a:fillRect l="-353" t="-58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7D10ACA-ED69-31D6-443B-6A6A23DB9C58}"/>
              </a:ext>
            </a:extLst>
          </p:cNvPr>
          <p:cNvSpPr>
            <a:spLocks noGrp="1"/>
          </p:cNvSpPr>
          <p:nvPr>
            <p:ph type="sldNum" sz="quarter" idx="10"/>
          </p:nvPr>
        </p:nvSpPr>
        <p:spPr/>
        <p:txBody>
          <a:bodyPr/>
          <a:lstStyle/>
          <a:p>
            <a:fld id="{F9FE05FD-AC39-4C75-AA2D-7483419D6A31}" type="slidenum">
              <a:rPr lang="en-US" smtClean="0"/>
              <a:t>10</a:t>
            </a:fld>
            <a:endParaRPr lang="en-US"/>
          </a:p>
        </p:txBody>
      </p:sp>
      <p:pic>
        <p:nvPicPr>
          <p:cNvPr id="5" name="Picture 4">
            <a:extLst>
              <a:ext uri="{FF2B5EF4-FFF2-40B4-BE49-F238E27FC236}">
                <a16:creationId xmlns:a16="http://schemas.microsoft.com/office/drawing/2014/main" id="{C7582920-6D1D-ADC7-E348-4DDDAD22D1C2}"/>
              </a:ext>
            </a:extLst>
          </p:cNvPr>
          <p:cNvPicPr>
            <a:picLocks noChangeAspect="1"/>
          </p:cNvPicPr>
          <p:nvPr/>
        </p:nvPicPr>
        <p:blipFill>
          <a:blip r:embed="rId3"/>
          <a:stretch>
            <a:fillRect/>
          </a:stretch>
        </p:blipFill>
        <p:spPr>
          <a:xfrm>
            <a:off x="3962110" y="3501008"/>
            <a:ext cx="4320480" cy="2631104"/>
          </a:xfrm>
          <a:prstGeom prst="rect">
            <a:avLst/>
          </a:prstGeom>
        </p:spPr>
      </p:pic>
    </p:spTree>
    <p:extLst>
      <p:ext uri="{BB962C8B-B14F-4D97-AF65-F5344CB8AC3E}">
        <p14:creationId xmlns:p14="http://schemas.microsoft.com/office/powerpoint/2010/main" val="1070720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A3857-5BA8-0A6B-305A-8407D8649189}"/>
              </a:ext>
            </a:extLst>
          </p:cNvPr>
          <p:cNvSpPr>
            <a:spLocks noGrp="1"/>
          </p:cNvSpPr>
          <p:nvPr>
            <p:ph type="title"/>
          </p:nvPr>
        </p:nvSpPr>
        <p:spPr/>
        <p:txBody>
          <a:bodyPr/>
          <a:lstStyle/>
          <a:p>
            <a:r>
              <a:rPr lang="en-US" dirty="0"/>
              <a:t>Feature Selection Using Pearson Correlation</a:t>
            </a:r>
          </a:p>
        </p:txBody>
      </p:sp>
      <p:sp>
        <p:nvSpPr>
          <p:cNvPr id="4" name="Slide Number Placeholder 3">
            <a:extLst>
              <a:ext uri="{FF2B5EF4-FFF2-40B4-BE49-F238E27FC236}">
                <a16:creationId xmlns:a16="http://schemas.microsoft.com/office/drawing/2014/main" id="{958A6689-5434-270D-3C2E-0448B0455D29}"/>
              </a:ext>
            </a:extLst>
          </p:cNvPr>
          <p:cNvSpPr>
            <a:spLocks noGrp="1"/>
          </p:cNvSpPr>
          <p:nvPr>
            <p:ph type="sldNum" sz="quarter" idx="10"/>
          </p:nvPr>
        </p:nvSpPr>
        <p:spPr/>
        <p:txBody>
          <a:bodyPr/>
          <a:lstStyle/>
          <a:p>
            <a:fld id="{F9FE05FD-AC39-4C75-AA2D-7483419D6A31}" type="slidenum">
              <a:rPr lang="en-US" smtClean="0"/>
              <a:t>11</a:t>
            </a:fld>
            <a:endParaRPr lang="en-US"/>
          </a:p>
        </p:txBody>
      </p:sp>
      <p:grpSp>
        <p:nvGrpSpPr>
          <p:cNvPr id="16" name="Group 15">
            <a:extLst>
              <a:ext uri="{FF2B5EF4-FFF2-40B4-BE49-F238E27FC236}">
                <a16:creationId xmlns:a16="http://schemas.microsoft.com/office/drawing/2014/main" id="{B10CDB9F-09B5-2316-FE83-2EEA272EDCC2}"/>
              </a:ext>
            </a:extLst>
          </p:cNvPr>
          <p:cNvGrpSpPr/>
          <p:nvPr/>
        </p:nvGrpSpPr>
        <p:grpSpPr>
          <a:xfrm>
            <a:off x="2662906" y="1124744"/>
            <a:ext cx="6761036" cy="5168848"/>
            <a:chOff x="2662906" y="1124744"/>
            <a:chExt cx="6761036" cy="5168848"/>
          </a:xfrm>
        </p:grpSpPr>
        <p:pic>
          <p:nvPicPr>
            <p:cNvPr id="6" name="Picture 5">
              <a:extLst>
                <a:ext uri="{FF2B5EF4-FFF2-40B4-BE49-F238E27FC236}">
                  <a16:creationId xmlns:a16="http://schemas.microsoft.com/office/drawing/2014/main" id="{88F209A8-C3F7-ED62-2DC6-7BAA7C6792AE}"/>
                </a:ext>
              </a:extLst>
            </p:cNvPr>
            <p:cNvPicPr>
              <a:picLocks noChangeAspect="1"/>
            </p:cNvPicPr>
            <p:nvPr/>
          </p:nvPicPr>
          <p:blipFill>
            <a:blip r:embed="rId2"/>
            <a:stretch>
              <a:fillRect/>
            </a:stretch>
          </p:blipFill>
          <p:spPr>
            <a:xfrm>
              <a:off x="2662906" y="1124744"/>
              <a:ext cx="6761036" cy="5168848"/>
            </a:xfrm>
            <a:prstGeom prst="rect">
              <a:avLst/>
            </a:prstGeom>
            <a:ln w="3175" cap="sq">
              <a:solidFill>
                <a:srgbClr val="000000"/>
              </a:solidFill>
              <a:prstDash val="solid"/>
              <a:miter lim="800000"/>
            </a:ln>
            <a:effectLst/>
          </p:spPr>
        </p:pic>
        <p:pic>
          <p:nvPicPr>
            <p:cNvPr id="10" name="Picture 9">
              <a:extLst>
                <a:ext uri="{FF2B5EF4-FFF2-40B4-BE49-F238E27FC236}">
                  <a16:creationId xmlns:a16="http://schemas.microsoft.com/office/drawing/2014/main" id="{0919971B-D8BD-A437-69C7-DCE464EA869B}"/>
                </a:ext>
              </a:extLst>
            </p:cNvPr>
            <p:cNvPicPr>
              <a:picLocks noChangeAspect="1"/>
            </p:cNvPicPr>
            <p:nvPr/>
          </p:nvPicPr>
          <p:blipFill>
            <a:blip r:embed="rId3"/>
            <a:stretch>
              <a:fillRect/>
            </a:stretch>
          </p:blipFill>
          <p:spPr>
            <a:xfrm flipV="1">
              <a:off x="4655840" y="1628800"/>
              <a:ext cx="91440" cy="91440"/>
            </a:xfrm>
            <a:prstGeom prst="rect">
              <a:avLst/>
            </a:prstGeom>
          </p:spPr>
        </p:pic>
        <p:pic>
          <p:nvPicPr>
            <p:cNvPr id="11" name="Picture 10">
              <a:extLst>
                <a:ext uri="{FF2B5EF4-FFF2-40B4-BE49-F238E27FC236}">
                  <a16:creationId xmlns:a16="http://schemas.microsoft.com/office/drawing/2014/main" id="{D0623DF9-91A7-5F08-D61B-113101D761BD}"/>
                </a:ext>
              </a:extLst>
            </p:cNvPr>
            <p:cNvPicPr>
              <a:picLocks noChangeAspect="1"/>
            </p:cNvPicPr>
            <p:nvPr/>
          </p:nvPicPr>
          <p:blipFill>
            <a:blip r:embed="rId3"/>
            <a:stretch>
              <a:fillRect/>
            </a:stretch>
          </p:blipFill>
          <p:spPr>
            <a:xfrm flipV="1">
              <a:off x="5303912" y="1628800"/>
              <a:ext cx="91440" cy="91440"/>
            </a:xfrm>
            <a:prstGeom prst="rect">
              <a:avLst/>
            </a:prstGeom>
          </p:spPr>
        </p:pic>
        <p:pic>
          <p:nvPicPr>
            <p:cNvPr id="12" name="Picture 11">
              <a:extLst>
                <a:ext uri="{FF2B5EF4-FFF2-40B4-BE49-F238E27FC236}">
                  <a16:creationId xmlns:a16="http://schemas.microsoft.com/office/drawing/2014/main" id="{A1C708AC-1ED1-B782-3213-B0F08EA28B1A}"/>
                </a:ext>
              </a:extLst>
            </p:cNvPr>
            <p:cNvPicPr>
              <a:picLocks noChangeAspect="1"/>
            </p:cNvPicPr>
            <p:nvPr/>
          </p:nvPicPr>
          <p:blipFill>
            <a:blip r:embed="rId3"/>
            <a:stretch>
              <a:fillRect/>
            </a:stretch>
          </p:blipFill>
          <p:spPr>
            <a:xfrm flipV="1">
              <a:off x="5951984" y="1628800"/>
              <a:ext cx="91440" cy="91440"/>
            </a:xfrm>
            <a:prstGeom prst="rect">
              <a:avLst/>
            </a:prstGeom>
          </p:spPr>
        </p:pic>
        <p:pic>
          <p:nvPicPr>
            <p:cNvPr id="13" name="Picture 12">
              <a:extLst>
                <a:ext uri="{FF2B5EF4-FFF2-40B4-BE49-F238E27FC236}">
                  <a16:creationId xmlns:a16="http://schemas.microsoft.com/office/drawing/2014/main" id="{3DA867E4-FD5A-C759-8DC2-0BF1D71A9C32}"/>
                </a:ext>
              </a:extLst>
            </p:cNvPr>
            <p:cNvPicPr>
              <a:picLocks noChangeAspect="1"/>
            </p:cNvPicPr>
            <p:nvPr/>
          </p:nvPicPr>
          <p:blipFill>
            <a:blip r:embed="rId3"/>
            <a:stretch>
              <a:fillRect/>
            </a:stretch>
          </p:blipFill>
          <p:spPr>
            <a:xfrm flipV="1">
              <a:off x="6600056" y="1628800"/>
              <a:ext cx="91440" cy="91440"/>
            </a:xfrm>
            <a:prstGeom prst="rect">
              <a:avLst/>
            </a:prstGeom>
          </p:spPr>
        </p:pic>
        <p:pic>
          <p:nvPicPr>
            <p:cNvPr id="14" name="Picture 13">
              <a:extLst>
                <a:ext uri="{FF2B5EF4-FFF2-40B4-BE49-F238E27FC236}">
                  <a16:creationId xmlns:a16="http://schemas.microsoft.com/office/drawing/2014/main" id="{4A81427B-A761-E2F9-4ED8-CE48D9B6A26C}"/>
                </a:ext>
              </a:extLst>
            </p:cNvPr>
            <p:cNvPicPr>
              <a:picLocks noChangeAspect="1"/>
            </p:cNvPicPr>
            <p:nvPr/>
          </p:nvPicPr>
          <p:blipFill>
            <a:blip r:embed="rId3"/>
            <a:stretch>
              <a:fillRect/>
            </a:stretch>
          </p:blipFill>
          <p:spPr>
            <a:xfrm flipV="1">
              <a:off x="6914450" y="1628800"/>
              <a:ext cx="91440" cy="91440"/>
            </a:xfrm>
            <a:prstGeom prst="rect">
              <a:avLst/>
            </a:prstGeom>
          </p:spPr>
        </p:pic>
        <p:pic>
          <p:nvPicPr>
            <p:cNvPr id="15" name="Picture 14">
              <a:extLst>
                <a:ext uri="{FF2B5EF4-FFF2-40B4-BE49-F238E27FC236}">
                  <a16:creationId xmlns:a16="http://schemas.microsoft.com/office/drawing/2014/main" id="{BEDE8409-D782-CA54-638B-FB084C50E5D3}"/>
                </a:ext>
              </a:extLst>
            </p:cNvPr>
            <p:cNvPicPr>
              <a:picLocks noChangeAspect="1"/>
            </p:cNvPicPr>
            <p:nvPr/>
          </p:nvPicPr>
          <p:blipFill>
            <a:blip r:embed="rId3"/>
            <a:stretch>
              <a:fillRect/>
            </a:stretch>
          </p:blipFill>
          <p:spPr>
            <a:xfrm flipV="1">
              <a:off x="6268209" y="1628800"/>
              <a:ext cx="91440" cy="91440"/>
            </a:xfrm>
            <a:prstGeom prst="rect">
              <a:avLst/>
            </a:prstGeom>
          </p:spPr>
        </p:pic>
      </p:grpSp>
    </p:spTree>
    <p:extLst>
      <p:ext uri="{BB962C8B-B14F-4D97-AF65-F5344CB8AC3E}">
        <p14:creationId xmlns:p14="http://schemas.microsoft.com/office/powerpoint/2010/main" val="1112700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B343B-1EEC-3309-4DB0-6531C3AA95BE}"/>
              </a:ext>
            </a:extLst>
          </p:cNvPr>
          <p:cNvSpPr>
            <a:spLocks noGrp="1"/>
          </p:cNvSpPr>
          <p:nvPr>
            <p:ph type="title"/>
          </p:nvPr>
        </p:nvSpPr>
        <p:spPr/>
        <p:txBody>
          <a:bodyPr/>
          <a:lstStyle/>
          <a:p>
            <a:r>
              <a:rPr lang="en-US" dirty="0"/>
              <a:t>Deep Q-Network</a:t>
            </a:r>
          </a:p>
        </p:txBody>
      </p:sp>
      <p:sp>
        <p:nvSpPr>
          <p:cNvPr id="4" name="Slide Number Placeholder 3">
            <a:extLst>
              <a:ext uri="{FF2B5EF4-FFF2-40B4-BE49-F238E27FC236}">
                <a16:creationId xmlns:a16="http://schemas.microsoft.com/office/drawing/2014/main" id="{17146BC6-C21F-A2CA-460B-BB2BE6BA3618}"/>
              </a:ext>
            </a:extLst>
          </p:cNvPr>
          <p:cNvSpPr>
            <a:spLocks noGrp="1"/>
          </p:cNvSpPr>
          <p:nvPr>
            <p:ph type="sldNum" sz="quarter" idx="10"/>
          </p:nvPr>
        </p:nvSpPr>
        <p:spPr/>
        <p:txBody>
          <a:bodyPr/>
          <a:lstStyle/>
          <a:p>
            <a:fld id="{F9FE05FD-AC39-4C75-AA2D-7483419D6A31}" type="slidenum">
              <a:rPr lang="en-US" smtClean="0"/>
              <a:t>12</a:t>
            </a:fld>
            <a:endParaRPr lang="en-US"/>
          </a:p>
        </p:txBody>
      </p:sp>
      <p:grpSp>
        <p:nvGrpSpPr>
          <p:cNvPr id="8" name="Group 7">
            <a:extLst>
              <a:ext uri="{FF2B5EF4-FFF2-40B4-BE49-F238E27FC236}">
                <a16:creationId xmlns:a16="http://schemas.microsoft.com/office/drawing/2014/main" id="{689AA8A8-6AC3-2AF2-B306-3D7441E62CC9}"/>
              </a:ext>
            </a:extLst>
          </p:cNvPr>
          <p:cNvGrpSpPr/>
          <p:nvPr/>
        </p:nvGrpSpPr>
        <p:grpSpPr>
          <a:xfrm>
            <a:off x="490770" y="1052736"/>
            <a:ext cx="5585668" cy="4839690"/>
            <a:chOff x="2624137" y="970977"/>
            <a:chExt cx="6943725" cy="5419725"/>
          </a:xfrm>
        </p:grpSpPr>
        <p:pic>
          <p:nvPicPr>
            <p:cNvPr id="6" name="Picture 5">
              <a:extLst>
                <a:ext uri="{FF2B5EF4-FFF2-40B4-BE49-F238E27FC236}">
                  <a16:creationId xmlns:a16="http://schemas.microsoft.com/office/drawing/2014/main" id="{CB4ACE8F-975B-D0F6-A38F-61D5990398F6}"/>
                </a:ext>
              </a:extLst>
            </p:cNvPr>
            <p:cNvPicPr>
              <a:picLocks noChangeAspect="1"/>
            </p:cNvPicPr>
            <p:nvPr/>
          </p:nvPicPr>
          <p:blipFill>
            <a:blip r:embed="rId3"/>
            <a:stretch>
              <a:fillRect/>
            </a:stretch>
          </p:blipFill>
          <p:spPr>
            <a:xfrm>
              <a:off x="2624137" y="970977"/>
              <a:ext cx="6943725" cy="5419725"/>
            </a:xfrm>
            <a:prstGeom prst="rect">
              <a:avLst/>
            </a:prstGeom>
            <a:ln w="3175" cap="sq">
              <a:solidFill>
                <a:srgbClr val="000000"/>
              </a:solidFill>
              <a:prstDash val="solid"/>
              <a:miter lim="800000"/>
            </a:ln>
            <a:effectLst/>
          </p:spPr>
        </p:pic>
        <p:sp>
          <p:nvSpPr>
            <p:cNvPr id="7" name="Rectangle 6">
              <a:extLst>
                <a:ext uri="{FF2B5EF4-FFF2-40B4-BE49-F238E27FC236}">
                  <a16:creationId xmlns:a16="http://schemas.microsoft.com/office/drawing/2014/main" id="{56A9C39F-7FAD-3FBC-72AF-34043815F954}"/>
                </a:ext>
              </a:extLst>
            </p:cNvPr>
            <p:cNvSpPr/>
            <p:nvPr/>
          </p:nvSpPr>
          <p:spPr bwMode="auto">
            <a:xfrm>
              <a:off x="3719736" y="3817392"/>
              <a:ext cx="5040560" cy="432048"/>
            </a:xfrm>
            <a:prstGeom prst="rect">
              <a:avLst/>
            </a:prstGeom>
            <a:noFill/>
            <a:ln>
              <a:solidFill>
                <a:srgbClr val="FF9907"/>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28" charset="-128"/>
              </a:endParaRPr>
            </a:p>
          </p:txBody>
        </p:sp>
      </p:grpSp>
      <p:grpSp>
        <p:nvGrpSpPr>
          <p:cNvPr id="15" name="Group 14">
            <a:extLst>
              <a:ext uri="{FF2B5EF4-FFF2-40B4-BE49-F238E27FC236}">
                <a16:creationId xmlns:a16="http://schemas.microsoft.com/office/drawing/2014/main" id="{A8E82FFF-81EF-DAC6-60C2-27A032EDF285}"/>
              </a:ext>
            </a:extLst>
          </p:cNvPr>
          <p:cNvGrpSpPr/>
          <p:nvPr/>
        </p:nvGrpSpPr>
        <p:grpSpPr>
          <a:xfrm>
            <a:off x="6249287" y="1052736"/>
            <a:ext cx="5486796" cy="2078212"/>
            <a:chOff x="6214434" y="2433475"/>
            <a:chExt cx="5486796" cy="2078212"/>
          </a:xfrm>
        </p:grpSpPr>
        <p:pic>
          <p:nvPicPr>
            <p:cNvPr id="10" name="Picture 9">
              <a:extLst>
                <a:ext uri="{FF2B5EF4-FFF2-40B4-BE49-F238E27FC236}">
                  <a16:creationId xmlns:a16="http://schemas.microsoft.com/office/drawing/2014/main" id="{55F94C76-EE9B-3A48-B054-E26AF83CA995}"/>
                </a:ext>
              </a:extLst>
            </p:cNvPr>
            <p:cNvPicPr>
              <a:picLocks noChangeAspect="1"/>
            </p:cNvPicPr>
            <p:nvPr/>
          </p:nvPicPr>
          <p:blipFill>
            <a:blip r:embed="rId4"/>
            <a:stretch>
              <a:fillRect/>
            </a:stretch>
          </p:blipFill>
          <p:spPr>
            <a:xfrm>
              <a:off x="6214434" y="2433475"/>
              <a:ext cx="5486796" cy="2078212"/>
            </a:xfrm>
            <a:prstGeom prst="rect">
              <a:avLst/>
            </a:prstGeom>
            <a:ln w="3175" cap="sq">
              <a:solidFill>
                <a:srgbClr val="000000"/>
              </a:solidFill>
              <a:prstDash val="solid"/>
              <a:miter lim="800000"/>
            </a:ln>
            <a:effectLst/>
          </p:spPr>
        </p:pic>
        <p:sp>
          <p:nvSpPr>
            <p:cNvPr id="12" name="Rectangle 11">
              <a:extLst>
                <a:ext uri="{FF2B5EF4-FFF2-40B4-BE49-F238E27FC236}">
                  <a16:creationId xmlns:a16="http://schemas.microsoft.com/office/drawing/2014/main" id="{44805D4D-A1DB-0913-1F65-5655538618DF}"/>
                </a:ext>
              </a:extLst>
            </p:cNvPr>
            <p:cNvSpPr/>
            <p:nvPr/>
          </p:nvSpPr>
          <p:spPr bwMode="auto">
            <a:xfrm>
              <a:off x="7075493" y="3551990"/>
              <a:ext cx="3744416" cy="338537"/>
            </a:xfrm>
            <a:prstGeom prst="rect">
              <a:avLst/>
            </a:prstGeom>
            <a:noFill/>
            <a:ln>
              <a:solidFill>
                <a:srgbClr val="00B05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28" charset="-128"/>
              </a:endParaRPr>
            </a:p>
          </p:txBody>
        </p:sp>
      </p:grpSp>
      <p:cxnSp>
        <p:nvCxnSpPr>
          <p:cNvPr id="14" name="Connector: Elbow 13">
            <a:extLst>
              <a:ext uri="{FF2B5EF4-FFF2-40B4-BE49-F238E27FC236}">
                <a16:creationId xmlns:a16="http://schemas.microsoft.com/office/drawing/2014/main" id="{B24D994A-1F52-45B3-4581-E232F7F3F2AB}"/>
              </a:ext>
            </a:extLst>
          </p:cNvPr>
          <p:cNvCxnSpPr>
            <a:stCxn id="7" idx="3"/>
            <a:endCxn id="10" idx="1"/>
          </p:cNvCxnSpPr>
          <p:nvPr/>
        </p:nvCxnSpPr>
        <p:spPr bwMode="auto">
          <a:xfrm flipV="1">
            <a:off x="5426816" y="2091842"/>
            <a:ext cx="822471" cy="1695582"/>
          </a:xfrm>
          <a:prstGeom prst="bentConnector3">
            <a:avLst/>
          </a:prstGeom>
          <a:ln w="38100">
            <a:headEnd type="none" w="med" len="med"/>
            <a:tailEnd type="triangle"/>
          </a:ln>
        </p:spPr>
        <p:style>
          <a:lnRef idx="1">
            <a:schemeClr val="accent6"/>
          </a:lnRef>
          <a:fillRef idx="0">
            <a:schemeClr val="accent6"/>
          </a:fillRef>
          <a:effectRef idx="0">
            <a:schemeClr val="accent6"/>
          </a:effectRef>
          <a:fontRef idx="minor">
            <a:schemeClr val="tx1"/>
          </a:fontRef>
        </p:style>
      </p:cxnSp>
      <p:pic>
        <p:nvPicPr>
          <p:cNvPr id="17" name="Picture 16">
            <a:extLst>
              <a:ext uri="{FF2B5EF4-FFF2-40B4-BE49-F238E27FC236}">
                <a16:creationId xmlns:a16="http://schemas.microsoft.com/office/drawing/2014/main" id="{3C24FBB6-1C27-F43F-D8E1-3215878B72FA}"/>
              </a:ext>
            </a:extLst>
          </p:cNvPr>
          <p:cNvPicPr>
            <a:picLocks noChangeAspect="1"/>
          </p:cNvPicPr>
          <p:nvPr/>
        </p:nvPicPr>
        <p:blipFill>
          <a:blip r:embed="rId5"/>
          <a:stretch>
            <a:fillRect/>
          </a:stretch>
        </p:blipFill>
        <p:spPr>
          <a:xfrm>
            <a:off x="6220258" y="3807012"/>
            <a:ext cx="5524592" cy="1502248"/>
          </a:xfrm>
          <a:prstGeom prst="rect">
            <a:avLst/>
          </a:prstGeom>
          <a:ln w="3175" cap="sq">
            <a:solidFill>
              <a:srgbClr val="000000"/>
            </a:solidFill>
            <a:prstDash val="solid"/>
            <a:miter lim="800000"/>
          </a:ln>
          <a:effectLst/>
        </p:spPr>
      </p:pic>
      <p:cxnSp>
        <p:nvCxnSpPr>
          <p:cNvPr id="19" name="Straight Arrow Connector 18">
            <a:extLst>
              <a:ext uri="{FF2B5EF4-FFF2-40B4-BE49-F238E27FC236}">
                <a16:creationId xmlns:a16="http://schemas.microsoft.com/office/drawing/2014/main" id="{AB42E9DB-BEF1-AF41-8D1A-DD5032CEA251}"/>
              </a:ext>
            </a:extLst>
          </p:cNvPr>
          <p:cNvCxnSpPr>
            <a:stCxn id="10" idx="2"/>
            <a:endCxn id="17" idx="0"/>
          </p:cNvCxnSpPr>
          <p:nvPr/>
        </p:nvCxnSpPr>
        <p:spPr bwMode="auto">
          <a:xfrm flipH="1">
            <a:off x="8982554" y="3130948"/>
            <a:ext cx="10131" cy="676064"/>
          </a:xfrm>
          <a:prstGeom prst="straightConnector1">
            <a:avLst/>
          </a:prstGeom>
          <a:solidFill>
            <a:schemeClr val="accent1"/>
          </a:solidFill>
          <a:ln w="38100" cap="flat" cmpd="sng" algn="ctr">
            <a:solidFill>
              <a:srgbClr val="00B050"/>
            </a:solidFill>
            <a:prstDash val="solid"/>
            <a:round/>
            <a:headEnd type="none" w="med" len="med"/>
            <a:tailEnd type="triangle"/>
          </a:ln>
          <a:effectLst/>
        </p:spPr>
      </p:cxnSp>
    </p:spTree>
    <p:extLst>
      <p:ext uri="{BB962C8B-B14F-4D97-AF65-F5344CB8AC3E}">
        <p14:creationId xmlns:p14="http://schemas.microsoft.com/office/powerpoint/2010/main" val="3598134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A5B47-9DAD-3E0F-A340-83640F279D9A}"/>
              </a:ext>
            </a:extLst>
          </p:cNvPr>
          <p:cNvSpPr>
            <a:spLocks noGrp="1"/>
          </p:cNvSpPr>
          <p:nvPr>
            <p:ph type="title"/>
          </p:nvPr>
        </p:nvSpPr>
        <p:spPr/>
        <p:txBody>
          <a:bodyPr/>
          <a:lstStyle/>
          <a:p>
            <a:r>
              <a:rPr lang="en-US" dirty="0"/>
              <a:t>State Space</a:t>
            </a:r>
          </a:p>
        </p:txBody>
      </p:sp>
      <p:sp>
        <p:nvSpPr>
          <p:cNvPr id="3" name="Content Placeholder 2">
            <a:extLst>
              <a:ext uri="{FF2B5EF4-FFF2-40B4-BE49-F238E27FC236}">
                <a16:creationId xmlns:a16="http://schemas.microsoft.com/office/drawing/2014/main" id="{49BA0B5F-8DD0-7522-BAC3-11930324DFDB}"/>
              </a:ext>
            </a:extLst>
          </p:cNvPr>
          <p:cNvSpPr>
            <a:spLocks noGrp="1"/>
          </p:cNvSpPr>
          <p:nvPr>
            <p:ph idx="1"/>
          </p:nvPr>
        </p:nvSpPr>
        <p:spPr/>
        <p:txBody>
          <a:bodyPr/>
          <a:lstStyle/>
          <a:p>
            <a:r>
              <a:rPr lang="en-US" dirty="0"/>
              <a:t>The state space is the set of important factors used by the model to predict Bitcoin's price changes. </a:t>
            </a:r>
          </a:p>
          <a:p>
            <a:r>
              <a:rPr lang="en-US" dirty="0"/>
              <a:t>These factors are chosen using the Pearson correlation method to pick only the most relevant ones. </a:t>
            </a:r>
          </a:p>
          <a:p>
            <a:r>
              <a:rPr lang="en-US" dirty="0"/>
              <a:t>The state space is organized as a matrix, with each row representing data from one of the chosen factors. </a:t>
            </a:r>
          </a:p>
          <a:p>
            <a:r>
              <a:rPr lang="en-US" dirty="0"/>
              <a:t>This matrix updates every hour, giving the model detailed and timely information for its predictions.</a:t>
            </a:r>
          </a:p>
        </p:txBody>
      </p:sp>
      <p:sp>
        <p:nvSpPr>
          <p:cNvPr id="4" name="Slide Number Placeholder 3">
            <a:extLst>
              <a:ext uri="{FF2B5EF4-FFF2-40B4-BE49-F238E27FC236}">
                <a16:creationId xmlns:a16="http://schemas.microsoft.com/office/drawing/2014/main" id="{D47139EE-704F-1EAD-7222-1F68E8342B0D}"/>
              </a:ext>
            </a:extLst>
          </p:cNvPr>
          <p:cNvSpPr>
            <a:spLocks noGrp="1"/>
          </p:cNvSpPr>
          <p:nvPr>
            <p:ph type="sldNum" sz="quarter" idx="10"/>
          </p:nvPr>
        </p:nvSpPr>
        <p:spPr/>
        <p:txBody>
          <a:bodyPr/>
          <a:lstStyle/>
          <a:p>
            <a:fld id="{F9FE05FD-AC39-4C75-AA2D-7483419D6A31}" type="slidenum">
              <a:rPr lang="en-US" smtClean="0"/>
              <a:t>13</a:t>
            </a:fld>
            <a:endParaRPr lang="en-US"/>
          </a:p>
        </p:txBody>
      </p:sp>
    </p:spTree>
    <p:extLst>
      <p:ext uri="{BB962C8B-B14F-4D97-AF65-F5344CB8AC3E}">
        <p14:creationId xmlns:p14="http://schemas.microsoft.com/office/powerpoint/2010/main" val="1001168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EC5B7-C868-5C61-2C2E-C7C164F07421}"/>
              </a:ext>
            </a:extLst>
          </p:cNvPr>
          <p:cNvSpPr>
            <a:spLocks noGrp="1"/>
          </p:cNvSpPr>
          <p:nvPr>
            <p:ph type="title"/>
          </p:nvPr>
        </p:nvSpPr>
        <p:spPr/>
        <p:txBody>
          <a:bodyPr/>
          <a:lstStyle/>
          <a:p>
            <a:r>
              <a:rPr lang="en-US" dirty="0"/>
              <a:t>Action Space</a:t>
            </a:r>
          </a:p>
        </p:txBody>
      </p:sp>
      <p:sp>
        <p:nvSpPr>
          <p:cNvPr id="3" name="Content Placeholder 2">
            <a:extLst>
              <a:ext uri="{FF2B5EF4-FFF2-40B4-BE49-F238E27FC236}">
                <a16:creationId xmlns:a16="http://schemas.microsoft.com/office/drawing/2014/main" id="{359E03C4-D29B-4C64-461D-255134649D9E}"/>
              </a:ext>
            </a:extLst>
          </p:cNvPr>
          <p:cNvSpPr>
            <a:spLocks noGrp="1"/>
          </p:cNvSpPr>
          <p:nvPr>
            <p:ph idx="1"/>
          </p:nvPr>
        </p:nvSpPr>
        <p:spPr/>
        <p:txBody>
          <a:bodyPr/>
          <a:lstStyle/>
          <a:p>
            <a:r>
              <a:rPr lang="en-US" dirty="0"/>
              <a:t>The action space refers to the choices the model can make about Bitcoin’s future price direction. It is simplified into three main actions that traders and investors care about:</a:t>
            </a:r>
          </a:p>
          <a:p>
            <a:pPr lvl="2"/>
            <a:r>
              <a:rPr lang="en-US" b="1" dirty="0"/>
              <a:t>Increase: </a:t>
            </a:r>
            <a:r>
              <a:rPr lang="en-US" dirty="0"/>
              <a:t>The model predicts Bitcoin's price will go up in the next hour, which signals traders to buy or hold for higher returns.</a:t>
            </a:r>
          </a:p>
          <a:p>
            <a:pPr lvl="2"/>
            <a:r>
              <a:rPr lang="en-US" b="1" dirty="0"/>
              <a:t>Decrease: </a:t>
            </a:r>
            <a:r>
              <a:rPr lang="en-US" dirty="0"/>
              <a:t>The model predicts the price will drop, helping traders sell to avoid losses or buy at a lower price.</a:t>
            </a:r>
          </a:p>
          <a:p>
            <a:pPr lvl="2"/>
            <a:r>
              <a:rPr lang="en-US" b="1" dirty="0"/>
              <a:t>No-Change: </a:t>
            </a:r>
            <a:r>
              <a:rPr lang="en-US" dirty="0"/>
              <a:t>The model expects the price to stay stable, giving traders a chance to pause or plan their next move.</a:t>
            </a:r>
          </a:p>
        </p:txBody>
      </p:sp>
      <p:sp>
        <p:nvSpPr>
          <p:cNvPr id="4" name="Slide Number Placeholder 3">
            <a:extLst>
              <a:ext uri="{FF2B5EF4-FFF2-40B4-BE49-F238E27FC236}">
                <a16:creationId xmlns:a16="http://schemas.microsoft.com/office/drawing/2014/main" id="{BFD0DE99-23C8-C44B-AE85-12F2DF772B74}"/>
              </a:ext>
            </a:extLst>
          </p:cNvPr>
          <p:cNvSpPr>
            <a:spLocks noGrp="1"/>
          </p:cNvSpPr>
          <p:nvPr>
            <p:ph type="sldNum" sz="quarter" idx="10"/>
          </p:nvPr>
        </p:nvSpPr>
        <p:spPr/>
        <p:txBody>
          <a:bodyPr/>
          <a:lstStyle/>
          <a:p>
            <a:fld id="{F9FE05FD-AC39-4C75-AA2D-7483419D6A31}" type="slidenum">
              <a:rPr lang="en-US" smtClean="0"/>
              <a:t>14</a:t>
            </a:fld>
            <a:endParaRPr lang="en-US"/>
          </a:p>
        </p:txBody>
      </p:sp>
    </p:spTree>
    <p:extLst>
      <p:ext uri="{BB962C8B-B14F-4D97-AF65-F5344CB8AC3E}">
        <p14:creationId xmlns:p14="http://schemas.microsoft.com/office/powerpoint/2010/main" val="892152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5C3C3-DC22-3903-8A67-9D6608D861CB}"/>
              </a:ext>
            </a:extLst>
          </p:cNvPr>
          <p:cNvSpPr>
            <a:spLocks noGrp="1"/>
          </p:cNvSpPr>
          <p:nvPr>
            <p:ph type="title"/>
          </p:nvPr>
        </p:nvSpPr>
        <p:spPr/>
        <p:txBody>
          <a:bodyPr/>
          <a:lstStyle/>
          <a:p>
            <a:r>
              <a:rPr lang="en-US" dirty="0"/>
              <a:t>Reward</a:t>
            </a:r>
          </a:p>
        </p:txBody>
      </p:sp>
      <p:sp>
        <p:nvSpPr>
          <p:cNvPr id="3" name="Content Placeholder 2">
            <a:extLst>
              <a:ext uri="{FF2B5EF4-FFF2-40B4-BE49-F238E27FC236}">
                <a16:creationId xmlns:a16="http://schemas.microsoft.com/office/drawing/2014/main" id="{9EDA68D7-1404-6B30-B0E7-23FEDE972147}"/>
              </a:ext>
            </a:extLst>
          </p:cNvPr>
          <p:cNvSpPr>
            <a:spLocks noGrp="1"/>
          </p:cNvSpPr>
          <p:nvPr>
            <p:ph idx="1"/>
          </p:nvPr>
        </p:nvSpPr>
        <p:spPr/>
        <p:txBody>
          <a:bodyPr/>
          <a:lstStyle/>
          <a:p>
            <a:r>
              <a:rPr lang="en-US" b="1" dirty="0"/>
              <a:t>Predictive Accuracy Incentive:</a:t>
            </a:r>
          </a:p>
          <a:p>
            <a:pPr lvl="2"/>
            <a:r>
              <a:rPr lang="en-US" dirty="0"/>
              <a:t>It is a component of the reward function used in a model to encourage correct predictions and discourage incorrect ones. It works by giving a positive reward (+1) when the model accurately predicts the direction of price movement (up, down, or no change) and penalizes incorrect predictions with a negative reward (-1).</a:t>
            </a:r>
          </a:p>
          <a:p>
            <a:pPr lvl="2"/>
            <a:endParaRPr lang="en-US" dirty="0"/>
          </a:p>
          <a:p>
            <a:r>
              <a:rPr lang="en-US" b="1" dirty="0"/>
              <a:t>Confidence-Adjusted Scaling:</a:t>
            </a:r>
          </a:p>
          <a:p>
            <a:pPr lvl="2"/>
            <a:r>
              <a:rPr lang="en-US" dirty="0"/>
              <a:t>It adjusts rewards based on how confident the model is in its predictions. The confidence score, ranging from 0 (low) to 1 (high), scales the reward using a factor (γ). Higher confidence in correct predictions leads to larger rewards, while lower confidence reduces the impact. This approach encourages the model to make both accurate and reliable predictions.</a:t>
            </a:r>
          </a:p>
          <a:p>
            <a:pPr lvl="2"/>
            <a:endParaRPr lang="en-US" dirty="0"/>
          </a:p>
          <a:p>
            <a:r>
              <a:rPr lang="en-US" b="1" dirty="0"/>
              <a:t>Consecutive Error Penalty:</a:t>
            </a:r>
          </a:p>
          <a:p>
            <a:pPr lvl="2"/>
            <a:r>
              <a:rPr lang="en-US" dirty="0"/>
              <a:t>Consecutive Error Penalty discourages a model from making repeated mistakes by applying an increasing penalty for consecutive incorrect predictions. Each time the model makes an error, the penalty grows exponentially, with the rate controlled by a factor (α). This encourages the model to learn from its errors and avoid falling into repetitive mistakes.</a:t>
            </a:r>
          </a:p>
        </p:txBody>
      </p:sp>
      <p:sp>
        <p:nvSpPr>
          <p:cNvPr id="4" name="Slide Number Placeholder 3">
            <a:extLst>
              <a:ext uri="{FF2B5EF4-FFF2-40B4-BE49-F238E27FC236}">
                <a16:creationId xmlns:a16="http://schemas.microsoft.com/office/drawing/2014/main" id="{7DB6A72D-2829-5D07-C08E-5895AC6FE054}"/>
              </a:ext>
            </a:extLst>
          </p:cNvPr>
          <p:cNvSpPr>
            <a:spLocks noGrp="1"/>
          </p:cNvSpPr>
          <p:nvPr>
            <p:ph type="sldNum" sz="quarter" idx="10"/>
          </p:nvPr>
        </p:nvSpPr>
        <p:spPr/>
        <p:txBody>
          <a:bodyPr/>
          <a:lstStyle/>
          <a:p>
            <a:fld id="{F9FE05FD-AC39-4C75-AA2D-7483419D6A31}" type="slidenum">
              <a:rPr lang="en-US" smtClean="0"/>
              <a:t>15</a:t>
            </a:fld>
            <a:endParaRPr lang="en-US"/>
          </a:p>
        </p:txBody>
      </p:sp>
    </p:spTree>
    <p:extLst>
      <p:ext uri="{BB962C8B-B14F-4D97-AF65-F5344CB8AC3E}">
        <p14:creationId xmlns:p14="http://schemas.microsoft.com/office/powerpoint/2010/main" val="4110493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5C3C3-DC22-3903-8A67-9D6608D861CB}"/>
              </a:ext>
            </a:extLst>
          </p:cNvPr>
          <p:cNvSpPr>
            <a:spLocks noGrp="1"/>
          </p:cNvSpPr>
          <p:nvPr>
            <p:ph type="title"/>
          </p:nvPr>
        </p:nvSpPr>
        <p:spPr/>
        <p:txBody>
          <a:bodyPr/>
          <a:lstStyle/>
          <a:p>
            <a:r>
              <a:rPr lang="en-US" dirty="0"/>
              <a:t>Reward</a:t>
            </a:r>
          </a:p>
        </p:txBody>
      </p:sp>
      <p:sp>
        <p:nvSpPr>
          <p:cNvPr id="3" name="Content Placeholder 2">
            <a:extLst>
              <a:ext uri="{FF2B5EF4-FFF2-40B4-BE49-F238E27FC236}">
                <a16:creationId xmlns:a16="http://schemas.microsoft.com/office/drawing/2014/main" id="{9EDA68D7-1404-6B30-B0E7-23FEDE972147}"/>
              </a:ext>
            </a:extLst>
          </p:cNvPr>
          <p:cNvSpPr>
            <a:spLocks noGrp="1"/>
          </p:cNvSpPr>
          <p:nvPr>
            <p:ph idx="1"/>
          </p:nvPr>
        </p:nvSpPr>
        <p:spPr/>
        <p:txBody>
          <a:bodyPr/>
          <a:lstStyle/>
          <a:p>
            <a:r>
              <a:rPr lang="en-US" b="1" dirty="0"/>
              <a:t>Time-Based Discounting:</a:t>
            </a:r>
          </a:p>
          <a:p>
            <a:pPr lvl="2"/>
            <a:r>
              <a:rPr lang="en-US" dirty="0"/>
              <a:t>Time-Based Discounting reduces the importance of older predictions, encouraging the model to focus on recent data in a volatile market like Bitcoin. It applies a discount factor (δ) that diminishes the value of predictions as they age. This ensures the model prioritizes current trends and adapts to fast-changing market conditions, enhancing its relevance and responsiveness to recent shifts.</a:t>
            </a:r>
          </a:p>
        </p:txBody>
      </p:sp>
      <p:sp>
        <p:nvSpPr>
          <p:cNvPr id="4" name="Slide Number Placeholder 3">
            <a:extLst>
              <a:ext uri="{FF2B5EF4-FFF2-40B4-BE49-F238E27FC236}">
                <a16:creationId xmlns:a16="http://schemas.microsoft.com/office/drawing/2014/main" id="{7DB6A72D-2829-5D07-C08E-5895AC6FE054}"/>
              </a:ext>
            </a:extLst>
          </p:cNvPr>
          <p:cNvSpPr>
            <a:spLocks noGrp="1"/>
          </p:cNvSpPr>
          <p:nvPr>
            <p:ph type="sldNum" sz="quarter" idx="10"/>
          </p:nvPr>
        </p:nvSpPr>
        <p:spPr/>
        <p:txBody>
          <a:bodyPr/>
          <a:lstStyle/>
          <a:p>
            <a:fld id="{F9FE05FD-AC39-4C75-AA2D-7483419D6A31}" type="slidenum">
              <a:rPr lang="en-US" smtClean="0"/>
              <a:t>16</a:t>
            </a:fld>
            <a:endParaRPr lang="en-US"/>
          </a:p>
        </p:txBody>
      </p:sp>
    </p:spTree>
    <p:extLst>
      <p:ext uri="{BB962C8B-B14F-4D97-AF65-F5344CB8AC3E}">
        <p14:creationId xmlns:p14="http://schemas.microsoft.com/office/powerpoint/2010/main" val="586218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40B00-3B3B-F0D3-2A3F-7FCEB0B4B572}"/>
              </a:ext>
            </a:extLst>
          </p:cNvPr>
          <p:cNvSpPr>
            <a:spLocks noGrp="1"/>
          </p:cNvSpPr>
          <p:nvPr>
            <p:ph type="title"/>
          </p:nvPr>
        </p:nvSpPr>
        <p:spPr/>
        <p:txBody>
          <a:bodyPr/>
          <a:lstStyle/>
          <a:p>
            <a:r>
              <a:rPr lang="en-US" dirty="0"/>
              <a:t>Evaluation of DQN Model’s Prediction</a:t>
            </a:r>
          </a:p>
        </p:txBody>
      </p:sp>
      <p:sp>
        <p:nvSpPr>
          <p:cNvPr id="3" name="Content Placeholder 2">
            <a:extLst>
              <a:ext uri="{FF2B5EF4-FFF2-40B4-BE49-F238E27FC236}">
                <a16:creationId xmlns:a16="http://schemas.microsoft.com/office/drawing/2014/main" id="{C428C1EE-0849-E558-3762-99CD4A2A9E06}"/>
              </a:ext>
            </a:extLst>
          </p:cNvPr>
          <p:cNvSpPr>
            <a:spLocks noGrp="1"/>
          </p:cNvSpPr>
          <p:nvPr>
            <p:ph idx="1"/>
          </p:nvPr>
        </p:nvSpPr>
        <p:spPr>
          <a:xfrm>
            <a:off x="6989529" y="5949280"/>
            <a:ext cx="4320481" cy="576064"/>
          </a:xfrm>
        </p:spPr>
        <p:txBody>
          <a:bodyPr/>
          <a:lstStyle/>
          <a:p>
            <a:pPr marL="0" indent="0" algn="ctr">
              <a:buNone/>
            </a:pPr>
            <a:r>
              <a:rPr lang="en-US" dirty="0"/>
              <a:t>Table: Performance comparison with other results.</a:t>
            </a:r>
          </a:p>
        </p:txBody>
      </p:sp>
      <p:sp>
        <p:nvSpPr>
          <p:cNvPr id="4" name="Slide Number Placeholder 3">
            <a:extLst>
              <a:ext uri="{FF2B5EF4-FFF2-40B4-BE49-F238E27FC236}">
                <a16:creationId xmlns:a16="http://schemas.microsoft.com/office/drawing/2014/main" id="{8C39D318-4D48-9E8C-85C4-F55E5B59F34F}"/>
              </a:ext>
            </a:extLst>
          </p:cNvPr>
          <p:cNvSpPr>
            <a:spLocks noGrp="1"/>
          </p:cNvSpPr>
          <p:nvPr>
            <p:ph type="sldNum" sz="quarter" idx="10"/>
          </p:nvPr>
        </p:nvSpPr>
        <p:spPr/>
        <p:txBody>
          <a:bodyPr/>
          <a:lstStyle/>
          <a:p>
            <a:fld id="{F9FE05FD-AC39-4C75-AA2D-7483419D6A31}" type="slidenum">
              <a:rPr lang="en-US" smtClean="0"/>
              <a:t>17</a:t>
            </a:fld>
            <a:endParaRPr lang="en-US"/>
          </a:p>
        </p:txBody>
      </p:sp>
      <p:pic>
        <p:nvPicPr>
          <p:cNvPr id="6" name="Picture 5">
            <a:extLst>
              <a:ext uri="{FF2B5EF4-FFF2-40B4-BE49-F238E27FC236}">
                <a16:creationId xmlns:a16="http://schemas.microsoft.com/office/drawing/2014/main" id="{A0EFCC1F-776E-6F2D-BDF5-3A265EA96E8E}"/>
              </a:ext>
            </a:extLst>
          </p:cNvPr>
          <p:cNvPicPr>
            <a:picLocks noChangeAspect="1"/>
          </p:cNvPicPr>
          <p:nvPr/>
        </p:nvPicPr>
        <p:blipFill>
          <a:blip r:embed="rId2"/>
          <a:stretch>
            <a:fillRect/>
          </a:stretch>
        </p:blipFill>
        <p:spPr>
          <a:xfrm>
            <a:off x="969561" y="1241034"/>
            <a:ext cx="4582756" cy="2057274"/>
          </a:xfrm>
          <a:prstGeom prst="rect">
            <a:avLst/>
          </a:prstGeom>
          <a:ln w="3175" cap="sq">
            <a:solidFill>
              <a:srgbClr val="000000"/>
            </a:solidFill>
            <a:prstDash val="solid"/>
            <a:miter lim="800000"/>
          </a:ln>
          <a:effectLst/>
        </p:spPr>
      </p:pic>
      <p:pic>
        <p:nvPicPr>
          <p:cNvPr id="8" name="Picture 7">
            <a:extLst>
              <a:ext uri="{FF2B5EF4-FFF2-40B4-BE49-F238E27FC236}">
                <a16:creationId xmlns:a16="http://schemas.microsoft.com/office/drawing/2014/main" id="{696C0961-F0CD-FD95-D9BA-C5C0C7A256F0}"/>
              </a:ext>
            </a:extLst>
          </p:cNvPr>
          <p:cNvPicPr>
            <a:picLocks noChangeAspect="1"/>
          </p:cNvPicPr>
          <p:nvPr/>
        </p:nvPicPr>
        <p:blipFill>
          <a:blip r:embed="rId3"/>
          <a:stretch>
            <a:fillRect/>
          </a:stretch>
        </p:blipFill>
        <p:spPr>
          <a:xfrm>
            <a:off x="6989531" y="1241586"/>
            <a:ext cx="4320480" cy="4707694"/>
          </a:xfrm>
          <a:prstGeom prst="rect">
            <a:avLst/>
          </a:prstGeom>
          <a:ln w="3175" cap="sq">
            <a:solidFill>
              <a:srgbClr val="000000"/>
            </a:solidFill>
            <a:prstDash val="solid"/>
            <a:miter lim="800000"/>
          </a:ln>
          <a:effectLst/>
        </p:spPr>
      </p:pic>
      <p:sp>
        <p:nvSpPr>
          <p:cNvPr id="9" name="Content Placeholder 2">
            <a:extLst>
              <a:ext uri="{FF2B5EF4-FFF2-40B4-BE49-F238E27FC236}">
                <a16:creationId xmlns:a16="http://schemas.microsoft.com/office/drawing/2014/main" id="{B2FC51DF-D70C-B785-14E3-ED4E3D1D527C}"/>
              </a:ext>
            </a:extLst>
          </p:cNvPr>
          <p:cNvSpPr txBox="1">
            <a:spLocks/>
          </p:cNvSpPr>
          <p:nvPr/>
        </p:nvSpPr>
        <p:spPr bwMode="auto">
          <a:xfrm>
            <a:off x="969753" y="3349791"/>
            <a:ext cx="4582564" cy="34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34994" indent="-134994" algn="l" rtl="0" eaLnBrk="0" fontAlgn="base" hangingPunct="0">
              <a:spcBef>
                <a:spcPct val="20000"/>
              </a:spcBef>
              <a:spcAft>
                <a:spcPct val="0"/>
              </a:spcAft>
              <a:buFont typeface="Wingdings" pitchFamily="2" charset="2"/>
              <a:buChar char="§"/>
              <a:defRPr sz="1801">
                <a:solidFill>
                  <a:srgbClr val="000000"/>
                </a:solidFill>
                <a:latin typeface="Times New Roman" pitchFamily="18" charset="0"/>
                <a:ea typeface="+mn-ea"/>
                <a:cs typeface="Times New Roman" pitchFamily="18" charset="0"/>
              </a:defRPr>
            </a:lvl1pPr>
            <a:lvl2pPr marL="269987" indent="-134994" algn="l" rtl="0" eaLnBrk="0" fontAlgn="base" hangingPunct="0">
              <a:spcBef>
                <a:spcPct val="20000"/>
              </a:spcBef>
              <a:spcAft>
                <a:spcPct val="0"/>
              </a:spcAft>
              <a:buFont typeface="Times" charset="0"/>
              <a:buChar char="•"/>
              <a:defRPr sz="1351">
                <a:solidFill>
                  <a:srgbClr val="000000"/>
                </a:solidFill>
                <a:latin typeface="Times New Roman" pitchFamily="18" charset="0"/>
                <a:ea typeface="+mn-ea"/>
                <a:cs typeface="Times New Roman" pitchFamily="18" charset="0"/>
              </a:defRPr>
            </a:lvl2pPr>
            <a:lvl3pPr marL="857209" indent="-171442" algn="l" rtl="0" eaLnBrk="0" fontAlgn="base" hangingPunct="0">
              <a:spcBef>
                <a:spcPct val="20000"/>
              </a:spcBef>
              <a:spcAft>
                <a:spcPct val="0"/>
              </a:spcAft>
              <a:buFont typeface="Times" charset="0"/>
              <a:buChar char="•"/>
              <a:defRPr>
                <a:solidFill>
                  <a:srgbClr val="000000"/>
                </a:solidFill>
                <a:latin typeface="Times New Roman" pitchFamily="18" charset="0"/>
                <a:ea typeface="+mn-ea"/>
                <a:cs typeface="Times New Roman" pitchFamily="18" charset="0"/>
              </a:defRPr>
            </a:lvl3pPr>
            <a:lvl4pPr marL="1200091" indent="-171442" algn="l" rtl="0" eaLnBrk="0" fontAlgn="base" hangingPunct="0">
              <a:spcBef>
                <a:spcPct val="20000"/>
              </a:spcBef>
              <a:spcAft>
                <a:spcPct val="0"/>
              </a:spcAft>
              <a:buFont typeface="Times" charset="0"/>
              <a:buChar char="•"/>
              <a:defRPr>
                <a:solidFill>
                  <a:srgbClr val="000000"/>
                </a:solidFill>
                <a:latin typeface="Times New Roman" pitchFamily="18" charset="0"/>
                <a:ea typeface="+mn-ea"/>
                <a:cs typeface="Times New Roman" pitchFamily="18" charset="0"/>
              </a:defRPr>
            </a:lvl4pPr>
            <a:lvl5pPr marL="1542973" indent="-171442" algn="l" rtl="0" eaLnBrk="0" fontAlgn="base" hangingPunct="0">
              <a:spcBef>
                <a:spcPct val="20000"/>
              </a:spcBef>
              <a:spcAft>
                <a:spcPct val="0"/>
              </a:spcAft>
              <a:buFont typeface="Times" charset="0"/>
              <a:buChar char="•"/>
              <a:defRPr>
                <a:solidFill>
                  <a:srgbClr val="000000"/>
                </a:solidFill>
                <a:latin typeface="Times New Roman" pitchFamily="18" charset="0"/>
                <a:ea typeface="+mn-ea"/>
                <a:cs typeface="Times New Roman" pitchFamily="18" charset="0"/>
              </a:defRPr>
            </a:lvl5pPr>
            <a:lvl6pPr marL="1885856" indent="-171442" algn="l" rtl="0" fontAlgn="base">
              <a:spcBef>
                <a:spcPct val="20000"/>
              </a:spcBef>
              <a:spcAft>
                <a:spcPct val="0"/>
              </a:spcAft>
              <a:buFont typeface="Times" pitchFamily="-128" charset="0"/>
              <a:buChar char="•"/>
              <a:defRPr>
                <a:solidFill>
                  <a:srgbClr val="000000"/>
                </a:solidFill>
                <a:latin typeface="+mn-lt"/>
                <a:ea typeface="+mn-ea"/>
              </a:defRPr>
            </a:lvl6pPr>
            <a:lvl7pPr marL="2228740" indent="-171442" algn="l" rtl="0" fontAlgn="base">
              <a:spcBef>
                <a:spcPct val="20000"/>
              </a:spcBef>
              <a:spcAft>
                <a:spcPct val="0"/>
              </a:spcAft>
              <a:buFont typeface="Times" pitchFamily="-128" charset="0"/>
              <a:buChar char="•"/>
              <a:defRPr>
                <a:solidFill>
                  <a:srgbClr val="000000"/>
                </a:solidFill>
                <a:latin typeface="+mn-lt"/>
                <a:ea typeface="+mn-ea"/>
              </a:defRPr>
            </a:lvl7pPr>
            <a:lvl8pPr marL="2571622" indent="-171442" algn="l" rtl="0" fontAlgn="base">
              <a:spcBef>
                <a:spcPct val="20000"/>
              </a:spcBef>
              <a:spcAft>
                <a:spcPct val="0"/>
              </a:spcAft>
              <a:buFont typeface="Times" pitchFamily="-128" charset="0"/>
              <a:buChar char="•"/>
              <a:defRPr>
                <a:solidFill>
                  <a:srgbClr val="000000"/>
                </a:solidFill>
                <a:latin typeface="+mn-lt"/>
                <a:ea typeface="+mn-ea"/>
              </a:defRPr>
            </a:lvl8pPr>
            <a:lvl9pPr marL="2914504" indent="-171442" algn="l" rtl="0" fontAlgn="base">
              <a:spcBef>
                <a:spcPct val="20000"/>
              </a:spcBef>
              <a:spcAft>
                <a:spcPct val="0"/>
              </a:spcAft>
              <a:buFont typeface="Times" pitchFamily="-128" charset="0"/>
              <a:buChar char="•"/>
              <a:defRPr>
                <a:solidFill>
                  <a:srgbClr val="000000"/>
                </a:solidFill>
                <a:latin typeface="+mn-lt"/>
                <a:ea typeface="+mn-ea"/>
              </a:defRPr>
            </a:lvl9pPr>
          </a:lstStyle>
          <a:p>
            <a:pPr marL="0" indent="0" algn="ctr" defTabSz="914400" latinLnBrk="0">
              <a:buFont typeface="Wingdings" pitchFamily="2" charset="2"/>
              <a:buNone/>
            </a:pPr>
            <a:r>
              <a:rPr lang="en-US" dirty="0"/>
              <a:t>Table: Evaluation of DQN model’s prediction.</a:t>
            </a:r>
            <a:endParaRPr lang="en-US" kern="0" dirty="0"/>
          </a:p>
        </p:txBody>
      </p:sp>
      <p:pic>
        <p:nvPicPr>
          <p:cNvPr id="11" name="Picture 10">
            <a:extLst>
              <a:ext uri="{FF2B5EF4-FFF2-40B4-BE49-F238E27FC236}">
                <a16:creationId xmlns:a16="http://schemas.microsoft.com/office/drawing/2014/main" id="{C33BA7BE-3257-F630-9F1B-9A9BE4777722}"/>
              </a:ext>
            </a:extLst>
          </p:cNvPr>
          <p:cNvPicPr>
            <a:picLocks noChangeAspect="1"/>
          </p:cNvPicPr>
          <p:nvPr/>
        </p:nvPicPr>
        <p:blipFill>
          <a:blip r:embed="rId4"/>
          <a:stretch>
            <a:fillRect/>
          </a:stretch>
        </p:blipFill>
        <p:spPr>
          <a:xfrm>
            <a:off x="1964795" y="4005064"/>
            <a:ext cx="2592288" cy="2295580"/>
          </a:xfrm>
          <a:prstGeom prst="rect">
            <a:avLst/>
          </a:prstGeom>
          <a:ln w="3175" cap="sq">
            <a:solidFill>
              <a:srgbClr val="000000"/>
            </a:solidFill>
            <a:prstDash val="solid"/>
            <a:miter lim="800000"/>
          </a:ln>
          <a:effectLst/>
        </p:spPr>
      </p:pic>
    </p:spTree>
    <p:extLst>
      <p:ext uri="{BB962C8B-B14F-4D97-AF65-F5344CB8AC3E}">
        <p14:creationId xmlns:p14="http://schemas.microsoft.com/office/powerpoint/2010/main" val="1852908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6B5C9-A2D4-260B-BAAE-BD6105033E5F}"/>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32898AE9-F7CB-F712-E169-148C131F55DF}"/>
              </a:ext>
            </a:extLst>
          </p:cNvPr>
          <p:cNvSpPr>
            <a:spLocks noGrp="1"/>
          </p:cNvSpPr>
          <p:nvPr>
            <p:ph idx="1"/>
          </p:nvPr>
        </p:nvSpPr>
        <p:spPr/>
        <p:txBody>
          <a:bodyPr/>
          <a:lstStyle/>
          <a:p>
            <a:pPr algn="just"/>
            <a:r>
              <a:rPr lang="en-US" dirty="0"/>
              <a:t>This study aimed to improve Bitcoin price direction predictions by analyzing 14 data types, including price, volume, and social media trends, and narrowing them to seven key features using Pearson correlation. The model, built using the Deep Q-Network (DQN) algorithm, was enhanced with a novel reward function to align with real-world conditions. The model achieved 95% accuracy, outperforming other studies in this area.</a:t>
            </a:r>
          </a:p>
          <a:p>
            <a:pPr algn="just"/>
            <a:endParaRPr lang="en-US" dirty="0"/>
          </a:p>
          <a:p>
            <a:pPr algn="just"/>
            <a:r>
              <a:rPr lang="en-US" b="1" dirty="0"/>
              <a:t>Limitations:</a:t>
            </a:r>
            <a:r>
              <a:rPr lang="en-US" dirty="0"/>
              <a:t> While the DQN algorithm contributed significantly, it has inherent limitations, such as difficulties in handling highly volatile environments and extended training times. The study may also have been </a:t>
            </a:r>
            <a:r>
              <a:rPr lang="en-US" dirty="0">
                <a:solidFill>
                  <a:srgbClr val="7030A0"/>
                </a:solidFill>
              </a:rPr>
              <a:t>limited by the exclusion of other potentially relevant data features</a:t>
            </a:r>
            <a:r>
              <a:rPr lang="en-US" dirty="0"/>
              <a:t>.</a:t>
            </a:r>
          </a:p>
          <a:p>
            <a:pPr algn="just"/>
            <a:endParaRPr lang="en-US" dirty="0"/>
          </a:p>
          <a:p>
            <a:pPr algn="just"/>
            <a:r>
              <a:rPr lang="en-US" b="1" dirty="0"/>
              <a:t>Future Directions:</a:t>
            </a:r>
            <a:r>
              <a:rPr lang="en-US" dirty="0"/>
              <a:t> Future research could explore </a:t>
            </a:r>
            <a:r>
              <a:rPr lang="en-US" dirty="0">
                <a:solidFill>
                  <a:srgbClr val="00B050"/>
                </a:solidFill>
              </a:rPr>
              <a:t>more sophisticated algorithms</a:t>
            </a:r>
            <a:r>
              <a:rPr lang="en-US" dirty="0"/>
              <a:t> to handle market volatility, incorporate additional data sources, and refine the reward function to further improve prediction accuracy. Additionally, applying this approach to other cryptocurrencies or markets could extend its utility.</a:t>
            </a:r>
          </a:p>
        </p:txBody>
      </p:sp>
      <p:sp>
        <p:nvSpPr>
          <p:cNvPr id="4" name="Slide Number Placeholder 3">
            <a:extLst>
              <a:ext uri="{FF2B5EF4-FFF2-40B4-BE49-F238E27FC236}">
                <a16:creationId xmlns:a16="http://schemas.microsoft.com/office/drawing/2014/main" id="{3E152E0B-F0B6-3EDE-7F78-86F2753C37F6}"/>
              </a:ext>
            </a:extLst>
          </p:cNvPr>
          <p:cNvSpPr>
            <a:spLocks noGrp="1"/>
          </p:cNvSpPr>
          <p:nvPr>
            <p:ph type="sldNum" sz="quarter" idx="10"/>
          </p:nvPr>
        </p:nvSpPr>
        <p:spPr/>
        <p:txBody>
          <a:bodyPr/>
          <a:lstStyle/>
          <a:p>
            <a:fld id="{F9FE05FD-AC39-4C75-AA2D-7483419D6A31}" type="slidenum">
              <a:rPr lang="en-US" smtClean="0"/>
              <a:t>18</a:t>
            </a:fld>
            <a:endParaRPr lang="en-US"/>
          </a:p>
        </p:txBody>
      </p:sp>
    </p:spTree>
    <p:extLst>
      <p:ext uri="{BB962C8B-B14F-4D97-AF65-F5344CB8AC3E}">
        <p14:creationId xmlns:p14="http://schemas.microsoft.com/office/powerpoint/2010/main" val="3423900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775B-D6EA-AB0A-90A6-9B61C102E039}"/>
              </a:ext>
            </a:extLst>
          </p:cNvPr>
          <p:cNvSpPr>
            <a:spLocks noGrp="1"/>
          </p:cNvSpPr>
          <p:nvPr>
            <p:ph type="title"/>
          </p:nvPr>
        </p:nvSpPr>
        <p:spPr>
          <a:xfrm>
            <a:off x="1199456" y="3064668"/>
            <a:ext cx="10358967" cy="728663"/>
          </a:xfrm>
        </p:spPr>
        <p:txBody>
          <a:bodyPr/>
          <a:lstStyle/>
          <a:p>
            <a:r>
              <a:rPr lang="en-US" dirty="0"/>
              <a:t>Q&amp;A</a:t>
            </a:r>
          </a:p>
        </p:txBody>
      </p:sp>
      <p:sp>
        <p:nvSpPr>
          <p:cNvPr id="4" name="Slide Number Placeholder 3">
            <a:extLst>
              <a:ext uri="{FF2B5EF4-FFF2-40B4-BE49-F238E27FC236}">
                <a16:creationId xmlns:a16="http://schemas.microsoft.com/office/drawing/2014/main" id="{687D2361-6413-F0CD-9D07-61339D44D128}"/>
              </a:ext>
            </a:extLst>
          </p:cNvPr>
          <p:cNvSpPr>
            <a:spLocks noGrp="1"/>
          </p:cNvSpPr>
          <p:nvPr>
            <p:ph type="sldNum" sz="quarter" idx="10"/>
          </p:nvPr>
        </p:nvSpPr>
        <p:spPr/>
        <p:txBody>
          <a:bodyPr/>
          <a:lstStyle/>
          <a:p>
            <a:fld id="{F9FE05FD-AC39-4C75-AA2D-7483419D6A31}" type="slidenum">
              <a:rPr lang="en-US" smtClean="0"/>
              <a:t>19</a:t>
            </a:fld>
            <a:endParaRPr lang="en-US"/>
          </a:p>
        </p:txBody>
      </p:sp>
    </p:spTree>
    <p:extLst>
      <p:ext uri="{BB962C8B-B14F-4D97-AF65-F5344CB8AC3E}">
        <p14:creationId xmlns:p14="http://schemas.microsoft.com/office/powerpoint/2010/main" val="2765871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18C2E-F750-8921-D09F-AB330CE215C6}"/>
              </a:ext>
            </a:extLst>
          </p:cNvPr>
          <p:cNvSpPr>
            <a:spLocks noGrp="1"/>
          </p:cNvSpPr>
          <p:nvPr>
            <p:ph type="title"/>
          </p:nvPr>
        </p:nvSpPr>
        <p:spPr/>
        <p:txBody>
          <a:bodyPr/>
          <a:lstStyle/>
          <a:p>
            <a:r>
              <a:rPr lang="en-US" dirty="0"/>
              <a:t>Paper Info</a:t>
            </a:r>
            <a:r>
              <a:rPr lang="en-US" altLang="ko-KR" dirty="0"/>
              <a:t>rmation</a:t>
            </a:r>
            <a:endParaRPr lang="en-US" dirty="0"/>
          </a:p>
        </p:txBody>
      </p:sp>
      <p:sp>
        <p:nvSpPr>
          <p:cNvPr id="4" name="Slide Number Placeholder 3">
            <a:extLst>
              <a:ext uri="{FF2B5EF4-FFF2-40B4-BE49-F238E27FC236}">
                <a16:creationId xmlns:a16="http://schemas.microsoft.com/office/drawing/2014/main" id="{41AB4FE5-1A5C-CFDA-CDC0-5160DCA1F147}"/>
              </a:ext>
            </a:extLst>
          </p:cNvPr>
          <p:cNvSpPr>
            <a:spLocks noGrp="1"/>
          </p:cNvSpPr>
          <p:nvPr>
            <p:ph type="sldNum" sz="quarter" idx="10"/>
          </p:nvPr>
        </p:nvSpPr>
        <p:spPr/>
        <p:txBody>
          <a:bodyPr/>
          <a:lstStyle/>
          <a:p>
            <a:fld id="{F9FE05FD-AC39-4C75-AA2D-7483419D6A31}" type="slidenum">
              <a:rPr lang="en-US" smtClean="0"/>
              <a:t>2</a:t>
            </a:fld>
            <a:endParaRPr lang="en-US"/>
          </a:p>
        </p:txBody>
      </p:sp>
      <p:sp>
        <p:nvSpPr>
          <p:cNvPr id="7" name="Content Placeholder 2">
            <a:extLst>
              <a:ext uri="{FF2B5EF4-FFF2-40B4-BE49-F238E27FC236}">
                <a16:creationId xmlns:a16="http://schemas.microsoft.com/office/drawing/2014/main" id="{FA340594-AF99-A22B-B3A9-3D6725D6BEDD}"/>
              </a:ext>
            </a:extLst>
          </p:cNvPr>
          <p:cNvSpPr>
            <a:spLocks noGrp="1"/>
          </p:cNvSpPr>
          <p:nvPr>
            <p:ph idx="1"/>
          </p:nvPr>
        </p:nvSpPr>
        <p:spPr>
          <a:xfrm>
            <a:off x="947364" y="962428"/>
            <a:ext cx="5437221" cy="5228080"/>
          </a:xfrm>
        </p:spPr>
        <p:txBody>
          <a:bodyPr/>
          <a:lstStyle/>
          <a:p>
            <a:r>
              <a:rPr lang="en-US" sz="1400" b="1" dirty="0"/>
              <a:t>Paper Title: </a:t>
            </a:r>
            <a:r>
              <a:rPr lang="en-US" altLang="ko-KR" sz="1400" dirty="0"/>
              <a:t>Enhanced Bitcoin Price Direction Forecasting With DQN</a:t>
            </a:r>
          </a:p>
          <a:p>
            <a:r>
              <a:rPr lang="en-US" sz="1400" b="1" dirty="0"/>
              <a:t>Author: </a:t>
            </a:r>
            <a:r>
              <a:rPr lang="en-US" sz="1400" dirty="0" err="1"/>
              <a:t>A</a:t>
            </a:r>
            <a:r>
              <a:rPr lang="en-US" altLang="ko-KR" sz="1400" dirty="0" err="1"/>
              <a:t>zmanjon</a:t>
            </a:r>
            <a:r>
              <a:rPr lang="en-US" sz="1400" dirty="0"/>
              <a:t> </a:t>
            </a:r>
            <a:r>
              <a:rPr lang="en-US" sz="1400" dirty="0" err="1"/>
              <a:t>M</a:t>
            </a:r>
            <a:r>
              <a:rPr lang="en-US" altLang="ko-KR" sz="1400" dirty="0" err="1"/>
              <a:t>uminov</a:t>
            </a:r>
            <a:r>
              <a:rPr lang="en-US" sz="1400" dirty="0"/>
              <a:t>, </a:t>
            </a:r>
            <a:r>
              <a:rPr lang="en-US" sz="1400" dirty="0" err="1"/>
              <a:t>O</a:t>
            </a:r>
            <a:r>
              <a:rPr lang="en-US" altLang="ko-KR" sz="1400" dirty="0" err="1"/>
              <a:t>tabke</a:t>
            </a:r>
            <a:r>
              <a:rPr lang="en-US" altLang="ko-KR" sz="1400" dirty="0"/>
              <a:t> </a:t>
            </a:r>
            <a:r>
              <a:rPr lang="en-US" sz="1400" dirty="0" err="1"/>
              <a:t>S</a:t>
            </a:r>
            <a:r>
              <a:rPr lang="en-US" altLang="ko-KR" sz="1400" dirty="0" err="1"/>
              <a:t>attarov</a:t>
            </a:r>
            <a:r>
              <a:rPr lang="en-US" altLang="ko-KR" sz="1400" dirty="0"/>
              <a:t>, </a:t>
            </a:r>
            <a:r>
              <a:rPr lang="en-US" altLang="ko-KR" sz="1400" dirty="0" err="1"/>
              <a:t>Daeyoung</a:t>
            </a:r>
            <a:r>
              <a:rPr lang="en-US" altLang="ko-KR" sz="1400" dirty="0"/>
              <a:t> NA</a:t>
            </a:r>
            <a:r>
              <a:rPr lang="en-US" sz="1400" dirty="0"/>
              <a:t>. </a:t>
            </a:r>
          </a:p>
          <a:p>
            <a:r>
              <a:rPr lang="en-US" altLang="ko-KR" sz="1400" b="1" dirty="0"/>
              <a:t>Affiliation: </a:t>
            </a:r>
            <a:r>
              <a:rPr lang="en-US" sz="1400" dirty="0" err="1"/>
              <a:t>Gachon</a:t>
            </a:r>
            <a:r>
              <a:rPr lang="en-US" sz="1400" dirty="0"/>
              <a:t> University</a:t>
            </a:r>
            <a:r>
              <a:rPr lang="en-US" altLang="ko-KR" sz="1400" dirty="0"/>
              <a:t>, </a:t>
            </a:r>
            <a:r>
              <a:rPr lang="en-US" sz="1400" dirty="0" err="1"/>
              <a:t>Seongnam</a:t>
            </a:r>
            <a:r>
              <a:rPr lang="en-US" sz="1400" dirty="0"/>
              <a:t>, South Korea)</a:t>
            </a:r>
          </a:p>
          <a:p>
            <a:r>
              <a:rPr lang="en-US" sz="1400" b="1" dirty="0"/>
              <a:t>Published date: </a:t>
            </a:r>
            <a:r>
              <a:rPr lang="en-US" sz="1400" dirty="0"/>
              <a:t>20 February 2024</a:t>
            </a:r>
          </a:p>
          <a:p>
            <a:r>
              <a:rPr lang="en-US" altLang="ko-KR" sz="1400" b="1" dirty="0"/>
              <a:t>Publisher: </a:t>
            </a:r>
            <a:r>
              <a:rPr lang="en-US" altLang="ko-KR" sz="1400" dirty="0"/>
              <a:t>IEEE Access</a:t>
            </a:r>
            <a:endParaRPr lang="en-US" sz="1400" dirty="0"/>
          </a:p>
          <a:p>
            <a:r>
              <a:rPr lang="en-US" sz="1400" b="1" dirty="0"/>
              <a:t>Paper link: </a:t>
            </a:r>
            <a:r>
              <a:rPr lang="en-US" sz="1400" dirty="0">
                <a:hlinkClick r:id="rId2"/>
              </a:rPr>
              <a:t>https://ieeexplore.ieee.org/abstract/document/10440336</a:t>
            </a:r>
            <a:r>
              <a:rPr lang="en-US" sz="1400" dirty="0"/>
              <a:t> </a:t>
            </a:r>
          </a:p>
          <a:p>
            <a:endParaRPr lang="en-US" sz="1600" dirty="0"/>
          </a:p>
          <a:p>
            <a:endParaRPr lang="en-US" sz="1600" dirty="0"/>
          </a:p>
          <a:p>
            <a:pPr algn="just"/>
            <a:endParaRPr lang="en-US" sz="1600" b="1" dirty="0">
              <a:solidFill>
                <a:schemeClr val="tx1">
                  <a:lumMod val="50000"/>
                </a:schemeClr>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126BEF0-B94E-F198-6B74-FD2F3022FFC8}"/>
              </a:ext>
            </a:extLst>
          </p:cNvPr>
          <p:cNvPicPr>
            <a:picLocks noChangeAspect="1"/>
          </p:cNvPicPr>
          <p:nvPr/>
        </p:nvPicPr>
        <p:blipFill>
          <a:blip r:embed="rId3"/>
          <a:stretch>
            <a:fillRect/>
          </a:stretch>
        </p:blipFill>
        <p:spPr>
          <a:xfrm>
            <a:off x="6456040" y="962428"/>
            <a:ext cx="5412194" cy="5731760"/>
          </a:xfrm>
          <a:prstGeom prst="rect">
            <a:avLst/>
          </a:prstGeom>
          <a:ln w="3175" cap="sq">
            <a:solidFill>
              <a:srgbClr val="000000"/>
            </a:solidFill>
            <a:prstDash val="solid"/>
            <a:miter lim="800000"/>
          </a:ln>
          <a:effectLst/>
        </p:spPr>
      </p:pic>
    </p:spTree>
    <p:extLst>
      <p:ext uri="{BB962C8B-B14F-4D97-AF65-F5344CB8AC3E}">
        <p14:creationId xmlns:p14="http://schemas.microsoft.com/office/powerpoint/2010/main" val="4282859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C4DC3-EBFD-1982-5C24-9B1E6232CE5B}"/>
              </a:ext>
            </a:extLst>
          </p:cNvPr>
          <p:cNvSpPr>
            <a:spLocks noGrp="1"/>
          </p:cNvSpPr>
          <p:nvPr>
            <p:ph type="title"/>
          </p:nvPr>
        </p:nvSpPr>
        <p:spPr/>
        <p:txBody>
          <a:bodyPr/>
          <a:lstStyle/>
          <a:p>
            <a:r>
              <a:rPr lang="en-US" dirty="0"/>
              <a:t>Motivation behind selecting this paper</a:t>
            </a:r>
          </a:p>
        </p:txBody>
      </p:sp>
      <p:sp>
        <p:nvSpPr>
          <p:cNvPr id="3" name="Content Placeholder 2">
            <a:extLst>
              <a:ext uri="{FF2B5EF4-FFF2-40B4-BE49-F238E27FC236}">
                <a16:creationId xmlns:a16="http://schemas.microsoft.com/office/drawing/2014/main" id="{F4932342-955C-5ACD-0064-B90163973CD8}"/>
              </a:ext>
            </a:extLst>
          </p:cNvPr>
          <p:cNvSpPr>
            <a:spLocks noGrp="1"/>
          </p:cNvSpPr>
          <p:nvPr>
            <p:ph idx="1"/>
          </p:nvPr>
        </p:nvSpPr>
        <p:spPr/>
        <p:txBody>
          <a:bodyPr/>
          <a:lstStyle/>
          <a:p>
            <a:pPr algn="just"/>
            <a:r>
              <a:rPr lang="en-US" dirty="0"/>
              <a:t>I selected the paper </a:t>
            </a:r>
            <a:r>
              <a:rPr lang="en-US" b="1" dirty="0">
                <a:solidFill>
                  <a:schemeClr val="accent2">
                    <a:lumMod val="75000"/>
                  </a:schemeClr>
                </a:solidFill>
              </a:rPr>
              <a:t>'Enhanced Bitcoin Price Direction Forecasting with DQN</a:t>
            </a:r>
            <a:r>
              <a:rPr lang="en-US" dirty="0"/>
              <a:t>' as it aligns with my research on </a:t>
            </a:r>
            <a:r>
              <a:rPr lang="en-US" b="1" dirty="0">
                <a:solidFill>
                  <a:srgbClr val="00B050"/>
                </a:solidFill>
              </a:rPr>
              <a:t>'Cryptocurrency Price Trend Prediction</a:t>
            </a:r>
            <a:r>
              <a:rPr lang="en-US" dirty="0"/>
              <a:t>.' This paper not only explores advanced predictive techniques like Deep Q-Networks (DQN), but also provides valuable insights into feature selection, which is crucial for improving forecasting accuracy in volatile markets like cryptocurrency.</a:t>
            </a:r>
          </a:p>
        </p:txBody>
      </p:sp>
      <p:sp>
        <p:nvSpPr>
          <p:cNvPr id="4" name="Slide Number Placeholder 3">
            <a:extLst>
              <a:ext uri="{FF2B5EF4-FFF2-40B4-BE49-F238E27FC236}">
                <a16:creationId xmlns:a16="http://schemas.microsoft.com/office/drawing/2014/main" id="{07251F63-D4A7-9079-B0F3-DAA5BBBAA26C}"/>
              </a:ext>
            </a:extLst>
          </p:cNvPr>
          <p:cNvSpPr>
            <a:spLocks noGrp="1"/>
          </p:cNvSpPr>
          <p:nvPr>
            <p:ph type="sldNum" sz="quarter" idx="10"/>
          </p:nvPr>
        </p:nvSpPr>
        <p:spPr/>
        <p:txBody>
          <a:bodyPr/>
          <a:lstStyle/>
          <a:p>
            <a:fld id="{F9FE05FD-AC39-4C75-AA2D-7483419D6A31}" type="slidenum">
              <a:rPr lang="en-US" smtClean="0"/>
              <a:t>3</a:t>
            </a:fld>
            <a:endParaRPr lang="en-US"/>
          </a:p>
        </p:txBody>
      </p:sp>
    </p:spTree>
    <p:extLst>
      <p:ext uri="{BB962C8B-B14F-4D97-AF65-F5344CB8AC3E}">
        <p14:creationId xmlns:p14="http://schemas.microsoft.com/office/powerpoint/2010/main" val="79745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97000-A1FB-E537-7291-0C76232C902D}"/>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A6AFFF68-50C1-4CD0-3FB3-9CA6FE55F313}"/>
              </a:ext>
            </a:extLst>
          </p:cNvPr>
          <p:cNvSpPr>
            <a:spLocks noGrp="1"/>
          </p:cNvSpPr>
          <p:nvPr>
            <p:ph idx="1"/>
          </p:nvPr>
        </p:nvSpPr>
        <p:spPr/>
        <p:txBody>
          <a:bodyPr/>
          <a:lstStyle/>
          <a:p>
            <a:r>
              <a:rPr lang="en-US" dirty="0"/>
              <a:t>Paper Abstract</a:t>
            </a:r>
          </a:p>
          <a:p>
            <a:r>
              <a:rPr lang="en-US" dirty="0"/>
              <a:t>Key Contributions of this Paper</a:t>
            </a:r>
          </a:p>
          <a:p>
            <a:r>
              <a:rPr lang="en-US" dirty="0"/>
              <a:t>Data Preparation</a:t>
            </a:r>
          </a:p>
          <a:p>
            <a:r>
              <a:rPr lang="en-US" dirty="0"/>
              <a:t>Pearson Correlation Technique</a:t>
            </a:r>
          </a:p>
          <a:p>
            <a:r>
              <a:rPr lang="en-US" dirty="0"/>
              <a:t>Deep Q-Network</a:t>
            </a:r>
          </a:p>
          <a:p>
            <a:r>
              <a:rPr lang="en-US" dirty="0"/>
              <a:t>Evaluation of Deep Q-Network</a:t>
            </a:r>
          </a:p>
          <a:p>
            <a:r>
              <a:rPr lang="en-US" dirty="0"/>
              <a:t>Conclusion</a:t>
            </a:r>
          </a:p>
          <a:p>
            <a:r>
              <a:rPr lang="en-US" dirty="0"/>
              <a:t>Limitations of this paper and future work</a:t>
            </a:r>
          </a:p>
          <a:p>
            <a:endParaRPr lang="en-US" dirty="0"/>
          </a:p>
        </p:txBody>
      </p:sp>
      <p:sp>
        <p:nvSpPr>
          <p:cNvPr id="4" name="Slide Number Placeholder 3">
            <a:extLst>
              <a:ext uri="{FF2B5EF4-FFF2-40B4-BE49-F238E27FC236}">
                <a16:creationId xmlns:a16="http://schemas.microsoft.com/office/drawing/2014/main" id="{4CA9D5F2-92E0-FD64-B72A-2ABC71A14083}"/>
              </a:ext>
            </a:extLst>
          </p:cNvPr>
          <p:cNvSpPr>
            <a:spLocks noGrp="1"/>
          </p:cNvSpPr>
          <p:nvPr>
            <p:ph type="sldNum" sz="quarter" idx="10"/>
          </p:nvPr>
        </p:nvSpPr>
        <p:spPr/>
        <p:txBody>
          <a:bodyPr/>
          <a:lstStyle/>
          <a:p>
            <a:fld id="{F9FE05FD-AC39-4C75-AA2D-7483419D6A31}" type="slidenum">
              <a:rPr lang="en-US" smtClean="0"/>
              <a:t>4</a:t>
            </a:fld>
            <a:endParaRPr lang="en-US"/>
          </a:p>
        </p:txBody>
      </p:sp>
    </p:spTree>
    <p:extLst>
      <p:ext uri="{BB962C8B-B14F-4D97-AF65-F5344CB8AC3E}">
        <p14:creationId xmlns:p14="http://schemas.microsoft.com/office/powerpoint/2010/main" val="733561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4C986-A59D-29C7-6840-AE34F4E8A089}"/>
              </a:ext>
            </a:extLst>
          </p:cNvPr>
          <p:cNvSpPr>
            <a:spLocks noGrp="1"/>
          </p:cNvSpPr>
          <p:nvPr>
            <p:ph type="title"/>
          </p:nvPr>
        </p:nvSpPr>
        <p:spPr/>
        <p:txBody>
          <a:bodyPr/>
          <a:lstStyle/>
          <a:p>
            <a:r>
              <a:rPr lang="en-US" dirty="0"/>
              <a:t>Abstract of the Paper</a:t>
            </a:r>
          </a:p>
        </p:txBody>
      </p:sp>
      <p:sp>
        <p:nvSpPr>
          <p:cNvPr id="3" name="Content Placeholder 2">
            <a:extLst>
              <a:ext uri="{FF2B5EF4-FFF2-40B4-BE49-F238E27FC236}">
                <a16:creationId xmlns:a16="http://schemas.microsoft.com/office/drawing/2014/main" id="{53E1EBA5-DB94-5B82-CBBD-BFA9075287C6}"/>
              </a:ext>
            </a:extLst>
          </p:cNvPr>
          <p:cNvSpPr>
            <a:spLocks noGrp="1"/>
          </p:cNvSpPr>
          <p:nvPr>
            <p:ph idx="1"/>
          </p:nvPr>
        </p:nvSpPr>
        <p:spPr/>
        <p:txBody>
          <a:bodyPr/>
          <a:lstStyle/>
          <a:p>
            <a:r>
              <a:rPr lang="en-US" b="1" dirty="0"/>
              <a:t>Key Influencing Factors: </a:t>
            </a:r>
            <a:r>
              <a:rPr lang="en-US" dirty="0"/>
              <a:t>The study focuses on identifying </a:t>
            </a:r>
            <a:r>
              <a:rPr lang="en-US" dirty="0">
                <a:solidFill>
                  <a:schemeClr val="accent1">
                    <a:lumMod val="50000"/>
                  </a:schemeClr>
                </a:solidFill>
              </a:rPr>
              <a:t>key factors influencing Bitcoin price fluctuations </a:t>
            </a:r>
            <a:r>
              <a:rPr lang="en-US" dirty="0"/>
              <a:t>using a set of </a:t>
            </a:r>
            <a:r>
              <a:rPr lang="en-US" dirty="0">
                <a:solidFill>
                  <a:srgbClr val="00B050"/>
                </a:solidFill>
              </a:rPr>
              <a:t>14 data features</a:t>
            </a:r>
            <a:r>
              <a:rPr lang="en-US" dirty="0"/>
              <a:t>, including historical prices, trading volumes, network metrics, and social indicators like Twitter sentiment and Google search trends.</a:t>
            </a:r>
          </a:p>
          <a:p>
            <a:r>
              <a:rPr lang="en-US" b="1" dirty="0"/>
              <a:t>Predictive Model Using Deep Q-Network (DQN): </a:t>
            </a:r>
            <a:r>
              <a:rPr lang="en-US" dirty="0"/>
              <a:t>A predictive model is developed using a Deep Q-Network (DQN), incorporating an </a:t>
            </a:r>
            <a:r>
              <a:rPr lang="en-US" dirty="0">
                <a:solidFill>
                  <a:schemeClr val="accent5">
                    <a:lumMod val="50000"/>
                  </a:schemeClr>
                </a:solidFill>
              </a:rPr>
              <a:t>innovative reward function</a:t>
            </a:r>
            <a:r>
              <a:rPr lang="en-US" dirty="0"/>
              <a:t> designed to improve Bitcoin price direction predictions.</a:t>
            </a:r>
          </a:p>
          <a:p>
            <a:r>
              <a:rPr lang="en-US" b="1" dirty="0"/>
              <a:t>Innovative Reward Function: </a:t>
            </a:r>
            <a:r>
              <a:rPr lang="en-US" dirty="0"/>
              <a:t>The reward function is </a:t>
            </a:r>
            <a:r>
              <a:rPr lang="en-US" dirty="0">
                <a:solidFill>
                  <a:schemeClr val="accent5">
                    <a:lumMod val="50000"/>
                  </a:schemeClr>
                </a:solidFill>
              </a:rPr>
              <a:t>multifunctional</a:t>
            </a:r>
            <a:r>
              <a:rPr lang="en-US" dirty="0"/>
              <a:t>, considering </a:t>
            </a:r>
            <a:r>
              <a:rPr lang="en-US" dirty="0">
                <a:solidFill>
                  <a:srgbClr val="00B050"/>
                </a:solidFill>
              </a:rPr>
              <a:t>prediction accuracy</a:t>
            </a:r>
            <a:r>
              <a:rPr lang="en-US" dirty="0"/>
              <a:t>, </a:t>
            </a:r>
            <a:r>
              <a:rPr lang="en-US" dirty="0">
                <a:solidFill>
                  <a:srgbClr val="00B050"/>
                </a:solidFill>
              </a:rPr>
              <a:t>confidence scaling</a:t>
            </a:r>
            <a:r>
              <a:rPr lang="en-US" dirty="0"/>
              <a:t>, </a:t>
            </a:r>
            <a:r>
              <a:rPr lang="en-US" dirty="0">
                <a:solidFill>
                  <a:srgbClr val="00B050"/>
                </a:solidFill>
              </a:rPr>
              <a:t>penalties for consecutive incorrect predictions</a:t>
            </a:r>
            <a:r>
              <a:rPr lang="en-US" dirty="0"/>
              <a:t>, and </a:t>
            </a:r>
            <a:r>
              <a:rPr lang="en-US" dirty="0">
                <a:solidFill>
                  <a:srgbClr val="00B050"/>
                </a:solidFill>
              </a:rPr>
              <a:t>time-based discounting</a:t>
            </a:r>
            <a:r>
              <a:rPr lang="en-US" dirty="0"/>
              <a:t> to prioritize recent market trends.</a:t>
            </a:r>
          </a:p>
          <a:p>
            <a:r>
              <a:rPr lang="en-US" b="1" dirty="0"/>
              <a:t>High Performance: </a:t>
            </a:r>
            <a:r>
              <a:rPr lang="en-US" dirty="0"/>
              <a:t>The model achieved a high </a:t>
            </a:r>
            <a:r>
              <a:rPr lang="en-US" dirty="0">
                <a:solidFill>
                  <a:schemeClr val="accent5">
                    <a:lumMod val="50000"/>
                  </a:schemeClr>
                </a:solidFill>
              </a:rPr>
              <a:t>F1-score of 95%</a:t>
            </a:r>
            <a:r>
              <a:rPr lang="en-US" dirty="0"/>
              <a:t>, indicating its strong predictive capabilities and potential utility for traders and investors.</a:t>
            </a:r>
          </a:p>
        </p:txBody>
      </p:sp>
      <p:sp>
        <p:nvSpPr>
          <p:cNvPr id="4" name="Slide Number Placeholder 3">
            <a:extLst>
              <a:ext uri="{FF2B5EF4-FFF2-40B4-BE49-F238E27FC236}">
                <a16:creationId xmlns:a16="http://schemas.microsoft.com/office/drawing/2014/main" id="{871D92C0-F1C4-B444-37E5-2F308E7FD9B3}"/>
              </a:ext>
            </a:extLst>
          </p:cNvPr>
          <p:cNvSpPr>
            <a:spLocks noGrp="1"/>
          </p:cNvSpPr>
          <p:nvPr>
            <p:ph type="sldNum" sz="quarter" idx="10"/>
          </p:nvPr>
        </p:nvSpPr>
        <p:spPr/>
        <p:txBody>
          <a:bodyPr/>
          <a:lstStyle/>
          <a:p>
            <a:fld id="{F9FE05FD-AC39-4C75-AA2D-7483419D6A31}" type="slidenum">
              <a:rPr lang="en-US" smtClean="0"/>
              <a:t>5</a:t>
            </a:fld>
            <a:endParaRPr lang="en-US"/>
          </a:p>
        </p:txBody>
      </p:sp>
    </p:spTree>
    <p:extLst>
      <p:ext uri="{BB962C8B-B14F-4D97-AF65-F5344CB8AC3E}">
        <p14:creationId xmlns:p14="http://schemas.microsoft.com/office/powerpoint/2010/main" val="780944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79155-8DF3-C260-C9B4-D4D7304818D4}"/>
              </a:ext>
            </a:extLst>
          </p:cNvPr>
          <p:cNvSpPr>
            <a:spLocks noGrp="1"/>
          </p:cNvSpPr>
          <p:nvPr>
            <p:ph type="title"/>
          </p:nvPr>
        </p:nvSpPr>
        <p:spPr/>
        <p:txBody>
          <a:bodyPr/>
          <a:lstStyle/>
          <a:p>
            <a:r>
              <a:rPr lang="en-US" dirty="0"/>
              <a:t>Key Contribution of This Paper</a:t>
            </a:r>
          </a:p>
        </p:txBody>
      </p:sp>
      <p:sp>
        <p:nvSpPr>
          <p:cNvPr id="3" name="Content Placeholder 2">
            <a:extLst>
              <a:ext uri="{FF2B5EF4-FFF2-40B4-BE49-F238E27FC236}">
                <a16:creationId xmlns:a16="http://schemas.microsoft.com/office/drawing/2014/main" id="{9D79DE48-2ABB-3CF0-C90C-0464D0D1864B}"/>
              </a:ext>
            </a:extLst>
          </p:cNvPr>
          <p:cNvSpPr>
            <a:spLocks noGrp="1"/>
          </p:cNvSpPr>
          <p:nvPr>
            <p:ph idx="1"/>
          </p:nvPr>
        </p:nvSpPr>
        <p:spPr/>
        <p:txBody>
          <a:bodyPr/>
          <a:lstStyle/>
          <a:p>
            <a:r>
              <a:rPr lang="en-US" dirty="0">
                <a:solidFill>
                  <a:srgbClr val="0D0D0D"/>
                </a:solidFill>
                <a:highlight>
                  <a:srgbClr val="FFFFFF"/>
                </a:highlight>
              </a:rPr>
              <a:t>A dataset was collected hourly, covering Bitcoin price, volume, on-chain network metrics, and social indicators from Twitter and Google Trends. These features provide context on past prices, network health, and digital community sentiment.</a:t>
            </a:r>
          </a:p>
          <a:p>
            <a:endParaRPr lang="en-US" b="0" i="0" dirty="0">
              <a:solidFill>
                <a:srgbClr val="0D0D0D"/>
              </a:solidFill>
              <a:effectLst/>
              <a:highlight>
                <a:srgbClr val="FFFFFF"/>
              </a:highlight>
            </a:endParaRPr>
          </a:p>
          <a:p>
            <a:r>
              <a:rPr lang="en-US" b="0" i="0" dirty="0">
                <a:solidFill>
                  <a:srgbClr val="0D0D0D"/>
                </a:solidFill>
                <a:effectLst/>
                <a:highlight>
                  <a:srgbClr val="FFFFFF"/>
                </a:highlight>
              </a:rPr>
              <a:t>To improve model accuracy, the Pearson correlation method was used to rank features based on their impact on Bitcoin price changes. This ensured the model focused on the most relevant data for better predictions.</a:t>
            </a:r>
          </a:p>
          <a:p>
            <a:endParaRPr lang="en-US" b="0" i="0" dirty="0">
              <a:solidFill>
                <a:srgbClr val="0D0D0D"/>
              </a:solidFill>
              <a:effectLst/>
              <a:highlight>
                <a:srgbClr val="FFFFFF"/>
              </a:highlight>
            </a:endParaRPr>
          </a:p>
          <a:p>
            <a:r>
              <a:rPr lang="en-US" b="0" i="0" dirty="0">
                <a:solidFill>
                  <a:srgbClr val="0D0D0D"/>
                </a:solidFill>
                <a:effectLst/>
                <a:highlight>
                  <a:srgbClr val="FFFFFF"/>
                </a:highlight>
              </a:rPr>
              <a:t>A new reward function was developed for the DQN model, incorporating confidence scaling, penalties for errors, and time-based relevance to improve Bitcoin price predictions. This approach, combined with advanced architecture and key features, achieved a 95% F1-score in prediction accuracy.</a:t>
            </a:r>
            <a:endParaRPr lang="en-US" dirty="0"/>
          </a:p>
        </p:txBody>
      </p:sp>
      <p:sp>
        <p:nvSpPr>
          <p:cNvPr id="4" name="Slide Number Placeholder 3">
            <a:extLst>
              <a:ext uri="{FF2B5EF4-FFF2-40B4-BE49-F238E27FC236}">
                <a16:creationId xmlns:a16="http://schemas.microsoft.com/office/drawing/2014/main" id="{1589DFD6-A2F3-D214-7307-DCD29267B296}"/>
              </a:ext>
            </a:extLst>
          </p:cNvPr>
          <p:cNvSpPr>
            <a:spLocks noGrp="1"/>
          </p:cNvSpPr>
          <p:nvPr>
            <p:ph type="sldNum" sz="quarter" idx="10"/>
          </p:nvPr>
        </p:nvSpPr>
        <p:spPr/>
        <p:txBody>
          <a:bodyPr/>
          <a:lstStyle/>
          <a:p>
            <a:fld id="{F9FE05FD-AC39-4C75-AA2D-7483419D6A31}" type="slidenum">
              <a:rPr lang="en-US" smtClean="0"/>
              <a:t>6</a:t>
            </a:fld>
            <a:endParaRPr lang="en-US"/>
          </a:p>
        </p:txBody>
      </p:sp>
    </p:spTree>
    <p:extLst>
      <p:ext uri="{BB962C8B-B14F-4D97-AF65-F5344CB8AC3E}">
        <p14:creationId xmlns:p14="http://schemas.microsoft.com/office/powerpoint/2010/main" val="2545724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D78A6-DA4C-8CD8-25AD-856474A70312}"/>
              </a:ext>
            </a:extLst>
          </p:cNvPr>
          <p:cNvSpPr>
            <a:spLocks noGrp="1"/>
          </p:cNvSpPr>
          <p:nvPr>
            <p:ph type="title"/>
          </p:nvPr>
        </p:nvSpPr>
        <p:spPr/>
        <p:txBody>
          <a:bodyPr/>
          <a:lstStyle/>
          <a:p>
            <a:r>
              <a:rPr lang="en-US" dirty="0"/>
              <a:t>Data Preparation</a:t>
            </a:r>
          </a:p>
        </p:txBody>
      </p:sp>
      <p:sp>
        <p:nvSpPr>
          <p:cNvPr id="3" name="Content Placeholder 2">
            <a:extLst>
              <a:ext uri="{FF2B5EF4-FFF2-40B4-BE49-F238E27FC236}">
                <a16:creationId xmlns:a16="http://schemas.microsoft.com/office/drawing/2014/main" id="{C9250C85-81BA-339A-CC8C-0F618C1480D2}"/>
              </a:ext>
            </a:extLst>
          </p:cNvPr>
          <p:cNvSpPr>
            <a:spLocks noGrp="1"/>
          </p:cNvSpPr>
          <p:nvPr>
            <p:ph idx="1"/>
          </p:nvPr>
        </p:nvSpPr>
        <p:spPr/>
        <p:txBody>
          <a:bodyPr/>
          <a:lstStyle/>
          <a:p>
            <a:r>
              <a:rPr lang="en-US" sz="1700" dirty="0"/>
              <a:t>This research analyzes the Bitcoin price market from </a:t>
            </a:r>
            <a:r>
              <a:rPr lang="en-US" sz="1700" dirty="0">
                <a:solidFill>
                  <a:schemeClr val="accent5">
                    <a:lumMod val="50000"/>
                  </a:schemeClr>
                </a:solidFill>
              </a:rPr>
              <a:t>April 1, 2014, to November 14, 2018</a:t>
            </a:r>
            <a:r>
              <a:rPr lang="en-US" sz="1700" dirty="0"/>
              <a:t>. Data was extracted </a:t>
            </a:r>
            <a:r>
              <a:rPr lang="en-US" sz="1700" dirty="0">
                <a:solidFill>
                  <a:srgbClr val="00B050"/>
                </a:solidFill>
              </a:rPr>
              <a:t>hourly</a:t>
            </a:r>
            <a:r>
              <a:rPr lang="en-US" sz="1700" dirty="0"/>
              <a:t>, resulting in a dataset of </a:t>
            </a:r>
            <a:r>
              <a:rPr lang="en-US" sz="1700" b="1" u="sng" dirty="0"/>
              <a:t>40,824</a:t>
            </a:r>
            <a:r>
              <a:rPr lang="en-US" sz="1700" dirty="0"/>
              <a:t> records that detail the nuances and shifts in the Bitcoin market. The close price and volume data were primarily sourced from the </a:t>
            </a:r>
            <a:r>
              <a:rPr lang="en-US" sz="1700" dirty="0" err="1">
                <a:solidFill>
                  <a:schemeClr val="accent2">
                    <a:lumMod val="75000"/>
                  </a:schemeClr>
                </a:solidFill>
              </a:rPr>
              <a:t>CryptoCompare</a:t>
            </a:r>
            <a:r>
              <a:rPr lang="en-US" sz="1700" dirty="0">
                <a:solidFill>
                  <a:schemeClr val="accent2">
                    <a:lumMod val="75000"/>
                  </a:schemeClr>
                </a:solidFill>
              </a:rPr>
              <a:t> API</a:t>
            </a:r>
            <a:r>
              <a:rPr lang="en-US" sz="1700" dirty="0"/>
              <a:t>, and on-chain data was collected hourly using </a:t>
            </a:r>
            <a:r>
              <a:rPr lang="en-US" sz="1700" dirty="0" err="1">
                <a:solidFill>
                  <a:schemeClr val="accent2">
                    <a:lumMod val="75000"/>
                  </a:schemeClr>
                </a:solidFill>
              </a:rPr>
              <a:t>Blockchair</a:t>
            </a:r>
            <a:r>
              <a:rPr lang="en-US" sz="1700" dirty="0"/>
              <a:t>.</a:t>
            </a:r>
          </a:p>
          <a:p>
            <a:endParaRPr lang="en-US" sz="1700" dirty="0"/>
          </a:p>
          <a:p>
            <a:r>
              <a:rPr lang="en-US" sz="1700" dirty="0"/>
              <a:t>To ensure the integrity and reliability of the dataset, a validation process was implemented, cross-referencing potential outliers with </a:t>
            </a:r>
            <a:r>
              <a:rPr lang="en-US" sz="1700" dirty="0">
                <a:solidFill>
                  <a:schemeClr val="accent5">
                    <a:lumMod val="50000"/>
                  </a:schemeClr>
                </a:solidFill>
              </a:rPr>
              <a:t>secondary databases</a:t>
            </a:r>
            <a:r>
              <a:rPr lang="en-US" sz="1700" dirty="0"/>
              <a:t> like </a:t>
            </a:r>
            <a:r>
              <a:rPr lang="en-US" sz="1700" dirty="0" err="1"/>
              <a:t>CoinGecko</a:t>
            </a:r>
            <a:r>
              <a:rPr lang="en-US" sz="1700" dirty="0"/>
              <a:t> and </a:t>
            </a:r>
            <a:r>
              <a:rPr lang="en-US" sz="1700" dirty="0" err="1"/>
              <a:t>CoinMarketCap</a:t>
            </a:r>
            <a:r>
              <a:rPr lang="en-US" sz="1700" dirty="0"/>
              <a:t>, as well as periodically checking against </a:t>
            </a:r>
            <a:r>
              <a:rPr lang="en-US" sz="1700" dirty="0" err="1"/>
              <a:t>Blockchain.com’s</a:t>
            </a:r>
            <a:r>
              <a:rPr lang="en-US" sz="1700" dirty="0"/>
              <a:t> explorer tool.</a:t>
            </a:r>
          </a:p>
          <a:p>
            <a:endParaRPr lang="en-US" sz="1700" dirty="0"/>
          </a:p>
          <a:p>
            <a:r>
              <a:rPr lang="en-US" sz="1700" dirty="0"/>
              <a:t>For Bitcoin price prediction, key </a:t>
            </a:r>
            <a:r>
              <a:rPr lang="en-US" sz="1700" dirty="0">
                <a:solidFill>
                  <a:schemeClr val="accent5">
                    <a:lumMod val="50000"/>
                  </a:schemeClr>
                </a:solidFill>
              </a:rPr>
              <a:t>on-chain features </a:t>
            </a:r>
            <a:r>
              <a:rPr lang="en-US" sz="1700" dirty="0"/>
              <a:t>include hash rate, transaction counts, average transaction values, active addresses, inflows and outflows on exchanges, miner outflows, stablecoin inflows, and options market data.</a:t>
            </a:r>
          </a:p>
          <a:p>
            <a:endParaRPr lang="en-US" sz="1700" dirty="0"/>
          </a:p>
          <a:p>
            <a:r>
              <a:rPr lang="en-US" sz="1700" dirty="0"/>
              <a:t>Additionally, over </a:t>
            </a:r>
            <a:r>
              <a:rPr lang="en-US" sz="1700" dirty="0">
                <a:solidFill>
                  <a:schemeClr val="accent5">
                    <a:lumMod val="50000"/>
                  </a:schemeClr>
                </a:solidFill>
              </a:rPr>
              <a:t>seven million Bitcoin-related tweets </a:t>
            </a:r>
            <a:r>
              <a:rPr lang="en-US" sz="1700" dirty="0"/>
              <a:t>were collected using the Twitter API, focusing on keywords like </a:t>
            </a:r>
            <a:r>
              <a:rPr lang="en-US" sz="1700" b="1" dirty="0"/>
              <a:t>#Bitcoin </a:t>
            </a:r>
            <a:r>
              <a:rPr lang="en-US" sz="1700" dirty="0"/>
              <a:t>and </a:t>
            </a:r>
            <a:r>
              <a:rPr lang="en-US" sz="1700" b="1" dirty="0"/>
              <a:t>#BTC</a:t>
            </a:r>
            <a:r>
              <a:rPr lang="en-US" sz="1700" dirty="0"/>
              <a:t>, with sentiment analysis performed using the “</a:t>
            </a:r>
            <a:r>
              <a:rPr lang="en-US" sz="1700" i="1" dirty="0"/>
              <a:t>VADER”</a:t>
            </a:r>
            <a:r>
              <a:rPr lang="en-US" sz="1700" dirty="0"/>
              <a:t> Python library. Public interest in Bitcoin was measured through Google Trends, utilizing the </a:t>
            </a:r>
            <a:r>
              <a:rPr lang="en-US" sz="1700" dirty="0" err="1"/>
              <a:t>PyTrends</a:t>
            </a:r>
            <a:r>
              <a:rPr lang="en-US" sz="1700" dirty="0"/>
              <a:t> library to track search volume for the term "Bitcoin." Hourly trending data on Bitcoin was also extracted from the Twitter API's "Trends" endpoint using the </a:t>
            </a:r>
            <a:r>
              <a:rPr lang="en-US" sz="1700" dirty="0" err="1"/>
              <a:t>Tweepy</a:t>
            </a:r>
            <a:r>
              <a:rPr lang="en-US" sz="1700" dirty="0"/>
              <a:t> library.</a:t>
            </a:r>
          </a:p>
        </p:txBody>
      </p:sp>
      <p:sp>
        <p:nvSpPr>
          <p:cNvPr id="4" name="Slide Number Placeholder 3">
            <a:extLst>
              <a:ext uri="{FF2B5EF4-FFF2-40B4-BE49-F238E27FC236}">
                <a16:creationId xmlns:a16="http://schemas.microsoft.com/office/drawing/2014/main" id="{CDF2E71D-E0D5-0ABD-19DB-A3C552C2CD43}"/>
              </a:ext>
            </a:extLst>
          </p:cNvPr>
          <p:cNvSpPr>
            <a:spLocks noGrp="1"/>
          </p:cNvSpPr>
          <p:nvPr>
            <p:ph type="sldNum" sz="quarter" idx="10"/>
          </p:nvPr>
        </p:nvSpPr>
        <p:spPr/>
        <p:txBody>
          <a:bodyPr/>
          <a:lstStyle/>
          <a:p>
            <a:fld id="{F9FE05FD-AC39-4C75-AA2D-7483419D6A31}" type="slidenum">
              <a:rPr lang="en-US" smtClean="0"/>
              <a:t>7</a:t>
            </a:fld>
            <a:endParaRPr lang="en-US"/>
          </a:p>
        </p:txBody>
      </p:sp>
    </p:spTree>
    <p:extLst>
      <p:ext uri="{BB962C8B-B14F-4D97-AF65-F5344CB8AC3E}">
        <p14:creationId xmlns:p14="http://schemas.microsoft.com/office/powerpoint/2010/main" val="105610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45A46-4B54-32AF-819F-105B85F03EA6}"/>
              </a:ext>
            </a:extLst>
          </p:cNvPr>
          <p:cNvSpPr>
            <a:spLocks noGrp="1"/>
          </p:cNvSpPr>
          <p:nvPr>
            <p:ph type="title"/>
          </p:nvPr>
        </p:nvSpPr>
        <p:spPr/>
        <p:txBody>
          <a:bodyPr/>
          <a:lstStyle/>
          <a:p>
            <a:r>
              <a:rPr lang="en-US" dirty="0"/>
              <a:t>On-chain Data Preprocessing</a:t>
            </a:r>
          </a:p>
        </p:txBody>
      </p:sp>
      <p:sp>
        <p:nvSpPr>
          <p:cNvPr id="3" name="Content Placeholder 2">
            <a:extLst>
              <a:ext uri="{FF2B5EF4-FFF2-40B4-BE49-F238E27FC236}">
                <a16:creationId xmlns:a16="http://schemas.microsoft.com/office/drawing/2014/main" id="{A9D0B5DE-F5CC-24D9-F20C-2D9FD46F7E26}"/>
              </a:ext>
            </a:extLst>
          </p:cNvPr>
          <p:cNvSpPr>
            <a:spLocks noGrp="1"/>
          </p:cNvSpPr>
          <p:nvPr>
            <p:ph idx="1"/>
          </p:nvPr>
        </p:nvSpPr>
        <p:spPr/>
        <p:txBody>
          <a:bodyPr/>
          <a:lstStyle/>
          <a:p>
            <a:r>
              <a:rPr lang="en-US" b="1" dirty="0"/>
              <a:t>Handling Missing Values: </a:t>
            </a:r>
            <a:r>
              <a:rPr lang="en-US" dirty="0"/>
              <a:t>Interpolation methods filled sporadic data gaps, especially in exchange metrics, preserving trend integrity.</a:t>
            </a:r>
          </a:p>
          <a:p>
            <a:endParaRPr lang="en-US" dirty="0"/>
          </a:p>
          <a:p>
            <a:r>
              <a:rPr lang="en-US" b="1" dirty="0"/>
              <a:t>Noise Reduction: </a:t>
            </a:r>
            <a:r>
              <a:rPr lang="en-US" dirty="0"/>
              <a:t>A rolling window average reduced short-term volatility in metrics like exchange inflows and hash rates.</a:t>
            </a:r>
          </a:p>
          <a:p>
            <a:endParaRPr lang="en-US" dirty="0"/>
          </a:p>
          <a:p>
            <a:r>
              <a:rPr lang="en-US" b="1" dirty="0"/>
              <a:t>Feature Scaling: </a:t>
            </a:r>
            <a:r>
              <a:rPr lang="en-US" dirty="0"/>
              <a:t>Min-Max normalization brought metrics like transactions and hash rates onto a common scale to ensure consistent model influence.</a:t>
            </a:r>
          </a:p>
          <a:p>
            <a:endParaRPr lang="en-US" dirty="0"/>
          </a:p>
          <a:p>
            <a:r>
              <a:rPr lang="en-US" b="1" dirty="0"/>
              <a:t>Temporal Alignment: </a:t>
            </a:r>
            <a:r>
              <a:rPr lang="en-US" dirty="0"/>
              <a:t>Daily metrics, such as stablecoin inflows, were resampled to hourly values for uniform representation.</a:t>
            </a:r>
          </a:p>
          <a:p>
            <a:endParaRPr lang="en-US" dirty="0"/>
          </a:p>
          <a:p>
            <a:r>
              <a:rPr lang="en-US" b="1" dirty="0"/>
              <a:t>Feature Engineering: </a:t>
            </a:r>
            <a:r>
              <a:rPr lang="en-US" dirty="0"/>
              <a:t>New metrics were created, such as "hash rate momentum" for the rate of change and "net inflow" for exchange liquidity dynamics.</a:t>
            </a:r>
          </a:p>
        </p:txBody>
      </p:sp>
      <p:sp>
        <p:nvSpPr>
          <p:cNvPr id="4" name="Slide Number Placeholder 3">
            <a:extLst>
              <a:ext uri="{FF2B5EF4-FFF2-40B4-BE49-F238E27FC236}">
                <a16:creationId xmlns:a16="http://schemas.microsoft.com/office/drawing/2014/main" id="{FA06F68F-559E-487A-2F3D-E4333E26F0F2}"/>
              </a:ext>
            </a:extLst>
          </p:cNvPr>
          <p:cNvSpPr>
            <a:spLocks noGrp="1"/>
          </p:cNvSpPr>
          <p:nvPr>
            <p:ph type="sldNum" sz="quarter" idx="10"/>
          </p:nvPr>
        </p:nvSpPr>
        <p:spPr/>
        <p:txBody>
          <a:bodyPr/>
          <a:lstStyle/>
          <a:p>
            <a:fld id="{F9FE05FD-AC39-4C75-AA2D-7483419D6A31}" type="slidenum">
              <a:rPr lang="en-US" smtClean="0"/>
              <a:t>8</a:t>
            </a:fld>
            <a:endParaRPr lang="en-US"/>
          </a:p>
        </p:txBody>
      </p:sp>
    </p:spTree>
    <p:extLst>
      <p:ext uri="{BB962C8B-B14F-4D97-AF65-F5344CB8AC3E}">
        <p14:creationId xmlns:p14="http://schemas.microsoft.com/office/powerpoint/2010/main" val="1524541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F07CF-D51E-1E34-1165-9B26B7CE46C1}"/>
              </a:ext>
            </a:extLst>
          </p:cNvPr>
          <p:cNvSpPr>
            <a:spLocks noGrp="1"/>
          </p:cNvSpPr>
          <p:nvPr>
            <p:ph type="title"/>
          </p:nvPr>
        </p:nvSpPr>
        <p:spPr/>
        <p:txBody>
          <a:bodyPr/>
          <a:lstStyle/>
          <a:p>
            <a:r>
              <a:rPr lang="en-US" dirty="0"/>
              <a:t>Summary of Data Sources</a:t>
            </a:r>
          </a:p>
        </p:txBody>
      </p:sp>
      <p:sp>
        <p:nvSpPr>
          <p:cNvPr id="3" name="Content Placeholder 2">
            <a:extLst>
              <a:ext uri="{FF2B5EF4-FFF2-40B4-BE49-F238E27FC236}">
                <a16:creationId xmlns:a16="http://schemas.microsoft.com/office/drawing/2014/main" id="{EE28C0D4-9B23-EEF1-52C9-E367AF3177E7}"/>
              </a:ext>
            </a:extLst>
          </p:cNvPr>
          <p:cNvSpPr>
            <a:spLocks noGrp="1"/>
          </p:cNvSpPr>
          <p:nvPr>
            <p:ph idx="1"/>
          </p:nvPr>
        </p:nvSpPr>
        <p:spPr>
          <a:xfrm>
            <a:off x="2100261" y="5733256"/>
            <a:ext cx="7991475" cy="561624"/>
          </a:xfrm>
        </p:spPr>
        <p:txBody>
          <a:bodyPr/>
          <a:lstStyle/>
          <a:p>
            <a:pPr marL="0" indent="0" algn="ctr">
              <a:buNone/>
            </a:pPr>
            <a:r>
              <a:rPr lang="en-US" sz="1200" dirty="0"/>
              <a:t>Detailed summary of data sources for bitcoin price direction prediction from April 1, 2014, to November 14, 2018, collected on an hourly basis</a:t>
            </a:r>
          </a:p>
        </p:txBody>
      </p:sp>
      <p:sp>
        <p:nvSpPr>
          <p:cNvPr id="4" name="Slide Number Placeholder 3">
            <a:extLst>
              <a:ext uri="{FF2B5EF4-FFF2-40B4-BE49-F238E27FC236}">
                <a16:creationId xmlns:a16="http://schemas.microsoft.com/office/drawing/2014/main" id="{68D65541-0AB2-E9E6-4FC0-213EFAB162EA}"/>
              </a:ext>
            </a:extLst>
          </p:cNvPr>
          <p:cNvSpPr>
            <a:spLocks noGrp="1"/>
          </p:cNvSpPr>
          <p:nvPr>
            <p:ph type="sldNum" sz="quarter" idx="10"/>
          </p:nvPr>
        </p:nvSpPr>
        <p:spPr/>
        <p:txBody>
          <a:bodyPr/>
          <a:lstStyle/>
          <a:p>
            <a:fld id="{F9FE05FD-AC39-4C75-AA2D-7483419D6A31}" type="slidenum">
              <a:rPr lang="en-US" smtClean="0"/>
              <a:t>9</a:t>
            </a:fld>
            <a:endParaRPr lang="en-US"/>
          </a:p>
        </p:txBody>
      </p:sp>
      <p:pic>
        <p:nvPicPr>
          <p:cNvPr id="6" name="Picture 5">
            <a:extLst>
              <a:ext uri="{FF2B5EF4-FFF2-40B4-BE49-F238E27FC236}">
                <a16:creationId xmlns:a16="http://schemas.microsoft.com/office/drawing/2014/main" id="{05F53F5C-925F-C368-F3EF-4738975EEC0F}"/>
              </a:ext>
            </a:extLst>
          </p:cNvPr>
          <p:cNvPicPr>
            <a:picLocks noChangeAspect="1"/>
          </p:cNvPicPr>
          <p:nvPr/>
        </p:nvPicPr>
        <p:blipFill>
          <a:blip r:embed="rId2"/>
          <a:stretch>
            <a:fillRect/>
          </a:stretch>
        </p:blipFill>
        <p:spPr>
          <a:xfrm>
            <a:off x="2100262" y="1052736"/>
            <a:ext cx="7991475" cy="4581525"/>
          </a:xfrm>
          <a:prstGeom prst="rect">
            <a:avLst/>
          </a:prstGeom>
          <a:ln w="3175" cap="sq">
            <a:solidFill>
              <a:srgbClr val="000000"/>
            </a:solidFill>
            <a:prstDash val="solid"/>
            <a:miter lim="800000"/>
          </a:ln>
          <a:effectLst/>
        </p:spPr>
      </p:pic>
    </p:spTree>
    <p:extLst>
      <p:ext uri="{BB962C8B-B14F-4D97-AF65-F5344CB8AC3E}">
        <p14:creationId xmlns:p14="http://schemas.microsoft.com/office/powerpoint/2010/main" val="2845807018"/>
      </p:ext>
    </p:extLst>
  </p:cSld>
  <p:clrMapOvr>
    <a:masterClrMapping/>
  </p:clrMapOvr>
</p:sld>
</file>

<file path=ppt/theme/theme1.xml><?xml version="1.0" encoding="utf-8"?>
<a:theme xmlns:a="http://schemas.openxmlformats.org/drawingml/2006/main" name="3_Blank Presentation">
  <a:themeElements>
    <a:clrScheme name="">
      <a:dk1>
        <a:srgbClr val="524C31"/>
      </a:dk1>
      <a:lt1>
        <a:srgbClr val="FFFFFF"/>
      </a:lt1>
      <a:dk2>
        <a:srgbClr val="FFFFFF"/>
      </a:dk2>
      <a:lt2>
        <a:srgbClr val="808080"/>
      </a:lt2>
      <a:accent1>
        <a:srgbClr val="D7E5FF"/>
      </a:accent1>
      <a:accent2>
        <a:srgbClr val="F4B307"/>
      </a:accent2>
      <a:accent3>
        <a:srgbClr val="FFFFFF"/>
      </a:accent3>
      <a:accent4>
        <a:srgbClr val="454028"/>
      </a:accent4>
      <a:accent5>
        <a:srgbClr val="E8F0FF"/>
      </a:accent5>
      <a:accent6>
        <a:srgbClr val="DDA206"/>
      </a:accent6>
      <a:hlink>
        <a:srgbClr val="0A58B9"/>
      </a:hlink>
      <a:folHlink>
        <a:srgbClr val="93823E"/>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8" charset="-128"/>
          </a:defRPr>
        </a:defPPr>
      </a:lstStyle>
    </a:lnDef>
    <a:txDef>
      <a:spPr>
        <a:noFill/>
      </a:spPr>
      <a:bodyPr wrap="none" rtlCol="0">
        <a:spAutoFit/>
      </a:bodyPr>
      <a:lstStyle>
        <a:defPPr>
          <a:defRPr sz="1200" b="1" dirty="0" smtClean="0">
            <a:solidFill>
              <a:schemeClr val="tx1">
                <a:lumMod val="50000"/>
              </a:schemeClr>
            </a:solidFill>
            <a:latin typeface="Trebuchet MS"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8D9"/>
        </a:lt1>
        <a:dk2>
          <a:srgbClr val="C10402"/>
        </a:dk2>
        <a:lt2>
          <a:srgbClr val="808080"/>
        </a:lt2>
        <a:accent1>
          <a:srgbClr val="D7E5FF"/>
        </a:accent1>
        <a:accent2>
          <a:srgbClr val="F4B307"/>
        </a:accent2>
        <a:accent3>
          <a:srgbClr val="FFFBE9"/>
        </a:accent3>
        <a:accent4>
          <a:srgbClr val="000000"/>
        </a:accent4>
        <a:accent5>
          <a:srgbClr val="E8F0FF"/>
        </a:accent5>
        <a:accent6>
          <a:srgbClr val="DDA206"/>
        </a:accent6>
        <a:hlink>
          <a:srgbClr val="0A58B9"/>
        </a:hlink>
        <a:folHlink>
          <a:srgbClr val="93823E"/>
        </a:folHlink>
      </a:clrScheme>
      <a:clrMap bg1="lt1" tx1="dk1" bg2="lt2" tx2="dk2" accent1="accent1" accent2="accent2" accent3="accent3" accent4="accent4" accent5="accent5" accent6="accent6" hlink="hlink" folHlink="folHlink"/>
    </a:extraClrScheme>
    <a:extraClrScheme>
      <a:clrScheme name="Blank Presentation 14">
        <a:dk1>
          <a:srgbClr val="524C31"/>
        </a:dk1>
        <a:lt1>
          <a:srgbClr val="FFF8D9"/>
        </a:lt1>
        <a:dk2>
          <a:srgbClr val="FFF7D5"/>
        </a:dk2>
        <a:lt2>
          <a:srgbClr val="808080"/>
        </a:lt2>
        <a:accent1>
          <a:srgbClr val="D7E5FF"/>
        </a:accent1>
        <a:accent2>
          <a:srgbClr val="F4B307"/>
        </a:accent2>
        <a:accent3>
          <a:srgbClr val="FFFBE9"/>
        </a:accent3>
        <a:accent4>
          <a:srgbClr val="454028"/>
        </a:accent4>
        <a:accent5>
          <a:srgbClr val="E8F0FF"/>
        </a:accent5>
        <a:accent6>
          <a:srgbClr val="DDA206"/>
        </a:accent6>
        <a:hlink>
          <a:srgbClr val="0A58B9"/>
        </a:hlink>
        <a:folHlink>
          <a:srgbClr val="93823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문서" ma:contentTypeID="0x010100607BEBFB39362F4ABAB85824FA817908" ma:contentTypeVersion="17" ma:contentTypeDescription="새 문서를 만듭니다." ma:contentTypeScope="" ma:versionID="5a2d58cc760d208d2eafcb1b126ab4c7">
  <xsd:schema xmlns:xsd="http://www.w3.org/2001/XMLSchema" xmlns:xs="http://www.w3.org/2001/XMLSchema" xmlns:p="http://schemas.microsoft.com/office/2006/metadata/properties" xmlns:ns3="62b73bcb-420e-45b6-a47a-1e8d424e0a9e" xmlns:ns4="2477896e-b462-404f-b91f-d6f711b9c414" targetNamespace="http://schemas.microsoft.com/office/2006/metadata/properties" ma:root="true" ma:fieldsID="a35a83427ea4418c08490e43de2e03fe" ns3:_="" ns4:_="">
    <xsd:import namespace="62b73bcb-420e-45b6-a47a-1e8d424e0a9e"/>
    <xsd:import namespace="2477896e-b462-404f-b91f-d6f711b9c41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b73bcb-420e-45b6-a47a-1e8d424e0a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77896e-b462-404f-b91f-d6f711b9c414" elementFormDefault="qualified">
    <xsd:import namespace="http://schemas.microsoft.com/office/2006/documentManagement/types"/>
    <xsd:import namespace="http://schemas.microsoft.com/office/infopath/2007/PartnerControls"/>
    <xsd:element name="SharedWithUsers" ma:index="17" nillable="true" ma:displayName="공유 대상"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세부 정보 공유" ma:internalName="SharedWithDetails" ma:readOnly="true">
      <xsd:simpleType>
        <xsd:restriction base="dms:Note">
          <xsd:maxLength value="255"/>
        </xsd:restriction>
      </xsd:simpleType>
    </xsd:element>
    <xsd:element name="SharingHintHash" ma:index="19" nillable="true" ma:displayName="힌트 해시 공유"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콘텐츠 형식"/>
        <xsd:element ref="dc:title" minOccurs="0" maxOccurs="1" ma:index="4" ma:displayName="제목"/>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62b73bcb-420e-45b6-a47a-1e8d424e0a9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83CCE0-EE40-4C44-97C0-3FDADA1BD1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b73bcb-420e-45b6-a47a-1e8d424e0a9e"/>
    <ds:schemaRef ds:uri="2477896e-b462-404f-b91f-d6f711b9c4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7B4974-1D15-41AB-80BD-2A58DC5716D7}">
  <ds:schemaRefs>
    <ds:schemaRef ds:uri="http://purl.org/dc/terms/"/>
    <ds:schemaRef ds:uri="2477896e-b462-404f-b91f-d6f711b9c414"/>
    <ds:schemaRef ds:uri="http://purl.org/dc/dcmitype/"/>
    <ds:schemaRef ds:uri="62b73bcb-420e-45b6-a47a-1e8d424e0a9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5361ADA-5DFB-4D73-93F5-D9E47C5607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350355</TotalTime>
  <Words>1575</Words>
  <Application>Microsoft Office PowerPoint</Application>
  <PresentationFormat>Widescreen</PresentationFormat>
  <Paragraphs>113</Paragraphs>
  <Slides>19</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ＭＳ Ｐゴシック</vt:lpstr>
      <vt:lpstr>나눔스퀘어 Bold</vt:lpstr>
      <vt:lpstr>맑은 고딕</vt:lpstr>
      <vt:lpstr>Arial</vt:lpstr>
      <vt:lpstr>Cambria Math</vt:lpstr>
      <vt:lpstr>Tahoma</vt:lpstr>
      <vt:lpstr>Times</vt:lpstr>
      <vt:lpstr>Times New Roman</vt:lpstr>
      <vt:lpstr>Trebuchet MS</vt:lpstr>
      <vt:lpstr>Wingdings</vt:lpstr>
      <vt:lpstr>3_Blank Presentation</vt:lpstr>
      <vt:lpstr>PowerPoint Presentation</vt:lpstr>
      <vt:lpstr>Paper Information</vt:lpstr>
      <vt:lpstr>Motivation behind selecting this paper</vt:lpstr>
      <vt:lpstr>Table of Contents</vt:lpstr>
      <vt:lpstr>Abstract of the Paper</vt:lpstr>
      <vt:lpstr>Key Contribution of This Paper</vt:lpstr>
      <vt:lpstr>Data Preparation</vt:lpstr>
      <vt:lpstr>On-chain Data Preprocessing</vt:lpstr>
      <vt:lpstr>Summary of Data Sources</vt:lpstr>
      <vt:lpstr>Pearson Correlation</vt:lpstr>
      <vt:lpstr>Feature Selection Using Pearson Correlation</vt:lpstr>
      <vt:lpstr>Deep Q-Network</vt:lpstr>
      <vt:lpstr>State Space</vt:lpstr>
      <vt:lpstr>Action Space</vt:lpstr>
      <vt:lpstr>Reward</vt:lpstr>
      <vt:lpstr>Reward</vt:lpstr>
      <vt:lpstr>Evaluation of DQN Model’s Prediction</vt:lpstr>
      <vt:lpstr>Conclusion</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haeung</dc:creator>
  <cp:lastModifiedBy>Rahman,S M Wahidur</cp:lastModifiedBy>
  <cp:revision>686</cp:revision>
  <cp:lastPrinted>2022-08-26T06:19:07Z</cp:lastPrinted>
  <dcterms:created xsi:type="dcterms:W3CDTF">2015-12-14T06:07:39Z</dcterms:created>
  <dcterms:modified xsi:type="dcterms:W3CDTF">2024-09-26T04:27:57Z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0x010100607BEBFB39362F4ABAB85824FA817908</vt:lpwstr>
  </property>
</Properties>
</file>