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8"/>
  </p:notesMasterIdLst>
  <p:handoutMasterIdLst>
    <p:handoutMasterId r:id="rId29"/>
  </p:handoutMasterIdLst>
  <p:sldIdLst>
    <p:sldId id="261" r:id="rId5"/>
    <p:sldId id="761" r:id="rId6"/>
    <p:sldId id="783" r:id="rId7"/>
    <p:sldId id="771" r:id="rId8"/>
    <p:sldId id="762" r:id="rId9"/>
    <p:sldId id="760" r:id="rId10"/>
    <p:sldId id="775" r:id="rId11"/>
    <p:sldId id="765" r:id="rId12"/>
    <p:sldId id="766" r:id="rId13"/>
    <p:sldId id="767" r:id="rId14"/>
    <p:sldId id="773" r:id="rId15"/>
    <p:sldId id="774" r:id="rId16"/>
    <p:sldId id="776" r:id="rId17"/>
    <p:sldId id="777" r:id="rId18"/>
    <p:sldId id="778" r:id="rId19"/>
    <p:sldId id="779" r:id="rId20"/>
    <p:sldId id="780" r:id="rId21"/>
    <p:sldId id="781" r:id="rId22"/>
    <p:sldId id="768" r:id="rId23"/>
    <p:sldId id="782" r:id="rId24"/>
    <p:sldId id="769" r:id="rId25"/>
    <p:sldId id="770" r:id="rId26"/>
    <p:sldId id="785" r:id="rId27"/>
  </p:sldIdLst>
  <p:sldSz cx="12192000" cy="6858000"/>
  <p:notesSz cx="7010400" cy="9296400"/>
  <p:defaultText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00"/>
    <a:srgbClr val="F4B307"/>
    <a:srgbClr val="000000"/>
    <a:srgbClr val="DB2414"/>
    <a:srgbClr val="E24943"/>
    <a:srgbClr val="FF9907"/>
    <a:srgbClr val="505B54"/>
    <a:srgbClr val="DF3128"/>
    <a:srgbClr val="39669D"/>
    <a:srgbClr val="6A70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90" autoAdjust="0"/>
    <p:restoredTop sz="85267" autoAdjust="0"/>
  </p:normalViewPr>
  <p:slideViewPr>
    <p:cSldViewPr>
      <p:cViewPr varScale="1">
        <p:scale>
          <a:sx n="135" d="100"/>
          <a:sy n="135" d="100"/>
        </p:scale>
        <p:origin x="1980" y="126"/>
      </p:cViewPr>
      <p:guideLst>
        <p:guide orient="horz" pos="2160"/>
        <p:guide pos="3840"/>
      </p:guideLst>
    </p:cSldViewPr>
  </p:slideViewPr>
  <p:notesTextViewPr>
    <p:cViewPr>
      <p:scale>
        <a:sx n="3" d="2"/>
        <a:sy n="3" d="2"/>
      </p:scale>
      <p:origin x="0" y="0"/>
    </p:cViewPr>
  </p:notesTextViewPr>
  <p:notesViewPr>
    <p:cSldViewPr>
      <p:cViewPr varScale="1">
        <p:scale>
          <a:sx n="72" d="100"/>
          <a:sy n="72" d="100"/>
        </p:scale>
        <p:origin x="258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man,S M Wahidur" userId="1f47f2be-1738-47c9-b483-fc9e18110345" providerId="ADAL" clId="{63F05E81-10A9-464A-B2CB-A44BB4E7F50D}"/>
    <pc:docChg chg="undo custSel addSld delSld modSld sldOrd">
      <pc:chgData name="Rahman,S M Wahidur" userId="1f47f2be-1738-47c9-b483-fc9e18110345" providerId="ADAL" clId="{63F05E81-10A9-464A-B2CB-A44BB4E7F50D}" dt="2024-05-10T00:54:48.546" v="4440" actId="20577"/>
      <pc:docMkLst>
        <pc:docMk/>
      </pc:docMkLst>
      <pc:sldChg chg="delSp modSp mod">
        <pc:chgData name="Rahman,S M Wahidur" userId="1f47f2be-1738-47c9-b483-fc9e18110345" providerId="ADAL" clId="{63F05E81-10A9-464A-B2CB-A44BB4E7F50D}" dt="2024-05-10T00:54:48.546" v="4440" actId="20577"/>
        <pc:sldMkLst>
          <pc:docMk/>
          <pc:sldMk cId="1194202301" sldId="261"/>
        </pc:sldMkLst>
        <pc:spChg chg="del">
          <ac:chgData name="Rahman,S M Wahidur" userId="1f47f2be-1738-47c9-b483-fc9e18110345" providerId="ADAL" clId="{63F05E81-10A9-464A-B2CB-A44BB4E7F50D}" dt="2024-05-02T02:06:57.171" v="2782" actId="478"/>
          <ac:spMkLst>
            <pc:docMk/>
            <pc:sldMk cId="1194202301" sldId="261"/>
            <ac:spMk id="3" creationId="{00000000-0000-0000-0000-000000000000}"/>
          </ac:spMkLst>
        </pc:spChg>
        <pc:spChg chg="mod">
          <ac:chgData name="Rahman,S M Wahidur" userId="1f47f2be-1738-47c9-b483-fc9e18110345" providerId="ADAL" clId="{63F05E81-10A9-464A-B2CB-A44BB4E7F50D}" dt="2024-05-02T02:07:17.835" v="2787" actId="1076"/>
          <ac:spMkLst>
            <pc:docMk/>
            <pc:sldMk cId="1194202301" sldId="261"/>
            <ac:spMk id="4" creationId="{9498616F-4850-968D-F0C4-95B874748030}"/>
          </ac:spMkLst>
        </pc:spChg>
        <pc:spChg chg="mod">
          <ac:chgData name="Rahman,S M Wahidur" userId="1f47f2be-1738-47c9-b483-fc9e18110345" providerId="ADAL" clId="{63F05E81-10A9-464A-B2CB-A44BB4E7F50D}" dt="2024-05-10T00:54:48.546" v="4440" actId="20577"/>
          <ac:spMkLst>
            <pc:docMk/>
            <pc:sldMk cId="1194202301" sldId="261"/>
            <ac:spMk id="5" creationId="{00000000-0000-0000-0000-000000000000}"/>
          </ac:spMkLst>
        </pc:spChg>
      </pc:sldChg>
      <pc:sldChg chg="del">
        <pc:chgData name="Rahman,S M Wahidur" userId="1f47f2be-1738-47c9-b483-fc9e18110345" providerId="ADAL" clId="{63F05E81-10A9-464A-B2CB-A44BB4E7F50D}" dt="2024-05-01T07:45:39.453" v="392" actId="47"/>
        <pc:sldMkLst>
          <pc:docMk/>
          <pc:sldMk cId="901740420" sldId="689"/>
        </pc:sldMkLst>
      </pc:sldChg>
      <pc:sldChg chg="del">
        <pc:chgData name="Rahman,S M Wahidur" userId="1f47f2be-1738-47c9-b483-fc9e18110345" providerId="ADAL" clId="{63F05E81-10A9-464A-B2CB-A44BB4E7F50D}" dt="2024-05-01T07:45:39.296" v="391" actId="47"/>
        <pc:sldMkLst>
          <pc:docMk/>
          <pc:sldMk cId="2215701651" sldId="717"/>
        </pc:sldMkLst>
      </pc:sldChg>
      <pc:sldChg chg="del">
        <pc:chgData name="Rahman,S M Wahidur" userId="1f47f2be-1738-47c9-b483-fc9e18110345" providerId="ADAL" clId="{63F05E81-10A9-464A-B2CB-A44BB4E7F50D}" dt="2024-05-01T07:45:43.469" v="405" actId="47"/>
        <pc:sldMkLst>
          <pc:docMk/>
          <pc:sldMk cId="3568199341" sldId="719"/>
        </pc:sldMkLst>
      </pc:sldChg>
      <pc:sldChg chg="del">
        <pc:chgData name="Rahman,S M Wahidur" userId="1f47f2be-1738-47c9-b483-fc9e18110345" providerId="ADAL" clId="{63F05E81-10A9-464A-B2CB-A44BB4E7F50D}" dt="2024-05-01T07:45:42.512" v="404" actId="47"/>
        <pc:sldMkLst>
          <pc:docMk/>
          <pc:sldMk cId="1026211411" sldId="720"/>
        </pc:sldMkLst>
      </pc:sldChg>
      <pc:sldChg chg="del">
        <pc:chgData name="Rahman,S M Wahidur" userId="1f47f2be-1738-47c9-b483-fc9e18110345" providerId="ADAL" clId="{63F05E81-10A9-464A-B2CB-A44BB4E7F50D}" dt="2024-05-01T07:45:41.990" v="403" actId="47"/>
        <pc:sldMkLst>
          <pc:docMk/>
          <pc:sldMk cId="2920967311" sldId="721"/>
        </pc:sldMkLst>
      </pc:sldChg>
      <pc:sldChg chg="del">
        <pc:chgData name="Rahman,S M Wahidur" userId="1f47f2be-1738-47c9-b483-fc9e18110345" providerId="ADAL" clId="{63F05E81-10A9-464A-B2CB-A44BB4E7F50D}" dt="2024-05-01T07:45:41.798" v="402" actId="47"/>
        <pc:sldMkLst>
          <pc:docMk/>
          <pc:sldMk cId="2136374621" sldId="722"/>
        </pc:sldMkLst>
      </pc:sldChg>
      <pc:sldChg chg="del">
        <pc:chgData name="Rahman,S M Wahidur" userId="1f47f2be-1738-47c9-b483-fc9e18110345" providerId="ADAL" clId="{63F05E81-10A9-464A-B2CB-A44BB4E7F50D}" dt="2024-05-01T07:45:41.636" v="401" actId="47"/>
        <pc:sldMkLst>
          <pc:docMk/>
          <pc:sldMk cId="591136597" sldId="724"/>
        </pc:sldMkLst>
      </pc:sldChg>
      <pc:sldChg chg="del">
        <pc:chgData name="Rahman,S M Wahidur" userId="1f47f2be-1738-47c9-b483-fc9e18110345" providerId="ADAL" clId="{63F05E81-10A9-464A-B2CB-A44BB4E7F50D}" dt="2024-05-01T07:45:41.478" v="400" actId="47"/>
        <pc:sldMkLst>
          <pc:docMk/>
          <pc:sldMk cId="1120995999" sldId="725"/>
        </pc:sldMkLst>
      </pc:sldChg>
      <pc:sldChg chg="del">
        <pc:chgData name="Rahman,S M Wahidur" userId="1f47f2be-1738-47c9-b483-fc9e18110345" providerId="ADAL" clId="{63F05E81-10A9-464A-B2CB-A44BB4E7F50D}" dt="2024-05-01T07:45:37.220" v="379" actId="47"/>
        <pc:sldMkLst>
          <pc:docMk/>
          <pc:sldMk cId="917381591" sldId="729"/>
        </pc:sldMkLst>
      </pc:sldChg>
      <pc:sldChg chg="del">
        <pc:chgData name="Rahman,S M Wahidur" userId="1f47f2be-1738-47c9-b483-fc9e18110345" providerId="ADAL" clId="{63F05E81-10A9-464A-B2CB-A44BB4E7F50D}" dt="2024-05-01T07:45:40.697" v="397" actId="47"/>
        <pc:sldMkLst>
          <pc:docMk/>
          <pc:sldMk cId="904448285" sldId="738"/>
        </pc:sldMkLst>
      </pc:sldChg>
      <pc:sldChg chg="del">
        <pc:chgData name="Rahman,S M Wahidur" userId="1f47f2be-1738-47c9-b483-fc9e18110345" providerId="ADAL" clId="{63F05E81-10A9-464A-B2CB-A44BB4E7F50D}" dt="2024-05-01T07:45:40.005" v="395" actId="47"/>
        <pc:sldMkLst>
          <pc:docMk/>
          <pc:sldMk cId="259182859" sldId="739"/>
        </pc:sldMkLst>
      </pc:sldChg>
      <pc:sldChg chg="del">
        <pc:chgData name="Rahman,S M Wahidur" userId="1f47f2be-1738-47c9-b483-fc9e18110345" providerId="ADAL" clId="{63F05E81-10A9-464A-B2CB-A44BB4E7F50D}" dt="2024-05-01T07:45:40.539" v="396" actId="47"/>
        <pc:sldMkLst>
          <pc:docMk/>
          <pc:sldMk cId="576407921" sldId="742"/>
        </pc:sldMkLst>
      </pc:sldChg>
      <pc:sldChg chg="del">
        <pc:chgData name="Rahman,S M Wahidur" userId="1f47f2be-1738-47c9-b483-fc9e18110345" providerId="ADAL" clId="{63F05E81-10A9-464A-B2CB-A44BB4E7F50D}" dt="2024-05-01T07:45:39.632" v="393" actId="47"/>
        <pc:sldMkLst>
          <pc:docMk/>
          <pc:sldMk cId="3510088114" sldId="743"/>
        </pc:sldMkLst>
      </pc:sldChg>
      <pc:sldChg chg="del">
        <pc:chgData name="Rahman,S M Wahidur" userId="1f47f2be-1738-47c9-b483-fc9e18110345" providerId="ADAL" clId="{63F05E81-10A9-464A-B2CB-A44BB4E7F50D}" dt="2024-05-01T07:45:39.821" v="394" actId="47"/>
        <pc:sldMkLst>
          <pc:docMk/>
          <pc:sldMk cId="2814764361" sldId="744"/>
        </pc:sldMkLst>
      </pc:sldChg>
      <pc:sldChg chg="del">
        <pc:chgData name="Rahman,S M Wahidur" userId="1f47f2be-1738-47c9-b483-fc9e18110345" providerId="ADAL" clId="{63F05E81-10A9-464A-B2CB-A44BB4E7F50D}" dt="2024-05-01T07:45:39.128" v="390" actId="47"/>
        <pc:sldMkLst>
          <pc:docMk/>
          <pc:sldMk cId="382238827" sldId="745"/>
        </pc:sldMkLst>
      </pc:sldChg>
      <pc:sldChg chg="del">
        <pc:chgData name="Rahman,S M Wahidur" userId="1f47f2be-1738-47c9-b483-fc9e18110345" providerId="ADAL" clId="{63F05E81-10A9-464A-B2CB-A44BB4E7F50D}" dt="2024-05-01T07:45:38.971" v="389" actId="47"/>
        <pc:sldMkLst>
          <pc:docMk/>
          <pc:sldMk cId="721312189" sldId="746"/>
        </pc:sldMkLst>
      </pc:sldChg>
      <pc:sldChg chg="del">
        <pc:chgData name="Rahman,S M Wahidur" userId="1f47f2be-1738-47c9-b483-fc9e18110345" providerId="ADAL" clId="{63F05E81-10A9-464A-B2CB-A44BB4E7F50D}" dt="2024-05-01T07:45:40.852" v="398" actId="47"/>
        <pc:sldMkLst>
          <pc:docMk/>
          <pc:sldMk cId="109925973" sldId="747"/>
        </pc:sldMkLst>
      </pc:sldChg>
      <pc:sldChg chg="del">
        <pc:chgData name="Rahman,S M Wahidur" userId="1f47f2be-1738-47c9-b483-fc9e18110345" providerId="ADAL" clId="{63F05E81-10A9-464A-B2CB-A44BB4E7F50D}" dt="2024-05-01T07:45:41.008" v="399" actId="47"/>
        <pc:sldMkLst>
          <pc:docMk/>
          <pc:sldMk cId="2259698198" sldId="748"/>
        </pc:sldMkLst>
      </pc:sldChg>
      <pc:sldChg chg="del">
        <pc:chgData name="Rahman,S M Wahidur" userId="1f47f2be-1738-47c9-b483-fc9e18110345" providerId="ADAL" clId="{63F05E81-10A9-464A-B2CB-A44BB4E7F50D}" dt="2024-05-01T07:45:38.660" v="387" actId="47"/>
        <pc:sldMkLst>
          <pc:docMk/>
          <pc:sldMk cId="2983174558" sldId="749"/>
        </pc:sldMkLst>
      </pc:sldChg>
      <pc:sldChg chg="del">
        <pc:chgData name="Rahman,S M Wahidur" userId="1f47f2be-1738-47c9-b483-fc9e18110345" providerId="ADAL" clId="{63F05E81-10A9-464A-B2CB-A44BB4E7F50D}" dt="2024-05-01T07:45:38.501" v="386" actId="47"/>
        <pc:sldMkLst>
          <pc:docMk/>
          <pc:sldMk cId="2048120454" sldId="750"/>
        </pc:sldMkLst>
      </pc:sldChg>
      <pc:sldChg chg="del">
        <pc:chgData name="Rahman,S M Wahidur" userId="1f47f2be-1738-47c9-b483-fc9e18110345" providerId="ADAL" clId="{63F05E81-10A9-464A-B2CB-A44BB4E7F50D}" dt="2024-05-01T07:45:36.830" v="378" actId="47"/>
        <pc:sldMkLst>
          <pc:docMk/>
          <pc:sldMk cId="2712680245" sldId="751"/>
        </pc:sldMkLst>
      </pc:sldChg>
      <pc:sldChg chg="del">
        <pc:chgData name="Rahman,S M Wahidur" userId="1f47f2be-1738-47c9-b483-fc9e18110345" providerId="ADAL" clId="{63F05E81-10A9-464A-B2CB-A44BB4E7F50D}" dt="2024-05-01T07:45:38.834" v="388" actId="47"/>
        <pc:sldMkLst>
          <pc:docMk/>
          <pc:sldMk cId="1221465643" sldId="752"/>
        </pc:sldMkLst>
      </pc:sldChg>
      <pc:sldChg chg="del">
        <pc:chgData name="Rahman,S M Wahidur" userId="1f47f2be-1738-47c9-b483-fc9e18110345" providerId="ADAL" clId="{63F05E81-10A9-464A-B2CB-A44BB4E7F50D}" dt="2024-05-01T07:45:38.228" v="384" actId="47"/>
        <pc:sldMkLst>
          <pc:docMk/>
          <pc:sldMk cId="3903909410" sldId="754"/>
        </pc:sldMkLst>
      </pc:sldChg>
      <pc:sldChg chg="del">
        <pc:chgData name="Rahman,S M Wahidur" userId="1f47f2be-1738-47c9-b483-fc9e18110345" providerId="ADAL" clId="{63F05E81-10A9-464A-B2CB-A44BB4E7F50D}" dt="2024-05-01T07:45:38.364" v="385" actId="47"/>
        <pc:sldMkLst>
          <pc:docMk/>
          <pc:sldMk cId="3839906341" sldId="755"/>
        </pc:sldMkLst>
      </pc:sldChg>
      <pc:sldChg chg="del">
        <pc:chgData name="Rahman,S M Wahidur" userId="1f47f2be-1738-47c9-b483-fc9e18110345" providerId="ADAL" clId="{63F05E81-10A9-464A-B2CB-A44BB4E7F50D}" dt="2024-05-01T07:45:38.073" v="383" actId="47"/>
        <pc:sldMkLst>
          <pc:docMk/>
          <pc:sldMk cId="3709276432" sldId="756"/>
        </pc:sldMkLst>
      </pc:sldChg>
      <pc:sldChg chg="del">
        <pc:chgData name="Rahman,S M Wahidur" userId="1f47f2be-1738-47c9-b483-fc9e18110345" providerId="ADAL" clId="{63F05E81-10A9-464A-B2CB-A44BB4E7F50D}" dt="2024-05-01T07:45:37.713" v="381" actId="47"/>
        <pc:sldMkLst>
          <pc:docMk/>
          <pc:sldMk cId="3315686386" sldId="757"/>
        </pc:sldMkLst>
      </pc:sldChg>
      <pc:sldChg chg="del">
        <pc:chgData name="Rahman,S M Wahidur" userId="1f47f2be-1738-47c9-b483-fc9e18110345" providerId="ADAL" clId="{63F05E81-10A9-464A-B2CB-A44BB4E7F50D}" dt="2024-05-01T07:45:37.534" v="380" actId="47"/>
        <pc:sldMkLst>
          <pc:docMk/>
          <pc:sldMk cId="1600692879" sldId="758"/>
        </pc:sldMkLst>
      </pc:sldChg>
      <pc:sldChg chg="del">
        <pc:chgData name="Rahman,S M Wahidur" userId="1f47f2be-1738-47c9-b483-fc9e18110345" providerId="ADAL" clId="{63F05E81-10A9-464A-B2CB-A44BB4E7F50D}" dt="2024-05-01T07:45:37.909" v="382" actId="47"/>
        <pc:sldMkLst>
          <pc:docMk/>
          <pc:sldMk cId="1761157082" sldId="759"/>
        </pc:sldMkLst>
      </pc:sldChg>
      <pc:sldChg chg="addSp delSp modSp new mod modNotesTx">
        <pc:chgData name="Rahman,S M Wahidur" userId="1f47f2be-1738-47c9-b483-fc9e18110345" providerId="ADAL" clId="{63F05E81-10A9-464A-B2CB-A44BB4E7F50D}" dt="2024-05-08T05:05:33.097" v="3804" actId="20577"/>
        <pc:sldMkLst>
          <pc:docMk/>
          <pc:sldMk cId="852452693" sldId="760"/>
        </pc:sldMkLst>
        <pc:spChg chg="mod">
          <ac:chgData name="Rahman,S M Wahidur" userId="1f47f2be-1738-47c9-b483-fc9e18110345" providerId="ADAL" clId="{63F05E81-10A9-464A-B2CB-A44BB4E7F50D}" dt="2024-05-01T21:34:04.977" v="1548" actId="20577"/>
          <ac:spMkLst>
            <pc:docMk/>
            <pc:sldMk cId="852452693" sldId="760"/>
            <ac:spMk id="2" creationId="{11D27EDA-ECC6-32B2-B0FE-9654A8353A8D}"/>
          </ac:spMkLst>
        </pc:spChg>
        <pc:spChg chg="del mod">
          <ac:chgData name="Rahman,S M Wahidur" userId="1f47f2be-1738-47c9-b483-fc9e18110345" providerId="ADAL" clId="{63F05E81-10A9-464A-B2CB-A44BB4E7F50D}" dt="2024-05-01T21:33:34.145" v="1533" actId="478"/>
          <ac:spMkLst>
            <pc:docMk/>
            <pc:sldMk cId="852452693" sldId="760"/>
            <ac:spMk id="3" creationId="{A9F921DC-82E3-0FEE-74AC-9F409E17D789}"/>
          </ac:spMkLst>
        </pc:spChg>
        <pc:spChg chg="add mod">
          <ac:chgData name="Rahman,S M Wahidur" userId="1f47f2be-1738-47c9-b483-fc9e18110345" providerId="ADAL" clId="{63F05E81-10A9-464A-B2CB-A44BB4E7F50D}" dt="2024-05-01T21:34:09.797" v="1549" actId="1076"/>
          <ac:spMkLst>
            <pc:docMk/>
            <pc:sldMk cId="852452693" sldId="760"/>
            <ac:spMk id="5" creationId="{B530532A-B79B-2968-666B-FC257308A48A}"/>
          </ac:spMkLst>
        </pc:spChg>
        <pc:spChg chg="add del mod">
          <ac:chgData name="Rahman,S M Wahidur" userId="1f47f2be-1738-47c9-b483-fc9e18110345" providerId="ADAL" clId="{63F05E81-10A9-464A-B2CB-A44BB4E7F50D}" dt="2024-05-01T21:33:41.380" v="1535" actId="478"/>
          <ac:spMkLst>
            <pc:docMk/>
            <pc:sldMk cId="852452693" sldId="760"/>
            <ac:spMk id="6" creationId="{04D8F7A6-FF14-A75E-0DDE-17C13FBDD2CC}"/>
          </ac:spMkLst>
        </pc:spChg>
        <pc:spChg chg="add del mod">
          <ac:chgData name="Rahman,S M Wahidur" userId="1f47f2be-1738-47c9-b483-fc9e18110345" providerId="ADAL" clId="{63F05E81-10A9-464A-B2CB-A44BB4E7F50D}" dt="2024-05-02T00:32:32.658" v="2347" actId="21"/>
          <ac:spMkLst>
            <pc:docMk/>
            <pc:sldMk cId="852452693" sldId="760"/>
            <ac:spMk id="7" creationId="{FE1F0AAB-D44D-94CA-61DE-9947C402519E}"/>
          </ac:spMkLst>
        </pc:spChg>
        <pc:spChg chg="add del mod">
          <ac:chgData name="Rahman,S M Wahidur" userId="1f47f2be-1738-47c9-b483-fc9e18110345" providerId="ADAL" clId="{63F05E81-10A9-464A-B2CB-A44BB4E7F50D}" dt="2024-05-02T02:18:05.479" v="2959" actId="21"/>
          <ac:spMkLst>
            <pc:docMk/>
            <pc:sldMk cId="852452693" sldId="760"/>
            <ac:spMk id="8" creationId="{FAA8D4D3-80F9-0465-1B4E-C4789E3C1F8D}"/>
          </ac:spMkLst>
        </pc:spChg>
        <pc:picChg chg="add mod">
          <ac:chgData name="Rahman,S M Wahidur" userId="1f47f2be-1738-47c9-b483-fc9e18110345" providerId="ADAL" clId="{63F05E81-10A9-464A-B2CB-A44BB4E7F50D}" dt="2024-05-01T21:34:17.635" v="1551" actId="1076"/>
          <ac:picMkLst>
            <pc:docMk/>
            <pc:sldMk cId="852452693" sldId="760"/>
            <ac:picMk id="1026" creationId="{C618C6FC-DBAE-0E76-B67D-45C6E0A04C7D}"/>
          </ac:picMkLst>
        </pc:picChg>
      </pc:sldChg>
      <pc:sldChg chg="addSp delSp modSp new mod ord">
        <pc:chgData name="Rahman,S M Wahidur" userId="1f47f2be-1738-47c9-b483-fc9e18110345" providerId="ADAL" clId="{63F05E81-10A9-464A-B2CB-A44BB4E7F50D}" dt="2024-05-02T04:58:16.118" v="3115" actId="20577"/>
        <pc:sldMkLst>
          <pc:docMk/>
          <pc:sldMk cId="4282859562" sldId="761"/>
        </pc:sldMkLst>
        <pc:spChg chg="mod">
          <ac:chgData name="Rahman,S M Wahidur" userId="1f47f2be-1738-47c9-b483-fc9e18110345" providerId="ADAL" clId="{63F05E81-10A9-464A-B2CB-A44BB4E7F50D}" dt="2024-05-02T04:55:49.580" v="3073" actId="20577"/>
          <ac:spMkLst>
            <pc:docMk/>
            <pc:sldMk cId="4282859562" sldId="761"/>
            <ac:spMk id="2" creationId="{14718C2E-F750-8921-D09F-AB330CE215C6}"/>
          </ac:spMkLst>
        </pc:spChg>
        <pc:spChg chg="del mod">
          <ac:chgData name="Rahman,S M Wahidur" userId="1f47f2be-1738-47c9-b483-fc9e18110345" providerId="ADAL" clId="{63F05E81-10A9-464A-B2CB-A44BB4E7F50D}" dt="2024-05-01T20:57:25.434" v="1357" actId="478"/>
          <ac:spMkLst>
            <pc:docMk/>
            <pc:sldMk cId="4282859562" sldId="761"/>
            <ac:spMk id="3" creationId="{F8C58075-D04E-7F2E-22A9-8CB8A7B2B7B1}"/>
          </ac:spMkLst>
        </pc:spChg>
        <pc:spChg chg="add mod">
          <ac:chgData name="Rahman,S M Wahidur" userId="1f47f2be-1738-47c9-b483-fc9e18110345" providerId="ADAL" clId="{63F05E81-10A9-464A-B2CB-A44BB4E7F50D}" dt="2024-05-02T02:17:06.737" v="2950" actId="255"/>
          <ac:spMkLst>
            <pc:docMk/>
            <pc:sldMk cId="4282859562" sldId="761"/>
            <ac:spMk id="7" creationId="{FA340594-AF99-A22B-B3A9-3D6725D6BEDD}"/>
          </ac:spMkLst>
        </pc:spChg>
        <pc:spChg chg="add mod">
          <ac:chgData name="Rahman,S M Wahidur" userId="1f47f2be-1738-47c9-b483-fc9e18110345" providerId="ADAL" clId="{63F05E81-10A9-464A-B2CB-A44BB4E7F50D}" dt="2024-05-02T04:58:16.118" v="3115" actId="20577"/>
          <ac:spMkLst>
            <pc:docMk/>
            <pc:sldMk cId="4282859562" sldId="761"/>
            <ac:spMk id="9" creationId="{64120F20-6D97-E249-69B5-6F67400E8442}"/>
          </ac:spMkLst>
        </pc:spChg>
        <pc:spChg chg="add mod">
          <ac:chgData name="Rahman,S M Wahidur" userId="1f47f2be-1738-47c9-b483-fc9e18110345" providerId="ADAL" clId="{63F05E81-10A9-464A-B2CB-A44BB4E7F50D}" dt="2024-05-02T02:18:30.991" v="2963" actId="1076"/>
          <ac:spMkLst>
            <pc:docMk/>
            <pc:sldMk cId="4282859562" sldId="761"/>
            <ac:spMk id="10" creationId="{FAA8D4D3-80F9-0465-1B4E-C4789E3C1F8D}"/>
          </ac:spMkLst>
        </pc:spChg>
        <pc:picChg chg="add del mod">
          <ac:chgData name="Rahman,S M Wahidur" userId="1f47f2be-1738-47c9-b483-fc9e18110345" providerId="ADAL" clId="{63F05E81-10A9-464A-B2CB-A44BB4E7F50D}" dt="2024-05-01T20:58:20.741" v="1363" actId="478"/>
          <ac:picMkLst>
            <pc:docMk/>
            <pc:sldMk cId="4282859562" sldId="761"/>
            <ac:picMk id="6" creationId="{98AB8F48-F2CE-244C-2DB6-A49B5DDADF29}"/>
          </ac:picMkLst>
        </pc:picChg>
        <pc:picChg chg="add mod">
          <ac:chgData name="Rahman,S M Wahidur" userId="1f47f2be-1738-47c9-b483-fc9e18110345" providerId="ADAL" clId="{63F05E81-10A9-464A-B2CB-A44BB4E7F50D}" dt="2024-05-02T02:18:24.782" v="2962" actId="1076"/>
          <ac:picMkLst>
            <pc:docMk/>
            <pc:sldMk cId="4282859562" sldId="761"/>
            <ac:picMk id="8" creationId="{4993E437-B4E0-3833-6DCF-FBDF0260DC6E}"/>
          </ac:picMkLst>
        </pc:picChg>
      </pc:sldChg>
      <pc:sldChg chg="modSp new mod">
        <pc:chgData name="Rahman,S M Wahidur" userId="1f47f2be-1738-47c9-b483-fc9e18110345" providerId="ADAL" clId="{63F05E81-10A9-464A-B2CB-A44BB4E7F50D}" dt="2024-05-01T21:26:23.526" v="1437" actId="108"/>
        <pc:sldMkLst>
          <pc:docMk/>
          <pc:sldMk cId="2545724422" sldId="762"/>
        </pc:sldMkLst>
        <pc:spChg chg="mod">
          <ac:chgData name="Rahman,S M Wahidur" userId="1f47f2be-1738-47c9-b483-fc9e18110345" providerId="ADAL" clId="{63F05E81-10A9-464A-B2CB-A44BB4E7F50D}" dt="2024-05-01T21:26:15.428" v="1436" actId="20577"/>
          <ac:spMkLst>
            <pc:docMk/>
            <pc:sldMk cId="2545724422" sldId="762"/>
            <ac:spMk id="2" creationId="{A0F79155-8DF3-C260-C9B4-D4D7304818D4}"/>
          </ac:spMkLst>
        </pc:spChg>
        <pc:spChg chg="mod">
          <ac:chgData name="Rahman,S M Wahidur" userId="1f47f2be-1738-47c9-b483-fc9e18110345" providerId="ADAL" clId="{63F05E81-10A9-464A-B2CB-A44BB4E7F50D}" dt="2024-05-01T21:26:23.526" v="1437" actId="108"/>
          <ac:spMkLst>
            <pc:docMk/>
            <pc:sldMk cId="2545724422" sldId="762"/>
            <ac:spMk id="3" creationId="{9D79DE48-2ABB-3CF0-C90C-0464D0D1864B}"/>
          </ac:spMkLst>
        </pc:spChg>
      </pc:sldChg>
      <pc:sldChg chg="addSp modSp new del mod">
        <pc:chgData name="Rahman,S M Wahidur" userId="1f47f2be-1738-47c9-b483-fc9e18110345" providerId="ADAL" clId="{63F05E81-10A9-464A-B2CB-A44BB4E7F50D}" dt="2024-05-01T22:05:45.712" v="2021" actId="47"/>
        <pc:sldMkLst>
          <pc:docMk/>
          <pc:sldMk cId="40476056" sldId="763"/>
        </pc:sldMkLst>
        <pc:spChg chg="mod">
          <ac:chgData name="Rahman,S M Wahidur" userId="1f47f2be-1738-47c9-b483-fc9e18110345" providerId="ADAL" clId="{63F05E81-10A9-464A-B2CB-A44BB4E7F50D}" dt="2024-05-01T08:09:36.158" v="576"/>
          <ac:spMkLst>
            <pc:docMk/>
            <pc:sldMk cId="40476056" sldId="763"/>
            <ac:spMk id="2" creationId="{D25CFD5D-67AB-D8B7-8813-17A28F1A46D8}"/>
          </ac:spMkLst>
        </pc:spChg>
        <pc:spChg chg="mod">
          <ac:chgData name="Rahman,S M Wahidur" userId="1f47f2be-1738-47c9-b483-fc9e18110345" providerId="ADAL" clId="{63F05E81-10A9-464A-B2CB-A44BB4E7F50D}" dt="2024-05-01T08:10:26.057" v="621" actId="122"/>
          <ac:spMkLst>
            <pc:docMk/>
            <pc:sldMk cId="40476056" sldId="763"/>
            <ac:spMk id="3" creationId="{4A7C29C7-8001-F589-0AD5-63D355FAC4D9}"/>
          </ac:spMkLst>
        </pc:spChg>
        <pc:spChg chg="add mod">
          <ac:chgData name="Rahman,S M Wahidur" userId="1f47f2be-1738-47c9-b483-fc9e18110345" providerId="ADAL" clId="{63F05E81-10A9-464A-B2CB-A44BB4E7F50D}" dt="2024-05-01T08:27:29.239" v="754" actId="122"/>
          <ac:spMkLst>
            <pc:docMk/>
            <pc:sldMk cId="40476056" sldId="763"/>
            <ac:spMk id="6" creationId="{0D3F5B4C-6229-EC85-5297-B87C695817E3}"/>
          </ac:spMkLst>
        </pc:spChg>
        <pc:spChg chg="add mod">
          <ac:chgData name="Rahman,S M Wahidur" userId="1f47f2be-1738-47c9-b483-fc9e18110345" providerId="ADAL" clId="{63F05E81-10A9-464A-B2CB-A44BB4E7F50D}" dt="2024-05-01T08:17:28.549" v="724" actId="164"/>
          <ac:spMkLst>
            <pc:docMk/>
            <pc:sldMk cId="40476056" sldId="763"/>
            <ac:spMk id="7" creationId="{479097E1-1847-0780-032F-2A522D897A5D}"/>
          </ac:spMkLst>
        </pc:spChg>
        <pc:grpChg chg="add mod">
          <ac:chgData name="Rahman,S M Wahidur" userId="1f47f2be-1738-47c9-b483-fc9e18110345" providerId="ADAL" clId="{63F05E81-10A9-464A-B2CB-A44BB4E7F50D}" dt="2024-05-01T08:17:28.549" v="724" actId="164"/>
          <ac:grpSpMkLst>
            <pc:docMk/>
            <pc:sldMk cId="40476056" sldId="763"/>
            <ac:grpSpMk id="8" creationId="{D032662C-2953-D1D5-3DD6-A13BD5BCF66B}"/>
          </ac:grpSpMkLst>
        </pc:grpChg>
        <pc:picChg chg="add mod modCrop">
          <ac:chgData name="Rahman,S M Wahidur" userId="1f47f2be-1738-47c9-b483-fc9e18110345" providerId="ADAL" clId="{63F05E81-10A9-464A-B2CB-A44BB4E7F50D}" dt="2024-05-01T08:17:28.549" v="724" actId="164"/>
          <ac:picMkLst>
            <pc:docMk/>
            <pc:sldMk cId="40476056" sldId="763"/>
            <ac:picMk id="5" creationId="{2F01D22C-FD18-981D-B655-16AA3E97D7F1}"/>
          </ac:picMkLst>
        </pc:picChg>
      </pc:sldChg>
      <pc:sldChg chg="addSp delSp modSp new del mod">
        <pc:chgData name="Rahman,S M Wahidur" userId="1f47f2be-1738-47c9-b483-fc9e18110345" providerId="ADAL" clId="{63F05E81-10A9-464A-B2CB-A44BB4E7F50D}" dt="2024-05-01T22:05:51.629" v="2022" actId="47"/>
        <pc:sldMkLst>
          <pc:docMk/>
          <pc:sldMk cId="243459462" sldId="764"/>
        </pc:sldMkLst>
        <pc:spChg chg="mod">
          <ac:chgData name="Rahman,S M Wahidur" userId="1f47f2be-1738-47c9-b483-fc9e18110345" providerId="ADAL" clId="{63F05E81-10A9-464A-B2CB-A44BB4E7F50D}" dt="2024-05-01T07:46:24.718" v="412" actId="20577"/>
          <ac:spMkLst>
            <pc:docMk/>
            <pc:sldMk cId="243459462" sldId="764"/>
            <ac:spMk id="2" creationId="{986B5763-1FFD-F457-40C8-C83FF95328F7}"/>
          </ac:spMkLst>
        </pc:spChg>
        <pc:spChg chg="del">
          <ac:chgData name="Rahman,S M Wahidur" userId="1f47f2be-1738-47c9-b483-fc9e18110345" providerId="ADAL" clId="{63F05E81-10A9-464A-B2CB-A44BB4E7F50D}" dt="2024-05-01T08:18:35.119" v="725" actId="478"/>
          <ac:spMkLst>
            <pc:docMk/>
            <pc:sldMk cId="243459462" sldId="764"/>
            <ac:spMk id="3" creationId="{2248C8D3-254D-A9AA-EFF0-983596832BB3}"/>
          </ac:spMkLst>
        </pc:spChg>
        <pc:spChg chg="add mod">
          <ac:chgData name="Rahman,S M Wahidur" userId="1f47f2be-1738-47c9-b483-fc9e18110345" providerId="ADAL" clId="{63F05E81-10A9-464A-B2CB-A44BB4E7F50D}" dt="2024-05-01T08:32:05.069" v="764" actId="20577"/>
          <ac:spMkLst>
            <pc:docMk/>
            <pc:sldMk cId="243459462" sldId="764"/>
            <ac:spMk id="5" creationId="{6DAED313-22AE-9585-559B-EF86D6580029}"/>
          </ac:spMkLst>
        </pc:spChg>
        <pc:picChg chg="add mod">
          <ac:chgData name="Rahman,S M Wahidur" userId="1f47f2be-1738-47c9-b483-fc9e18110345" providerId="ADAL" clId="{63F05E81-10A9-464A-B2CB-A44BB4E7F50D}" dt="2024-05-01T08:18:57.938" v="730" actId="1582"/>
          <ac:picMkLst>
            <pc:docMk/>
            <pc:sldMk cId="243459462" sldId="764"/>
            <ac:picMk id="2050" creationId="{2997D9A3-79F7-64E2-6A83-10E64B818485}"/>
          </ac:picMkLst>
        </pc:picChg>
      </pc:sldChg>
      <pc:sldChg chg="addSp delSp modSp new mod">
        <pc:chgData name="Rahman,S M Wahidur" userId="1f47f2be-1738-47c9-b483-fc9e18110345" providerId="ADAL" clId="{63F05E81-10A9-464A-B2CB-A44BB4E7F50D}" dt="2024-05-01T08:28:33.839" v="761" actId="1076"/>
        <pc:sldMkLst>
          <pc:docMk/>
          <pc:sldMk cId="3987751867" sldId="765"/>
        </pc:sldMkLst>
        <pc:spChg chg="mod">
          <ac:chgData name="Rahman,S M Wahidur" userId="1f47f2be-1738-47c9-b483-fc9e18110345" providerId="ADAL" clId="{63F05E81-10A9-464A-B2CB-A44BB4E7F50D}" dt="2024-05-01T07:46:45.035" v="416" actId="20577"/>
          <ac:spMkLst>
            <pc:docMk/>
            <pc:sldMk cId="3987751867" sldId="765"/>
            <ac:spMk id="2" creationId="{E9807123-6FE3-CFA2-BCD4-EEABC2639713}"/>
          </ac:spMkLst>
        </pc:spChg>
        <pc:spChg chg="del">
          <ac:chgData name="Rahman,S M Wahidur" userId="1f47f2be-1738-47c9-b483-fc9e18110345" providerId="ADAL" clId="{63F05E81-10A9-464A-B2CB-A44BB4E7F50D}" dt="2024-05-01T08:23:12.558" v="735" actId="478"/>
          <ac:spMkLst>
            <pc:docMk/>
            <pc:sldMk cId="3987751867" sldId="765"/>
            <ac:spMk id="3" creationId="{D782F24C-AAE9-1330-3F81-431B1C1FD498}"/>
          </ac:spMkLst>
        </pc:spChg>
        <pc:spChg chg="add mod">
          <ac:chgData name="Rahman,S M Wahidur" userId="1f47f2be-1738-47c9-b483-fc9e18110345" providerId="ADAL" clId="{63F05E81-10A9-464A-B2CB-A44BB4E7F50D}" dt="2024-05-01T08:28:33.839" v="761" actId="1076"/>
          <ac:spMkLst>
            <pc:docMk/>
            <pc:sldMk cId="3987751867" sldId="765"/>
            <ac:spMk id="5" creationId="{D582E398-FB3C-1F39-7BA9-44EC5E8F0627}"/>
          </ac:spMkLst>
        </pc:spChg>
        <pc:picChg chg="add mod">
          <ac:chgData name="Rahman,S M Wahidur" userId="1f47f2be-1738-47c9-b483-fc9e18110345" providerId="ADAL" clId="{63F05E81-10A9-464A-B2CB-A44BB4E7F50D}" dt="2024-05-01T08:23:51.306" v="741" actId="1582"/>
          <ac:picMkLst>
            <pc:docMk/>
            <pc:sldMk cId="3987751867" sldId="765"/>
            <ac:picMk id="4098" creationId="{192CB94D-69CD-5718-DA87-C11398361EEC}"/>
          </ac:picMkLst>
        </pc:picChg>
      </pc:sldChg>
      <pc:sldChg chg="addSp modSp new mod">
        <pc:chgData name="Rahman,S M Wahidur" userId="1f47f2be-1738-47c9-b483-fc9e18110345" providerId="ADAL" clId="{63F05E81-10A9-464A-B2CB-A44BB4E7F50D}" dt="2024-05-02T01:52:27.164" v="2683" actId="1076"/>
        <pc:sldMkLst>
          <pc:docMk/>
          <pc:sldMk cId="60959661" sldId="766"/>
        </pc:sldMkLst>
        <pc:spChg chg="mod">
          <ac:chgData name="Rahman,S M Wahidur" userId="1f47f2be-1738-47c9-b483-fc9e18110345" providerId="ADAL" clId="{63F05E81-10A9-464A-B2CB-A44BB4E7F50D}" dt="2024-05-01T09:16:53.007" v="1350" actId="20577"/>
          <ac:spMkLst>
            <pc:docMk/>
            <pc:sldMk cId="60959661" sldId="766"/>
            <ac:spMk id="2" creationId="{7D8091AD-DE1B-43C1-D8EA-980DEC30A781}"/>
          </ac:spMkLst>
        </pc:spChg>
        <pc:spChg chg="mod">
          <ac:chgData name="Rahman,S M Wahidur" userId="1f47f2be-1738-47c9-b483-fc9e18110345" providerId="ADAL" clId="{63F05E81-10A9-464A-B2CB-A44BB4E7F50D}" dt="2024-05-02T01:52:19.052" v="2682" actId="14100"/>
          <ac:spMkLst>
            <pc:docMk/>
            <pc:sldMk cId="60959661" sldId="766"/>
            <ac:spMk id="3" creationId="{40EC27FB-DF0E-D431-2EE7-8FFC4F18E96B}"/>
          </ac:spMkLst>
        </pc:spChg>
        <pc:picChg chg="add mod">
          <ac:chgData name="Rahman,S M Wahidur" userId="1f47f2be-1738-47c9-b483-fc9e18110345" providerId="ADAL" clId="{63F05E81-10A9-464A-B2CB-A44BB4E7F50D}" dt="2024-05-02T01:52:27.164" v="2683" actId="1076"/>
          <ac:picMkLst>
            <pc:docMk/>
            <pc:sldMk cId="60959661" sldId="766"/>
            <ac:picMk id="6" creationId="{3C9766E7-0E38-F023-0CF0-2C327FD367E2}"/>
          </ac:picMkLst>
        </pc:picChg>
      </pc:sldChg>
      <pc:sldChg chg="addSp delSp modSp new mod">
        <pc:chgData name="Rahman,S M Wahidur" userId="1f47f2be-1738-47c9-b483-fc9e18110345" providerId="ADAL" clId="{63F05E81-10A9-464A-B2CB-A44BB4E7F50D}" dt="2024-05-01T22:24:15.967" v="2136" actId="12"/>
        <pc:sldMkLst>
          <pc:docMk/>
          <pc:sldMk cId="1414146611" sldId="767"/>
        </pc:sldMkLst>
        <pc:spChg chg="mod">
          <ac:chgData name="Rahman,S M Wahidur" userId="1f47f2be-1738-47c9-b483-fc9e18110345" providerId="ADAL" clId="{63F05E81-10A9-464A-B2CB-A44BB4E7F50D}" dt="2024-05-01T07:47:15.467" v="422" actId="20577"/>
          <ac:spMkLst>
            <pc:docMk/>
            <pc:sldMk cId="1414146611" sldId="767"/>
            <ac:spMk id="2" creationId="{9C670617-1165-EBAF-D055-724631C612C9}"/>
          </ac:spMkLst>
        </pc:spChg>
        <pc:spChg chg="del mod">
          <ac:chgData name="Rahman,S M Wahidur" userId="1f47f2be-1738-47c9-b483-fc9e18110345" providerId="ADAL" clId="{63F05E81-10A9-464A-B2CB-A44BB4E7F50D}" dt="2024-05-01T09:11:55.633" v="1331" actId="478"/>
          <ac:spMkLst>
            <pc:docMk/>
            <pc:sldMk cId="1414146611" sldId="767"/>
            <ac:spMk id="3" creationId="{E2590F3A-8BAE-DE37-8EF1-05EA25F8CA5E}"/>
          </ac:spMkLst>
        </pc:spChg>
        <pc:spChg chg="add del mod">
          <ac:chgData name="Rahman,S M Wahidur" userId="1f47f2be-1738-47c9-b483-fc9e18110345" providerId="ADAL" clId="{63F05E81-10A9-464A-B2CB-A44BB4E7F50D}" dt="2024-05-01T09:11:58.421" v="1332" actId="478"/>
          <ac:spMkLst>
            <pc:docMk/>
            <pc:sldMk cId="1414146611" sldId="767"/>
            <ac:spMk id="6" creationId="{F92F6C84-4D08-E316-F569-E25B9010B685}"/>
          </ac:spMkLst>
        </pc:spChg>
        <pc:graphicFrameChg chg="add mod modGraphic">
          <ac:chgData name="Rahman,S M Wahidur" userId="1f47f2be-1738-47c9-b483-fc9e18110345" providerId="ADAL" clId="{63F05E81-10A9-464A-B2CB-A44BB4E7F50D}" dt="2024-05-01T22:24:15.967" v="2136" actId="12"/>
          <ac:graphicFrameMkLst>
            <pc:docMk/>
            <pc:sldMk cId="1414146611" sldId="767"/>
            <ac:graphicFrameMk id="5" creationId="{5B96F57E-E1B0-5D2E-6742-341DCC14AF30}"/>
          </ac:graphicFrameMkLst>
        </pc:graphicFrameChg>
      </pc:sldChg>
      <pc:sldChg chg="addSp modSp new mod">
        <pc:chgData name="Rahman,S M Wahidur" userId="1f47f2be-1738-47c9-b483-fc9e18110345" providerId="ADAL" clId="{63F05E81-10A9-464A-B2CB-A44BB4E7F50D}" dt="2024-05-02T01:03:47.413" v="2583" actId="1076"/>
        <pc:sldMkLst>
          <pc:docMk/>
          <pc:sldMk cId="2943365412" sldId="768"/>
        </pc:sldMkLst>
        <pc:spChg chg="mod">
          <ac:chgData name="Rahman,S M Wahidur" userId="1f47f2be-1738-47c9-b483-fc9e18110345" providerId="ADAL" clId="{63F05E81-10A9-464A-B2CB-A44BB4E7F50D}" dt="2024-05-01T07:47:27.195" v="425" actId="20577"/>
          <ac:spMkLst>
            <pc:docMk/>
            <pc:sldMk cId="2943365412" sldId="768"/>
            <ac:spMk id="2" creationId="{A5C54EB2-63CB-3F3C-EF85-813ADAB97EFE}"/>
          </ac:spMkLst>
        </pc:spChg>
        <pc:spChg chg="mod">
          <ac:chgData name="Rahman,S M Wahidur" userId="1f47f2be-1738-47c9-b483-fc9e18110345" providerId="ADAL" clId="{63F05E81-10A9-464A-B2CB-A44BB4E7F50D}" dt="2024-05-02T00:57:24.934" v="2499" actId="20577"/>
          <ac:spMkLst>
            <pc:docMk/>
            <pc:sldMk cId="2943365412" sldId="768"/>
            <ac:spMk id="3" creationId="{3E5511FF-09F5-3F48-95FD-7B9EB565D081}"/>
          </ac:spMkLst>
        </pc:spChg>
        <pc:spChg chg="add mod">
          <ac:chgData name="Rahman,S M Wahidur" userId="1f47f2be-1738-47c9-b483-fc9e18110345" providerId="ADAL" clId="{63F05E81-10A9-464A-B2CB-A44BB4E7F50D}" dt="2024-05-02T01:01:35.749" v="2515" actId="1582"/>
          <ac:spMkLst>
            <pc:docMk/>
            <pc:sldMk cId="2943365412" sldId="768"/>
            <ac:spMk id="7" creationId="{7522A59C-8706-5E3D-13B4-70DE22D2D000}"/>
          </ac:spMkLst>
        </pc:spChg>
        <pc:spChg chg="add mod">
          <ac:chgData name="Rahman,S M Wahidur" userId="1f47f2be-1738-47c9-b483-fc9e18110345" providerId="ADAL" clId="{63F05E81-10A9-464A-B2CB-A44BB4E7F50D}" dt="2024-05-02T01:01:28.582" v="2514" actId="1582"/>
          <ac:spMkLst>
            <pc:docMk/>
            <pc:sldMk cId="2943365412" sldId="768"/>
            <ac:spMk id="8" creationId="{5B1C4D7A-AE8E-2E44-287B-88D034D6351C}"/>
          </ac:spMkLst>
        </pc:spChg>
        <pc:spChg chg="add mod">
          <ac:chgData name="Rahman,S M Wahidur" userId="1f47f2be-1738-47c9-b483-fc9e18110345" providerId="ADAL" clId="{63F05E81-10A9-464A-B2CB-A44BB4E7F50D}" dt="2024-05-02T01:02:06.247" v="2539" actId="207"/>
          <ac:spMkLst>
            <pc:docMk/>
            <pc:sldMk cId="2943365412" sldId="768"/>
            <ac:spMk id="9" creationId="{44FD4C20-1FB8-6E39-EE4F-B36D72A39F07}"/>
          </ac:spMkLst>
        </pc:spChg>
        <pc:spChg chg="add mod">
          <ac:chgData name="Rahman,S M Wahidur" userId="1f47f2be-1738-47c9-b483-fc9e18110345" providerId="ADAL" clId="{63F05E81-10A9-464A-B2CB-A44BB4E7F50D}" dt="2024-05-02T01:02:43.519" v="2570" actId="1076"/>
          <ac:spMkLst>
            <pc:docMk/>
            <pc:sldMk cId="2943365412" sldId="768"/>
            <ac:spMk id="10" creationId="{F5ACC41A-B874-4CE8-8C03-40BD6ABD1A1F}"/>
          </ac:spMkLst>
        </pc:spChg>
        <pc:spChg chg="add mod">
          <ac:chgData name="Rahman,S M Wahidur" userId="1f47f2be-1738-47c9-b483-fc9e18110345" providerId="ADAL" clId="{63F05E81-10A9-464A-B2CB-A44BB4E7F50D}" dt="2024-05-02T01:03:47.413" v="2583" actId="1076"/>
          <ac:spMkLst>
            <pc:docMk/>
            <pc:sldMk cId="2943365412" sldId="768"/>
            <ac:spMk id="11" creationId="{48520856-1C3D-210D-04E4-7A38EE1B95ED}"/>
          </ac:spMkLst>
        </pc:spChg>
        <pc:picChg chg="add mod">
          <ac:chgData name="Rahman,S M Wahidur" userId="1f47f2be-1738-47c9-b483-fc9e18110345" providerId="ADAL" clId="{63F05E81-10A9-464A-B2CB-A44BB4E7F50D}" dt="2024-05-02T01:00:04.470" v="2505" actId="1582"/>
          <ac:picMkLst>
            <pc:docMk/>
            <pc:sldMk cId="2943365412" sldId="768"/>
            <ac:picMk id="6" creationId="{BAAA2D9A-53DA-2B45-10C6-636A7A24A196}"/>
          </ac:picMkLst>
        </pc:picChg>
      </pc:sldChg>
      <pc:sldChg chg="modSp new mod">
        <pc:chgData name="Rahman,S M Wahidur" userId="1f47f2be-1738-47c9-b483-fc9e18110345" providerId="ADAL" clId="{63F05E81-10A9-464A-B2CB-A44BB4E7F50D}" dt="2024-05-02T01:29:09.461" v="2672" actId="20577"/>
        <pc:sldMkLst>
          <pc:docMk/>
          <pc:sldMk cId="2231926171" sldId="769"/>
        </pc:sldMkLst>
        <pc:spChg chg="mod">
          <ac:chgData name="Rahman,S M Wahidur" userId="1f47f2be-1738-47c9-b483-fc9e18110345" providerId="ADAL" clId="{63F05E81-10A9-464A-B2CB-A44BB4E7F50D}" dt="2024-05-02T01:26:19.216" v="2649"/>
          <ac:spMkLst>
            <pc:docMk/>
            <pc:sldMk cId="2231926171" sldId="769"/>
            <ac:spMk id="2" creationId="{F5F7AD91-1161-8A42-301C-D418222118FB}"/>
          </ac:spMkLst>
        </pc:spChg>
        <pc:spChg chg="mod">
          <ac:chgData name="Rahman,S M Wahidur" userId="1f47f2be-1738-47c9-b483-fc9e18110345" providerId="ADAL" clId="{63F05E81-10A9-464A-B2CB-A44BB4E7F50D}" dt="2024-05-02T01:29:09.461" v="2672" actId="20577"/>
          <ac:spMkLst>
            <pc:docMk/>
            <pc:sldMk cId="2231926171" sldId="769"/>
            <ac:spMk id="3" creationId="{0B38D90F-718C-F6A9-FEF0-D5690161DDC6}"/>
          </ac:spMkLst>
        </pc:spChg>
      </pc:sldChg>
      <pc:sldChg chg="modSp new mod">
        <pc:chgData name="Rahman,S M Wahidur" userId="1f47f2be-1738-47c9-b483-fc9e18110345" providerId="ADAL" clId="{63F05E81-10A9-464A-B2CB-A44BB4E7F50D}" dt="2024-05-02T01:34:32.303" v="2675" actId="123"/>
        <pc:sldMkLst>
          <pc:docMk/>
          <pc:sldMk cId="3423900509" sldId="770"/>
        </pc:sldMkLst>
        <pc:spChg chg="mod">
          <ac:chgData name="Rahman,S M Wahidur" userId="1f47f2be-1738-47c9-b483-fc9e18110345" providerId="ADAL" clId="{63F05E81-10A9-464A-B2CB-A44BB4E7F50D}" dt="2024-05-01T07:47:51.527" v="431" actId="20577"/>
          <ac:spMkLst>
            <pc:docMk/>
            <pc:sldMk cId="3423900509" sldId="770"/>
            <ac:spMk id="2" creationId="{D776B5C9-A2D4-260B-BAAE-BD6105033E5F}"/>
          </ac:spMkLst>
        </pc:spChg>
        <pc:spChg chg="mod">
          <ac:chgData name="Rahman,S M Wahidur" userId="1f47f2be-1738-47c9-b483-fc9e18110345" providerId="ADAL" clId="{63F05E81-10A9-464A-B2CB-A44BB4E7F50D}" dt="2024-05-02T01:34:32.303" v="2675" actId="123"/>
          <ac:spMkLst>
            <pc:docMk/>
            <pc:sldMk cId="3423900509" sldId="770"/>
            <ac:spMk id="3" creationId="{32898AE9-F7CB-F712-E169-148C131F55DF}"/>
          </ac:spMkLst>
        </pc:spChg>
      </pc:sldChg>
      <pc:sldChg chg="addSp delSp modSp add mod modNotesTx">
        <pc:chgData name="Rahman,S M Wahidur" userId="1f47f2be-1738-47c9-b483-fc9e18110345" providerId="ADAL" clId="{63F05E81-10A9-464A-B2CB-A44BB4E7F50D}" dt="2024-05-08T05:00:37.171" v="3605" actId="313"/>
        <pc:sldMkLst>
          <pc:docMk/>
          <pc:sldMk cId="1657141379" sldId="771"/>
        </pc:sldMkLst>
        <pc:spChg chg="mod">
          <ac:chgData name="Rahman,S M Wahidur" userId="1f47f2be-1738-47c9-b483-fc9e18110345" providerId="ADAL" clId="{63F05E81-10A9-464A-B2CB-A44BB4E7F50D}" dt="2024-05-02T00:23:03.667" v="2280" actId="20577"/>
          <ac:spMkLst>
            <pc:docMk/>
            <pc:sldMk cId="1657141379" sldId="771"/>
            <ac:spMk id="2" creationId="{14718C2E-F750-8921-D09F-AB330CE215C6}"/>
          </ac:spMkLst>
        </pc:spChg>
        <pc:spChg chg="add del mod">
          <ac:chgData name="Rahman,S M Wahidur" userId="1f47f2be-1738-47c9-b483-fc9e18110345" providerId="ADAL" clId="{63F05E81-10A9-464A-B2CB-A44BB4E7F50D}" dt="2024-05-01T21:05:51.179" v="1396" actId="478"/>
          <ac:spMkLst>
            <pc:docMk/>
            <pc:sldMk cId="1657141379" sldId="771"/>
            <ac:spMk id="3" creationId="{5A6F0574-A9F7-0556-33C5-69A55325B2B5}"/>
          </ac:spMkLst>
        </pc:spChg>
        <pc:picChg chg="mod">
          <ac:chgData name="Rahman,S M Wahidur" userId="1f47f2be-1738-47c9-b483-fc9e18110345" providerId="ADAL" clId="{63F05E81-10A9-464A-B2CB-A44BB4E7F50D}" dt="2024-05-01T21:06:03.458" v="1398" actId="1076"/>
          <ac:picMkLst>
            <pc:docMk/>
            <pc:sldMk cId="1657141379" sldId="771"/>
            <ac:picMk id="6" creationId="{98AB8F48-F2CE-244C-2DB6-A49B5DDADF29}"/>
          </ac:picMkLst>
        </pc:picChg>
      </pc:sldChg>
      <pc:sldChg chg="delSp modSp add del mod ord">
        <pc:chgData name="Rahman,S M Wahidur" userId="1f47f2be-1738-47c9-b483-fc9e18110345" providerId="ADAL" clId="{63F05E81-10A9-464A-B2CB-A44BB4E7F50D}" dt="2024-05-02T01:37:36.237" v="2680" actId="47"/>
        <pc:sldMkLst>
          <pc:docMk/>
          <pc:sldMk cId="1824771514" sldId="772"/>
        </pc:sldMkLst>
        <pc:spChg chg="mod">
          <ac:chgData name="Rahman,S M Wahidur" userId="1f47f2be-1738-47c9-b483-fc9e18110345" providerId="ADAL" clId="{63F05E81-10A9-464A-B2CB-A44BB4E7F50D}" dt="2024-05-02T01:37:11.715" v="2676" actId="1076"/>
          <ac:spMkLst>
            <pc:docMk/>
            <pc:sldMk cId="1824771514" sldId="772"/>
            <ac:spMk id="3" creationId="{A9F921DC-82E3-0FEE-74AC-9F409E17D789}"/>
          </ac:spMkLst>
        </pc:spChg>
        <pc:spChg chg="del">
          <ac:chgData name="Rahman,S M Wahidur" userId="1f47f2be-1738-47c9-b483-fc9e18110345" providerId="ADAL" clId="{63F05E81-10A9-464A-B2CB-A44BB4E7F50D}" dt="2024-05-01T21:28:46.709" v="1442" actId="478"/>
          <ac:spMkLst>
            <pc:docMk/>
            <pc:sldMk cId="1824771514" sldId="772"/>
            <ac:spMk id="5" creationId="{B530532A-B79B-2968-666B-FC257308A48A}"/>
          </ac:spMkLst>
        </pc:spChg>
        <pc:picChg chg="del">
          <ac:chgData name="Rahman,S M Wahidur" userId="1f47f2be-1738-47c9-b483-fc9e18110345" providerId="ADAL" clId="{63F05E81-10A9-464A-B2CB-A44BB4E7F50D}" dt="2024-05-01T21:28:43.226" v="1441" actId="478"/>
          <ac:picMkLst>
            <pc:docMk/>
            <pc:sldMk cId="1824771514" sldId="772"/>
            <ac:picMk id="1026" creationId="{C618C6FC-DBAE-0E76-B67D-45C6E0A04C7D}"/>
          </ac:picMkLst>
        </pc:picChg>
      </pc:sldChg>
      <pc:sldChg chg="addSp delSp modSp new mod modNotesTx">
        <pc:chgData name="Rahman,S M Wahidur" userId="1f47f2be-1738-47c9-b483-fc9e18110345" providerId="ADAL" clId="{63F05E81-10A9-464A-B2CB-A44BB4E7F50D}" dt="2024-05-08T05:29:45.564" v="4426" actId="20577"/>
        <pc:sldMkLst>
          <pc:docMk/>
          <pc:sldMk cId="1416135507" sldId="773"/>
        </pc:sldMkLst>
        <pc:spChg chg="mod">
          <ac:chgData name="Rahman,S M Wahidur" userId="1f47f2be-1738-47c9-b483-fc9e18110345" providerId="ADAL" clId="{63F05E81-10A9-464A-B2CB-A44BB4E7F50D}" dt="2024-05-01T22:25:02.816" v="2140" actId="20577"/>
          <ac:spMkLst>
            <pc:docMk/>
            <pc:sldMk cId="1416135507" sldId="773"/>
            <ac:spMk id="2" creationId="{84F853C7-0D33-EF68-9066-A206F7731EE8}"/>
          </ac:spMkLst>
        </pc:spChg>
        <pc:spChg chg="mod">
          <ac:chgData name="Rahman,S M Wahidur" userId="1f47f2be-1738-47c9-b483-fc9e18110345" providerId="ADAL" clId="{63F05E81-10A9-464A-B2CB-A44BB4E7F50D}" dt="2024-05-08T05:19:43.694" v="3857" actId="20577"/>
          <ac:spMkLst>
            <pc:docMk/>
            <pc:sldMk cId="1416135507" sldId="773"/>
            <ac:spMk id="3" creationId="{3187EADD-C496-F49D-DA01-B1302D584857}"/>
          </ac:spMkLst>
        </pc:spChg>
        <pc:picChg chg="add del mod">
          <ac:chgData name="Rahman,S M Wahidur" userId="1f47f2be-1738-47c9-b483-fc9e18110345" providerId="ADAL" clId="{63F05E81-10A9-464A-B2CB-A44BB4E7F50D}" dt="2024-05-02T02:31:08.442" v="2973" actId="478"/>
          <ac:picMkLst>
            <pc:docMk/>
            <pc:sldMk cId="1416135507" sldId="773"/>
            <ac:picMk id="6" creationId="{35E771A6-E432-CB44-EAB9-14236AD4E7B4}"/>
          </ac:picMkLst>
        </pc:picChg>
        <pc:picChg chg="add mod">
          <ac:chgData name="Rahman,S M Wahidur" userId="1f47f2be-1738-47c9-b483-fc9e18110345" providerId="ADAL" clId="{63F05E81-10A9-464A-B2CB-A44BB4E7F50D}" dt="2024-05-08T05:20:38.854" v="3861" actId="1076"/>
          <ac:picMkLst>
            <pc:docMk/>
            <pc:sldMk cId="1416135507" sldId="773"/>
            <ac:picMk id="6" creationId="{4934BE15-92F7-AB8D-4DDB-713A8C7DC9FE}"/>
          </ac:picMkLst>
        </pc:picChg>
        <pc:picChg chg="add mod">
          <ac:chgData name="Rahman,S M Wahidur" userId="1f47f2be-1738-47c9-b483-fc9e18110345" providerId="ADAL" clId="{63F05E81-10A9-464A-B2CB-A44BB4E7F50D}" dt="2024-05-02T02:47:03.105" v="3022" actId="14100"/>
          <ac:picMkLst>
            <pc:docMk/>
            <pc:sldMk cId="1416135507" sldId="773"/>
            <ac:picMk id="8" creationId="{7128C015-0713-6891-1A5F-A5D2883C954A}"/>
          </ac:picMkLst>
        </pc:picChg>
        <pc:picChg chg="add mod">
          <ac:chgData name="Rahman,S M Wahidur" userId="1f47f2be-1738-47c9-b483-fc9e18110345" providerId="ADAL" clId="{63F05E81-10A9-464A-B2CB-A44BB4E7F50D}" dt="2024-05-08T05:19:50.822" v="3858" actId="1076"/>
          <ac:picMkLst>
            <pc:docMk/>
            <pc:sldMk cId="1416135507" sldId="773"/>
            <ac:picMk id="10" creationId="{41F045B5-7DBF-6C64-6683-EAC58ADAD379}"/>
          </ac:picMkLst>
        </pc:picChg>
      </pc:sldChg>
      <pc:sldChg chg="addSp modSp add mod">
        <pc:chgData name="Rahman,S M Wahidur" userId="1f47f2be-1738-47c9-b483-fc9e18110345" providerId="ADAL" clId="{63F05E81-10A9-464A-B2CB-A44BB4E7F50D}" dt="2024-05-02T02:53:22.798" v="3035" actId="1076"/>
        <pc:sldMkLst>
          <pc:docMk/>
          <pc:sldMk cId="2812598690" sldId="774"/>
        </pc:sldMkLst>
        <pc:spChg chg="mod">
          <ac:chgData name="Rahman,S M Wahidur" userId="1f47f2be-1738-47c9-b483-fc9e18110345" providerId="ADAL" clId="{63F05E81-10A9-464A-B2CB-A44BB4E7F50D}" dt="2024-05-01T22:25:13.081" v="2141"/>
          <ac:spMkLst>
            <pc:docMk/>
            <pc:sldMk cId="2812598690" sldId="774"/>
            <ac:spMk id="2" creationId="{84F853C7-0D33-EF68-9066-A206F7731EE8}"/>
          </ac:spMkLst>
        </pc:spChg>
        <pc:spChg chg="mod">
          <ac:chgData name="Rahman,S M Wahidur" userId="1f47f2be-1738-47c9-b483-fc9e18110345" providerId="ADAL" clId="{63F05E81-10A9-464A-B2CB-A44BB4E7F50D}" dt="2024-05-02T02:52:45.926" v="3028" actId="20577"/>
          <ac:spMkLst>
            <pc:docMk/>
            <pc:sldMk cId="2812598690" sldId="774"/>
            <ac:spMk id="3" creationId="{3187EADD-C496-F49D-DA01-B1302D584857}"/>
          </ac:spMkLst>
        </pc:spChg>
        <pc:picChg chg="add mod">
          <ac:chgData name="Rahman,S M Wahidur" userId="1f47f2be-1738-47c9-b483-fc9e18110345" providerId="ADAL" clId="{63F05E81-10A9-464A-B2CB-A44BB4E7F50D}" dt="2024-05-02T02:53:22.798" v="3035" actId="1076"/>
          <ac:picMkLst>
            <pc:docMk/>
            <pc:sldMk cId="2812598690" sldId="774"/>
            <ac:picMk id="6" creationId="{91DAC679-0F6B-3602-36E0-4AAFFCA7C74B}"/>
          </ac:picMkLst>
        </pc:picChg>
        <pc:picChg chg="add mod">
          <ac:chgData name="Rahman,S M Wahidur" userId="1f47f2be-1738-47c9-b483-fc9e18110345" providerId="ADAL" clId="{63F05E81-10A9-464A-B2CB-A44BB4E7F50D}" dt="2024-05-02T02:53:06.281" v="3033" actId="1582"/>
          <ac:picMkLst>
            <pc:docMk/>
            <pc:sldMk cId="2812598690" sldId="774"/>
            <ac:picMk id="8" creationId="{29158FA7-2227-7D83-7118-5B5911E11FD6}"/>
          </ac:picMkLst>
        </pc:picChg>
      </pc:sldChg>
      <pc:sldChg chg="addSp delSp modSp add mod">
        <pc:chgData name="Rahman,S M Wahidur" userId="1f47f2be-1738-47c9-b483-fc9e18110345" providerId="ADAL" clId="{63F05E81-10A9-464A-B2CB-A44BB4E7F50D}" dt="2024-05-08T05:07:06.047" v="3848" actId="207"/>
        <pc:sldMkLst>
          <pc:docMk/>
          <pc:sldMk cId="682952401" sldId="775"/>
        </pc:sldMkLst>
        <pc:spChg chg="mod">
          <ac:chgData name="Rahman,S M Wahidur" userId="1f47f2be-1738-47c9-b483-fc9e18110345" providerId="ADAL" clId="{63F05E81-10A9-464A-B2CB-A44BB4E7F50D}" dt="2024-05-01T22:05:27.999" v="2020" actId="20577"/>
          <ac:spMkLst>
            <pc:docMk/>
            <pc:sldMk cId="682952401" sldId="775"/>
            <ac:spMk id="2" creationId="{D25CFD5D-67AB-D8B7-8813-17A28F1A46D8}"/>
          </ac:spMkLst>
        </pc:spChg>
        <pc:spChg chg="mod">
          <ac:chgData name="Rahman,S M Wahidur" userId="1f47f2be-1738-47c9-b483-fc9e18110345" providerId="ADAL" clId="{63F05E81-10A9-464A-B2CB-A44BB4E7F50D}" dt="2024-05-08T05:07:06.047" v="3848" actId="207"/>
          <ac:spMkLst>
            <pc:docMk/>
            <pc:sldMk cId="682952401" sldId="775"/>
            <ac:spMk id="3" creationId="{4A7C29C7-8001-F589-0AD5-63D355FAC4D9}"/>
          </ac:spMkLst>
        </pc:spChg>
        <pc:spChg chg="del">
          <ac:chgData name="Rahman,S M Wahidur" userId="1f47f2be-1738-47c9-b483-fc9e18110345" providerId="ADAL" clId="{63F05E81-10A9-464A-B2CB-A44BB4E7F50D}" dt="2024-05-01T22:04:23.917" v="1994" actId="478"/>
          <ac:spMkLst>
            <pc:docMk/>
            <pc:sldMk cId="682952401" sldId="775"/>
            <ac:spMk id="6" creationId="{0D3F5B4C-6229-EC85-5297-B87C695817E3}"/>
          </ac:spMkLst>
        </pc:spChg>
        <pc:spChg chg="add mod">
          <ac:chgData name="Rahman,S M Wahidur" userId="1f47f2be-1738-47c9-b483-fc9e18110345" providerId="ADAL" clId="{63F05E81-10A9-464A-B2CB-A44BB4E7F50D}" dt="2024-05-01T22:04:56.647" v="2000"/>
          <ac:spMkLst>
            <pc:docMk/>
            <pc:sldMk cId="682952401" sldId="775"/>
            <ac:spMk id="10" creationId="{23623A63-29D2-D030-494B-B69D54331148}"/>
          </ac:spMkLst>
        </pc:spChg>
        <pc:grpChg chg="del">
          <ac:chgData name="Rahman,S M Wahidur" userId="1f47f2be-1738-47c9-b483-fc9e18110345" providerId="ADAL" clId="{63F05E81-10A9-464A-B2CB-A44BB4E7F50D}" dt="2024-05-01T22:04:20.735" v="1993" actId="478"/>
          <ac:grpSpMkLst>
            <pc:docMk/>
            <pc:sldMk cId="682952401" sldId="775"/>
            <ac:grpSpMk id="8" creationId="{D032662C-2953-D1D5-3DD6-A13BD5BCF66B}"/>
          </ac:grpSpMkLst>
        </pc:grpChg>
        <pc:picChg chg="add mod">
          <ac:chgData name="Rahman,S M Wahidur" userId="1f47f2be-1738-47c9-b483-fc9e18110345" providerId="ADAL" clId="{63F05E81-10A9-464A-B2CB-A44BB4E7F50D}" dt="2024-05-01T22:04:44.552" v="1999" actId="1076"/>
          <ac:picMkLst>
            <pc:docMk/>
            <pc:sldMk cId="682952401" sldId="775"/>
            <ac:picMk id="9" creationId="{E89E86B4-13A8-B7D3-21DE-F1B13ECAA07E}"/>
          </ac:picMkLst>
        </pc:picChg>
      </pc:sldChg>
      <pc:sldChg chg="addSp modSp add mod ord">
        <pc:chgData name="Rahman,S M Wahidur" userId="1f47f2be-1738-47c9-b483-fc9e18110345" providerId="ADAL" clId="{63F05E81-10A9-464A-B2CB-A44BB4E7F50D}" dt="2024-05-08T05:36:22.303" v="4436" actId="1582"/>
        <pc:sldMkLst>
          <pc:docMk/>
          <pc:sldMk cId="986420720" sldId="776"/>
        </pc:sldMkLst>
        <pc:spChg chg="mod">
          <ac:chgData name="Rahman,S M Wahidur" userId="1f47f2be-1738-47c9-b483-fc9e18110345" providerId="ADAL" clId="{63F05E81-10A9-464A-B2CB-A44BB4E7F50D}" dt="2024-05-01T22:25:18.714" v="2142"/>
          <ac:spMkLst>
            <pc:docMk/>
            <pc:sldMk cId="986420720" sldId="776"/>
            <ac:spMk id="2" creationId="{84F853C7-0D33-EF68-9066-A206F7731EE8}"/>
          </ac:spMkLst>
        </pc:spChg>
        <pc:spChg chg="mod">
          <ac:chgData name="Rahman,S M Wahidur" userId="1f47f2be-1738-47c9-b483-fc9e18110345" providerId="ADAL" clId="{63F05E81-10A9-464A-B2CB-A44BB4E7F50D}" dt="2024-05-01T22:19:47.540" v="2128" actId="20577"/>
          <ac:spMkLst>
            <pc:docMk/>
            <pc:sldMk cId="986420720" sldId="776"/>
            <ac:spMk id="3" creationId="{3187EADD-C496-F49D-DA01-B1302D584857}"/>
          </ac:spMkLst>
        </pc:spChg>
        <pc:picChg chg="add mod modCrop">
          <ac:chgData name="Rahman,S M Wahidur" userId="1f47f2be-1738-47c9-b483-fc9e18110345" providerId="ADAL" clId="{63F05E81-10A9-464A-B2CB-A44BB4E7F50D}" dt="2024-05-02T03:06:52.573" v="3054" actId="732"/>
          <ac:picMkLst>
            <pc:docMk/>
            <pc:sldMk cId="986420720" sldId="776"/>
            <ac:picMk id="6" creationId="{8E96FE1E-3834-658D-F0E0-B81284567B6C}"/>
          </ac:picMkLst>
        </pc:picChg>
        <pc:picChg chg="add mod">
          <ac:chgData name="Rahman,S M Wahidur" userId="1f47f2be-1738-47c9-b483-fc9e18110345" providerId="ADAL" clId="{63F05E81-10A9-464A-B2CB-A44BB4E7F50D}" dt="2024-05-08T05:36:22.303" v="4436" actId="1582"/>
          <ac:picMkLst>
            <pc:docMk/>
            <pc:sldMk cId="986420720" sldId="776"/>
            <ac:picMk id="7" creationId="{677B3AC8-197A-4680-85D9-A3AB698731DA}"/>
          </ac:picMkLst>
        </pc:picChg>
        <pc:picChg chg="add mod">
          <ac:chgData name="Rahman,S M Wahidur" userId="1f47f2be-1738-47c9-b483-fc9e18110345" providerId="ADAL" clId="{63F05E81-10A9-464A-B2CB-A44BB4E7F50D}" dt="2024-05-02T03:00:44.399" v="3048" actId="108"/>
          <ac:picMkLst>
            <pc:docMk/>
            <pc:sldMk cId="986420720" sldId="776"/>
            <ac:picMk id="8" creationId="{BAD573EC-B4B9-2830-BB01-28C7CE19AC0A}"/>
          </ac:picMkLst>
        </pc:picChg>
      </pc:sldChg>
      <pc:sldChg chg="addSp modSp add mod">
        <pc:chgData name="Rahman,S M Wahidur" userId="1f47f2be-1738-47c9-b483-fc9e18110345" providerId="ADAL" clId="{63F05E81-10A9-464A-B2CB-A44BB4E7F50D}" dt="2024-05-02T03:07:47.738" v="3056" actId="1076"/>
        <pc:sldMkLst>
          <pc:docMk/>
          <pc:sldMk cId="14462304" sldId="777"/>
        </pc:sldMkLst>
        <pc:spChg chg="mod">
          <ac:chgData name="Rahman,S M Wahidur" userId="1f47f2be-1738-47c9-b483-fc9e18110345" providerId="ADAL" clId="{63F05E81-10A9-464A-B2CB-A44BB4E7F50D}" dt="2024-05-01T22:26:48.744" v="2169" actId="20577"/>
          <ac:spMkLst>
            <pc:docMk/>
            <pc:sldMk cId="14462304" sldId="777"/>
            <ac:spMk id="2" creationId="{84F853C7-0D33-EF68-9066-A206F7731EE8}"/>
          </ac:spMkLst>
        </pc:spChg>
        <pc:spChg chg="mod">
          <ac:chgData name="Rahman,S M Wahidur" userId="1f47f2be-1738-47c9-b483-fc9e18110345" providerId="ADAL" clId="{63F05E81-10A9-464A-B2CB-A44BB4E7F50D}" dt="2024-05-01T22:30:01.817" v="2267" actId="20577"/>
          <ac:spMkLst>
            <pc:docMk/>
            <pc:sldMk cId="14462304" sldId="777"/>
            <ac:spMk id="3" creationId="{3187EADD-C496-F49D-DA01-B1302D584857}"/>
          </ac:spMkLst>
        </pc:spChg>
        <pc:picChg chg="add mod modCrop">
          <ac:chgData name="Rahman,S M Wahidur" userId="1f47f2be-1738-47c9-b483-fc9e18110345" providerId="ADAL" clId="{63F05E81-10A9-464A-B2CB-A44BB4E7F50D}" dt="2024-05-02T03:07:47.738" v="3056" actId="1076"/>
          <ac:picMkLst>
            <pc:docMk/>
            <pc:sldMk cId="14462304" sldId="777"/>
            <ac:picMk id="6" creationId="{8D951C18-2B85-23D1-6A99-8DBF866BFCEB}"/>
          </ac:picMkLst>
        </pc:picChg>
      </pc:sldChg>
      <pc:sldChg chg="addSp delSp modSp add mod">
        <pc:chgData name="Rahman,S M Wahidur" userId="1f47f2be-1738-47c9-b483-fc9e18110345" providerId="ADAL" clId="{63F05E81-10A9-464A-B2CB-A44BB4E7F50D}" dt="2024-05-02T03:10:56.963" v="3068" actId="1076"/>
        <pc:sldMkLst>
          <pc:docMk/>
          <pc:sldMk cId="2815516935" sldId="778"/>
        </pc:sldMkLst>
        <pc:spChg chg="mod">
          <ac:chgData name="Rahman,S M Wahidur" userId="1f47f2be-1738-47c9-b483-fc9e18110345" providerId="ADAL" clId="{63F05E81-10A9-464A-B2CB-A44BB4E7F50D}" dt="2024-05-01T22:27:07.755" v="2185" actId="20577"/>
          <ac:spMkLst>
            <pc:docMk/>
            <pc:sldMk cId="2815516935" sldId="778"/>
            <ac:spMk id="2" creationId="{84F853C7-0D33-EF68-9066-A206F7731EE8}"/>
          </ac:spMkLst>
        </pc:spChg>
        <pc:spChg chg="mod">
          <ac:chgData name="Rahman,S M Wahidur" userId="1f47f2be-1738-47c9-b483-fc9e18110345" providerId="ADAL" clId="{63F05E81-10A9-464A-B2CB-A44BB4E7F50D}" dt="2024-05-02T03:10:13.468" v="3062" actId="14100"/>
          <ac:spMkLst>
            <pc:docMk/>
            <pc:sldMk cId="2815516935" sldId="778"/>
            <ac:spMk id="3" creationId="{3187EADD-C496-F49D-DA01-B1302D584857}"/>
          </ac:spMkLst>
        </pc:spChg>
        <pc:spChg chg="add del">
          <ac:chgData name="Rahman,S M Wahidur" userId="1f47f2be-1738-47c9-b483-fc9e18110345" providerId="ADAL" clId="{63F05E81-10A9-464A-B2CB-A44BB4E7F50D}" dt="2024-05-02T01:58:24.149" v="2686" actId="478"/>
          <ac:spMkLst>
            <pc:docMk/>
            <pc:sldMk cId="2815516935" sldId="778"/>
            <ac:spMk id="6" creationId="{BC9D27D5-886D-DDD1-079D-EC4EA8698B9F}"/>
          </ac:spMkLst>
        </pc:spChg>
        <pc:picChg chg="add mod modCrop">
          <ac:chgData name="Rahman,S M Wahidur" userId="1f47f2be-1738-47c9-b483-fc9e18110345" providerId="ADAL" clId="{63F05E81-10A9-464A-B2CB-A44BB4E7F50D}" dt="2024-05-02T03:10:56.963" v="3068" actId="1076"/>
          <ac:picMkLst>
            <pc:docMk/>
            <pc:sldMk cId="2815516935" sldId="778"/>
            <ac:picMk id="8" creationId="{794E1967-1796-D3A9-F3D7-680278ACA60D}"/>
          </ac:picMkLst>
        </pc:picChg>
      </pc:sldChg>
      <pc:sldChg chg="addSp modSp add mod ord">
        <pc:chgData name="Rahman,S M Wahidur" userId="1f47f2be-1738-47c9-b483-fc9e18110345" providerId="ADAL" clId="{63F05E81-10A9-464A-B2CB-A44BB4E7F50D}" dt="2024-05-02T00:45:53.953" v="2463" actId="1076"/>
        <pc:sldMkLst>
          <pc:docMk/>
          <pc:sldMk cId="3592066639" sldId="779"/>
        </pc:sldMkLst>
        <pc:spChg chg="mod">
          <ac:chgData name="Rahman,S M Wahidur" userId="1f47f2be-1738-47c9-b483-fc9e18110345" providerId="ADAL" clId="{63F05E81-10A9-464A-B2CB-A44BB4E7F50D}" dt="2024-05-02T00:26:56.150" v="2315" actId="20577"/>
          <ac:spMkLst>
            <pc:docMk/>
            <pc:sldMk cId="3592066639" sldId="779"/>
            <ac:spMk id="2" creationId="{84F853C7-0D33-EF68-9066-A206F7731EE8}"/>
          </ac:spMkLst>
        </pc:spChg>
        <pc:spChg chg="mod">
          <ac:chgData name="Rahman,S M Wahidur" userId="1f47f2be-1738-47c9-b483-fc9e18110345" providerId="ADAL" clId="{63F05E81-10A9-464A-B2CB-A44BB4E7F50D}" dt="2024-05-02T00:31:24.325" v="2337" actId="20577"/>
          <ac:spMkLst>
            <pc:docMk/>
            <pc:sldMk cId="3592066639" sldId="779"/>
            <ac:spMk id="3" creationId="{3187EADD-C496-F49D-DA01-B1302D584857}"/>
          </ac:spMkLst>
        </pc:spChg>
        <pc:spChg chg="add mod">
          <ac:chgData name="Rahman,S M Wahidur" userId="1f47f2be-1738-47c9-b483-fc9e18110345" providerId="ADAL" clId="{63F05E81-10A9-464A-B2CB-A44BB4E7F50D}" dt="2024-05-02T00:35:05.296" v="2381" actId="1076"/>
          <ac:spMkLst>
            <pc:docMk/>
            <pc:sldMk cId="3592066639" sldId="779"/>
            <ac:spMk id="7" creationId="{FE1F0AAB-D44D-94CA-61DE-9947C402519E}"/>
          </ac:spMkLst>
        </pc:spChg>
        <pc:picChg chg="add mod">
          <ac:chgData name="Rahman,S M Wahidur" userId="1f47f2be-1738-47c9-b483-fc9e18110345" providerId="ADAL" clId="{63F05E81-10A9-464A-B2CB-A44BB4E7F50D}" dt="2024-05-02T00:45:53.953" v="2463" actId="1076"/>
          <ac:picMkLst>
            <pc:docMk/>
            <pc:sldMk cId="3592066639" sldId="779"/>
            <ac:picMk id="6" creationId="{A4BB69A9-61D6-0615-94F3-76DB94B81101}"/>
          </ac:picMkLst>
        </pc:picChg>
      </pc:sldChg>
      <pc:sldChg chg="addSp delSp modSp add mod">
        <pc:chgData name="Rahman,S M Wahidur" userId="1f47f2be-1738-47c9-b483-fc9e18110345" providerId="ADAL" clId="{63F05E81-10A9-464A-B2CB-A44BB4E7F50D}" dt="2024-05-02T00:45:47.412" v="2462" actId="1076"/>
        <pc:sldMkLst>
          <pc:docMk/>
          <pc:sldMk cId="366875517" sldId="780"/>
        </pc:sldMkLst>
        <pc:spChg chg="mod">
          <ac:chgData name="Rahman,S M Wahidur" userId="1f47f2be-1738-47c9-b483-fc9e18110345" providerId="ADAL" clId="{63F05E81-10A9-464A-B2CB-A44BB4E7F50D}" dt="2024-05-02T00:36:20.241" v="2393" actId="20577"/>
          <ac:spMkLst>
            <pc:docMk/>
            <pc:sldMk cId="366875517" sldId="780"/>
            <ac:spMk id="2" creationId="{84F853C7-0D33-EF68-9066-A206F7731EE8}"/>
          </ac:spMkLst>
        </pc:spChg>
        <pc:spChg chg="mod">
          <ac:chgData name="Rahman,S M Wahidur" userId="1f47f2be-1738-47c9-b483-fc9e18110345" providerId="ADAL" clId="{63F05E81-10A9-464A-B2CB-A44BB4E7F50D}" dt="2024-05-02T00:37:00.725" v="2400" actId="20577"/>
          <ac:spMkLst>
            <pc:docMk/>
            <pc:sldMk cId="366875517" sldId="780"/>
            <ac:spMk id="3" creationId="{3187EADD-C496-F49D-DA01-B1302D584857}"/>
          </ac:spMkLst>
        </pc:spChg>
        <pc:spChg chg="mod">
          <ac:chgData name="Rahman,S M Wahidur" userId="1f47f2be-1738-47c9-b483-fc9e18110345" providerId="ADAL" clId="{63F05E81-10A9-464A-B2CB-A44BB4E7F50D}" dt="2024-05-02T00:38:34.658" v="2413" actId="1076"/>
          <ac:spMkLst>
            <pc:docMk/>
            <pc:sldMk cId="366875517" sldId="780"/>
            <ac:spMk id="7" creationId="{FE1F0AAB-D44D-94CA-61DE-9947C402519E}"/>
          </ac:spMkLst>
        </pc:spChg>
        <pc:picChg chg="del">
          <ac:chgData name="Rahman,S M Wahidur" userId="1f47f2be-1738-47c9-b483-fc9e18110345" providerId="ADAL" clId="{63F05E81-10A9-464A-B2CB-A44BB4E7F50D}" dt="2024-05-02T00:37:35.581" v="2401" actId="478"/>
          <ac:picMkLst>
            <pc:docMk/>
            <pc:sldMk cId="366875517" sldId="780"/>
            <ac:picMk id="6" creationId="{A4BB69A9-61D6-0615-94F3-76DB94B81101}"/>
          </ac:picMkLst>
        </pc:picChg>
        <pc:picChg chg="add mod">
          <ac:chgData name="Rahman,S M Wahidur" userId="1f47f2be-1738-47c9-b483-fc9e18110345" providerId="ADAL" clId="{63F05E81-10A9-464A-B2CB-A44BB4E7F50D}" dt="2024-05-02T00:45:47.412" v="2462" actId="1076"/>
          <ac:picMkLst>
            <pc:docMk/>
            <pc:sldMk cId="366875517" sldId="780"/>
            <ac:picMk id="8" creationId="{75F70D75-2E45-798E-9027-A1525F551570}"/>
          </ac:picMkLst>
        </pc:picChg>
      </pc:sldChg>
      <pc:sldChg chg="addSp delSp modSp add mod">
        <pc:chgData name="Rahman,S M Wahidur" userId="1f47f2be-1738-47c9-b483-fc9e18110345" providerId="ADAL" clId="{63F05E81-10A9-464A-B2CB-A44BB4E7F50D}" dt="2024-05-02T00:45:39.624" v="2461" actId="1076"/>
        <pc:sldMkLst>
          <pc:docMk/>
          <pc:sldMk cId="999347219" sldId="781"/>
        </pc:sldMkLst>
        <pc:spChg chg="mod">
          <ac:chgData name="Rahman,S M Wahidur" userId="1f47f2be-1738-47c9-b483-fc9e18110345" providerId="ADAL" clId="{63F05E81-10A9-464A-B2CB-A44BB4E7F50D}" dt="2024-05-02T00:40:22.676" v="2422" actId="20577"/>
          <ac:spMkLst>
            <pc:docMk/>
            <pc:sldMk cId="999347219" sldId="781"/>
            <ac:spMk id="2" creationId="{84F853C7-0D33-EF68-9066-A206F7731EE8}"/>
          </ac:spMkLst>
        </pc:spChg>
        <pc:spChg chg="mod">
          <ac:chgData name="Rahman,S M Wahidur" userId="1f47f2be-1738-47c9-b483-fc9e18110345" providerId="ADAL" clId="{63F05E81-10A9-464A-B2CB-A44BB4E7F50D}" dt="2024-05-02T00:41:09.882" v="2444" actId="20577"/>
          <ac:spMkLst>
            <pc:docMk/>
            <pc:sldMk cId="999347219" sldId="781"/>
            <ac:spMk id="3" creationId="{3187EADD-C496-F49D-DA01-B1302D584857}"/>
          </ac:spMkLst>
        </pc:spChg>
        <pc:spChg chg="mod">
          <ac:chgData name="Rahman,S M Wahidur" userId="1f47f2be-1738-47c9-b483-fc9e18110345" providerId="ADAL" clId="{63F05E81-10A9-464A-B2CB-A44BB4E7F50D}" dt="2024-05-02T00:43:15.404" v="2457" actId="1076"/>
          <ac:spMkLst>
            <pc:docMk/>
            <pc:sldMk cId="999347219" sldId="781"/>
            <ac:spMk id="7" creationId="{FE1F0AAB-D44D-94CA-61DE-9947C402519E}"/>
          </ac:spMkLst>
        </pc:spChg>
        <pc:picChg chg="add mod">
          <ac:chgData name="Rahman,S M Wahidur" userId="1f47f2be-1738-47c9-b483-fc9e18110345" providerId="ADAL" clId="{63F05E81-10A9-464A-B2CB-A44BB4E7F50D}" dt="2024-05-02T00:45:39.624" v="2461" actId="1076"/>
          <ac:picMkLst>
            <pc:docMk/>
            <pc:sldMk cId="999347219" sldId="781"/>
            <ac:picMk id="6" creationId="{BA6C6CBD-B68B-FE59-62D3-887EACA7F687}"/>
          </ac:picMkLst>
        </pc:picChg>
        <pc:picChg chg="del mod">
          <ac:chgData name="Rahman,S M Wahidur" userId="1f47f2be-1738-47c9-b483-fc9e18110345" providerId="ADAL" clId="{63F05E81-10A9-464A-B2CB-A44BB4E7F50D}" dt="2024-05-02T00:42:19.578" v="2449" actId="478"/>
          <ac:picMkLst>
            <pc:docMk/>
            <pc:sldMk cId="999347219" sldId="781"/>
            <ac:picMk id="8" creationId="{75F70D75-2E45-798E-9027-A1525F551570}"/>
          </ac:picMkLst>
        </pc:picChg>
      </pc:sldChg>
      <pc:sldChg chg="addSp delSp modSp new mod">
        <pc:chgData name="Rahman,S M Wahidur" userId="1f47f2be-1738-47c9-b483-fc9e18110345" providerId="ADAL" clId="{63F05E81-10A9-464A-B2CB-A44BB4E7F50D}" dt="2024-05-02T01:21:22.347" v="2617" actId="1076"/>
        <pc:sldMkLst>
          <pc:docMk/>
          <pc:sldMk cId="3573964695" sldId="782"/>
        </pc:sldMkLst>
        <pc:spChg chg="mod">
          <ac:chgData name="Rahman,S M Wahidur" userId="1f47f2be-1738-47c9-b483-fc9e18110345" providerId="ADAL" clId="{63F05E81-10A9-464A-B2CB-A44BB4E7F50D}" dt="2024-05-02T01:20:37.555" v="2611" actId="20577"/>
          <ac:spMkLst>
            <pc:docMk/>
            <pc:sldMk cId="3573964695" sldId="782"/>
            <ac:spMk id="2" creationId="{C9A99251-B042-9EDB-EBC7-0BA9E98036D2}"/>
          </ac:spMkLst>
        </pc:spChg>
        <pc:spChg chg="del">
          <ac:chgData name="Rahman,S M Wahidur" userId="1f47f2be-1738-47c9-b483-fc9e18110345" providerId="ADAL" clId="{63F05E81-10A9-464A-B2CB-A44BB4E7F50D}" dt="2024-05-02T01:20:13.488" v="2586" actId="478"/>
          <ac:spMkLst>
            <pc:docMk/>
            <pc:sldMk cId="3573964695" sldId="782"/>
            <ac:spMk id="3" creationId="{8B80E14D-8A77-4138-D2E1-639754DC5B94}"/>
          </ac:spMkLst>
        </pc:spChg>
        <pc:spChg chg="add mod">
          <ac:chgData name="Rahman,S M Wahidur" userId="1f47f2be-1738-47c9-b483-fc9e18110345" providerId="ADAL" clId="{63F05E81-10A9-464A-B2CB-A44BB4E7F50D}" dt="2024-05-02T01:21:22.347" v="2617" actId="1076"/>
          <ac:spMkLst>
            <pc:docMk/>
            <pc:sldMk cId="3573964695" sldId="782"/>
            <ac:spMk id="7" creationId="{7B2028EB-914E-1F6F-A947-AA53F2B05291}"/>
          </ac:spMkLst>
        </pc:spChg>
        <pc:picChg chg="add mod">
          <ac:chgData name="Rahman,S M Wahidur" userId="1f47f2be-1738-47c9-b483-fc9e18110345" providerId="ADAL" clId="{63F05E81-10A9-464A-B2CB-A44BB4E7F50D}" dt="2024-05-02T01:20:55.027" v="2614" actId="1582"/>
          <ac:picMkLst>
            <pc:docMk/>
            <pc:sldMk cId="3573964695" sldId="782"/>
            <ac:picMk id="6" creationId="{6354DBF9-E1EB-01B7-F133-BFC2F23782E6}"/>
          </ac:picMkLst>
        </pc:picChg>
      </pc:sldChg>
      <pc:sldChg chg="modSp new mod">
        <pc:chgData name="Rahman,S M Wahidur" userId="1f47f2be-1738-47c9-b483-fc9e18110345" providerId="ADAL" clId="{63F05E81-10A9-464A-B2CB-A44BB4E7F50D}" dt="2024-05-02T01:37:31.523" v="2679"/>
        <pc:sldMkLst>
          <pc:docMk/>
          <pc:sldMk cId="733561609" sldId="783"/>
        </pc:sldMkLst>
        <pc:spChg chg="mod">
          <ac:chgData name="Rahman,S M Wahidur" userId="1f47f2be-1738-47c9-b483-fc9e18110345" providerId="ADAL" clId="{63F05E81-10A9-464A-B2CB-A44BB4E7F50D}" dt="2024-05-02T01:37:23.682" v="2678"/>
          <ac:spMkLst>
            <pc:docMk/>
            <pc:sldMk cId="733561609" sldId="783"/>
            <ac:spMk id="2" creationId="{0E497000-A1FB-E537-7291-0C76232C902D}"/>
          </ac:spMkLst>
        </pc:spChg>
        <pc:spChg chg="mod">
          <ac:chgData name="Rahman,S M Wahidur" userId="1f47f2be-1738-47c9-b483-fc9e18110345" providerId="ADAL" clId="{63F05E81-10A9-464A-B2CB-A44BB4E7F50D}" dt="2024-05-02T01:37:31.523" v="2679"/>
          <ac:spMkLst>
            <pc:docMk/>
            <pc:sldMk cId="733561609" sldId="783"/>
            <ac:spMk id="3" creationId="{A6AFFF68-50C1-4CD0-3FB3-9CA6FE55F313}"/>
          </ac:spMkLst>
        </pc:spChg>
      </pc:sldChg>
      <pc:sldChg chg="delSp modSp new del mod">
        <pc:chgData name="Rahman,S M Wahidur" userId="1f47f2be-1738-47c9-b483-fc9e18110345" providerId="ADAL" clId="{63F05E81-10A9-464A-B2CB-A44BB4E7F50D}" dt="2024-05-02T04:55:11.698" v="3069" actId="47"/>
        <pc:sldMkLst>
          <pc:docMk/>
          <pc:sldMk cId="4216626379" sldId="784"/>
        </pc:sldMkLst>
        <pc:spChg chg="mod">
          <ac:chgData name="Rahman,S M Wahidur" userId="1f47f2be-1738-47c9-b483-fc9e18110345" providerId="ADAL" clId="{63F05E81-10A9-464A-B2CB-A44BB4E7F50D}" dt="2024-05-02T02:05:45.207" v="2763" actId="1076"/>
          <ac:spMkLst>
            <pc:docMk/>
            <pc:sldMk cId="4216626379" sldId="784"/>
            <ac:spMk id="2" creationId="{B480775B-D6EA-AB0A-90A6-9B61C102E039}"/>
          </ac:spMkLst>
        </pc:spChg>
        <pc:spChg chg="del">
          <ac:chgData name="Rahman,S M Wahidur" userId="1f47f2be-1738-47c9-b483-fc9e18110345" providerId="ADAL" clId="{63F05E81-10A9-464A-B2CB-A44BB4E7F50D}" dt="2024-05-02T02:05:16.624" v="2757" actId="478"/>
          <ac:spMkLst>
            <pc:docMk/>
            <pc:sldMk cId="4216626379" sldId="784"/>
            <ac:spMk id="3" creationId="{79A09397-3301-9E7A-B2C3-23122CBAB2E7}"/>
          </ac:spMkLst>
        </pc:spChg>
      </pc:sldChg>
      <pc:sldChg chg="modSp add mod">
        <pc:chgData name="Rahman,S M Wahidur" userId="1f47f2be-1738-47c9-b483-fc9e18110345" providerId="ADAL" clId="{63F05E81-10A9-464A-B2CB-A44BB4E7F50D}" dt="2024-05-02T02:06:01.436" v="2767" actId="20577"/>
        <pc:sldMkLst>
          <pc:docMk/>
          <pc:sldMk cId="2765871543" sldId="785"/>
        </pc:sldMkLst>
        <pc:spChg chg="mod">
          <ac:chgData name="Rahman,S M Wahidur" userId="1f47f2be-1738-47c9-b483-fc9e18110345" providerId="ADAL" clId="{63F05E81-10A9-464A-B2CB-A44BB4E7F50D}" dt="2024-05-02T02:06:01.436" v="2767" actId="20577"/>
          <ac:spMkLst>
            <pc:docMk/>
            <pc:sldMk cId="2765871543" sldId="785"/>
            <ac:spMk id="2" creationId="{B480775B-D6EA-AB0A-90A6-9B61C102E03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970939" y="0"/>
            <a:ext cx="3037840" cy="466434"/>
          </a:xfrm>
          <a:prstGeom prst="rect">
            <a:avLst/>
          </a:prstGeom>
        </p:spPr>
        <p:txBody>
          <a:bodyPr vert="horz" lIns="91440" tIns="45720" rIns="91440" bIns="45720" rtlCol="0"/>
          <a:lstStyle>
            <a:lvl1pPr algn="r">
              <a:defRPr sz="1200"/>
            </a:lvl1pPr>
          </a:lstStyle>
          <a:p>
            <a:fld id="{D550114D-A6A7-4FAE-A012-7020C7D1D5EA}" type="datetimeFigureOut">
              <a:rPr lang="ko-KR" altLang="en-US" smtClean="0"/>
              <a:t>2024-05-10</a:t>
            </a:fld>
            <a:endParaRPr lang="ko-KR" altLang="en-US"/>
          </a:p>
        </p:txBody>
      </p:sp>
      <p:sp>
        <p:nvSpPr>
          <p:cNvPr id="4" name="바닥글 개체 틀 3"/>
          <p:cNvSpPr>
            <a:spLocks noGrp="1"/>
          </p:cNvSpPr>
          <p:nvPr>
            <p:ph type="ftr" sz="quarter" idx="2"/>
          </p:nvPr>
        </p:nvSpPr>
        <p:spPr>
          <a:xfrm>
            <a:off x="1" y="8829968"/>
            <a:ext cx="3037840" cy="466433"/>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970939" y="8829968"/>
            <a:ext cx="3037840" cy="466433"/>
          </a:xfrm>
          <a:prstGeom prst="rect">
            <a:avLst/>
          </a:prstGeom>
        </p:spPr>
        <p:txBody>
          <a:bodyPr vert="horz" lIns="91440" tIns="45720" rIns="91440" bIns="45720" rtlCol="0" anchor="b"/>
          <a:lstStyle>
            <a:lvl1pPr algn="r">
              <a:defRPr sz="1200"/>
            </a:lvl1pPr>
          </a:lstStyle>
          <a:p>
            <a:fld id="{371644B4-4DA5-45F8-A5C6-676E279071FE}" type="slidenum">
              <a:rPr lang="ko-KR" altLang="en-US" smtClean="0"/>
              <a:t>‹#›</a:t>
            </a:fld>
            <a:endParaRPr lang="ko-KR" altLang="en-US"/>
          </a:p>
        </p:txBody>
      </p:sp>
    </p:spTree>
    <p:extLst>
      <p:ext uri="{BB962C8B-B14F-4D97-AF65-F5344CB8AC3E}">
        <p14:creationId xmlns:p14="http://schemas.microsoft.com/office/powerpoint/2010/main" val="91222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3037840" cy="464821"/>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970939" y="0"/>
            <a:ext cx="3037840" cy="464821"/>
          </a:xfrm>
          <a:prstGeom prst="rect">
            <a:avLst/>
          </a:prstGeom>
        </p:spPr>
        <p:txBody>
          <a:bodyPr vert="horz" lIns="91440" tIns="45720" rIns="91440" bIns="45720" rtlCol="0"/>
          <a:lstStyle>
            <a:lvl1pPr algn="r">
              <a:defRPr sz="1200"/>
            </a:lvl1pPr>
          </a:lstStyle>
          <a:p>
            <a:fld id="{72B09AB2-2107-4BFF-A5A6-5D93B42B33D0}" type="datetimeFigureOut">
              <a:rPr lang="ko-KR" altLang="en-US" smtClean="0"/>
              <a:t>2024-05-10</a:t>
            </a:fld>
            <a:endParaRPr lang="ko-KR" altLang="en-US"/>
          </a:p>
        </p:txBody>
      </p:sp>
      <p:sp>
        <p:nvSpPr>
          <p:cNvPr id="4" name="슬라이드 이미지 개체 틀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701041" y="4415790"/>
            <a:ext cx="5608320" cy="4183381"/>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8829967"/>
            <a:ext cx="3037840" cy="464821"/>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970939" y="8829967"/>
            <a:ext cx="3037840" cy="464821"/>
          </a:xfrm>
          <a:prstGeom prst="rect">
            <a:avLst/>
          </a:prstGeom>
        </p:spPr>
        <p:txBody>
          <a:bodyPr vert="horz" lIns="91440" tIns="45720" rIns="91440" bIns="45720" rtlCol="0" anchor="b"/>
          <a:lstStyle>
            <a:lvl1pPr algn="r">
              <a:defRPr sz="1200"/>
            </a:lvl1pPr>
          </a:lstStyle>
          <a:p>
            <a:fld id="{FCE0D7CD-0011-43CC-9AB6-A744435C11AE}" type="slidenum">
              <a:rPr lang="ko-KR" altLang="en-US" smtClean="0"/>
              <a:t>‹#›</a:t>
            </a:fld>
            <a:endParaRPr lang="ko-KR" altLang="en-US"/>
          </a:p>
        </p:txBody>
      </p:sp>
    </p:spTree>
    <p:extLst>
      <p:ext uri="{BB962C8B-B14F-4D97-AF65-F5344CB8AC3E}">
        <p14:creationId xmlns:p14="http://schemas.microsoft.com/office/powerpoint/2010/main" val="2265183587"/>
      </p:ext>
    </p:extLst>
  </p:cSld>
  <p:clrMap bg1="lt1" tx1="dk1" bg2="lt2" tx2="dk2" accent1="accent1" accent2="accent2" accent3="accent3" accent4="accent4" accent5="accent5" accent6="accent6" hlink="hlink" folHlink="folHlink"/>
  <p:hf sldNum="0" hdr="0" ftr="0" dt="0"/>
  <p:notesStyle>
    <a:lvl1pPr marL="0" algn="l" defTabSz="914377" rtl="0" eaLnBrk="1" latinLnBrk="1" hangingPunct="1">
      <a:defRPr sz="1200" kern="1200">
        <a:solidFill>
          <a:schemeClr val="tx1"/>
        </a:solidFill>
        <a:latin typeface="+mn-lt"/>
        <a:ea typeface="+mn-ea"/>
        <a:cs typeface="+mn-cs"/>
      </a:defRPr>
    </a:lvl1pPr>
    <a:lvl2pPr marL="457189" algn="l" defTabSz="914377" rtl="0" eaLnBrk="1" latinLnBrk="1" hangingPunct="1">
      <a:defRPr sz="1200" kern="1200">
        <a:solidFill>
          <a:schemeClr val="tx1"/>
        </a:solidFill>
        <a:latin typeface="+mn-lt"/>
        <a:ea typeface="+mn-ea"/>
        <a:cs typeface="+mn-cs"/>
      </a:defRPr>
    </a:lvl2pPr>
    <a:lvl3pPr marL="914377" algn="l" defTabSz="914377" rtl="0" eaLnBrk="1" latinLnBrk="1" hangingPunct="1">
      <a:defRPr sz="1200" kern="1200">
        <a:solidFill>
          <a:schemeClr val="tx1"/>
        </a:solidFill>
        <a:latin typeface="+mn-lt"/>
        <a:ea typeface="+mn-ea"/>
        <a:cs typeface="+mn-cs"/>
      </a:defRPr>
    </a:lvl3pPr>
    <a:lvl4pPr marL="1371566" algn="l" defTabSz="914377" rtl="0" eaLnBrk="1" latinLnBrk="1" hangingPunct="1">
      <a:defRPr sz="1200" kern="1200">
        <a:solidFill>
          <a:schemeClr val="tx1"/>
        </a:solidFill>
        <a:latin typeface="+mn-lt"/>
        <a:ea typeface="+mn-ea"/>
        <a:cs typeface="+mn-cs"/>
      </a:defRPr>
    </a:lvl4pPr>
    <a:lvl5pPr marL="1828754" algn="l" defTabSz="914377" rtl="0" eaLnBrk="1" latinLnBrk="1" hangingPunct="1">
      <a:defRPr sz="1200" kern="1200">
        <a:solidFill>
          <a:schemeClr val="tx1"/>
        </a:solidFill>
        <a:latin typeface="+mn-lt"/>
        <a:ea typeface="+mn-ea"/>
        <a:cs typeface="+mn-cs"/>
      </a:defRPr>
    </a:lvl5pPr>
    <a:lvl6pPr marL="2285943" algn="l" defTabSz="914377" rtl="0" eaLnBrk="1" latinLnBrk="1" hangingPunct="1">
      <a:defRPr sz="1200" kern="1200">
        <a:solidFill>
          <a:schemeClr val="tx1"/>
        </a:solidFill>
        <a:latin typeface="+mn-lt"/>
        <a:ea typeface="+mn-ea"/>
        <a:cs typeface="+mn-cs"/>
      </a:defRPr>
    </a:lvl6pPr>
    <a:lvl7pPr marL="2743131" algn="l" defTabSz="914377" rtl="0" eaLnBrk="1" latinLnBrk="1" hangingPunct="1">
      <a:defRPr sz="1200" kern="1200">
        <a:solidFill>
          <a:schemeClr val="tx1"/>
        </a:solidFill>
        <a:latin typeface="+mn-lt"/>
        <a:ea typeface="+mn-ea"/>
        <a:cs typeface="+mn-cs"/>
      </a:defRPr>
    </a:lvl7pPr>
    <a:lvl8pPr marL="3200320" algn="l" defTabSz="914377" rtl="0" eaLnBrk="1" latinLnBrk="1" hangingPunct="1">
      <a:defRPr sz="1200" kern="1200">
        <a:solidFill>
          <a:schemeClr val="tx1"/>
        </a:solidFill>
        <a:latin typeface="+mn-lt"/>
        <a:ea typeface="+mn-ea"/>
        <a:cs typeface="+mn-cs"/>
      </a:defRPr>
    </a:lvl8pPr>
    <a:lvl9pPr marL="3657509" algn="l" defTabSz="914377"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xfrm>
            <a:off x="406400" y="696913"/>
            <a:ext cx="6197600" cy="348615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dirty="0">
              <a:ea typeface="ＭＳ Ｐゴシック" pitchFamily="34" charset="-128"/>
            </a:endParaRPr>
          </a:p>
        </p:txBody>
      </p:sp>
    </p:spTree>
    <p:extLst>
      <p:ext uri="{BB962C8B-B14F-4D97-AF65-F5344CB8AC3E}">
        <p14:creationId xmlns:p14="http://schemas.microsoft.com/office/powerpoint/2010/main" val="3230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D0D0D"/>
                </a:solidFill>
                <a:effectLst/>
                <a:highlight>
                  <a:srgbClr val="FFFFFF"/>
                </a:highlight>
                <a:latin typeface="Söhne"/>
              </a:rPr>
              <a:t>This comprehensive review paper explains the evolution of the RAG system. </a:t>
            </a:r>
          </a:p>
          <a:p>
            <a:r>
              <a:rPr lang="en-US" b="0" i="0" dirty="0">
                <a:solidFill>
                  <a:srgbClr val="0D0D0D"/>
                </a:solidFill>
                <a:effectLst/>
                <a:highlight>
                  <a:srgbClr val="FFFFFF"/>
                </a:highlight>
                <a:latin typeface="Söhne"/>
              </a:rPr>
              <a:t>The authors categorize the RAG system into three distinct paradigms: Naïve RAG, Advanced RAG, and Modular RAG. </a:t>
            </a:r>
          </a:p>
          <a:p>
            <a:r>
              <a:rPr lang="en-US" b="0" i="0" dirty="0">
                <a:solidFill>
                  <a:srgbClr val="0D0D0D"/>
                </a:solidFill>
                <a:effectLst/>
                <a:highlight>
                  <a:srgbClr val="FFFFFF"/>
                </a:highlight>
                <a:latin typeface="Söhne"/>
              </a:rPr>
              <a:t>They also explore the core technologies behind the RAG system, including retrieval, generation, and augmentation. </a:t>
            </a:r>
          </a:p>
          <a:p>
            <a:r>
              <a:rPr lang="en-US" b="0" i="0" dirty="0">
                <a:solidFill>
                  <a:srgbClr val="0D0D0D"/>
                </a:solidFill>
                <a:effectLst/>
                <a:highlight>
                  <a:srgbClr val="FFFFFF"/>
                </a:highlight>
                <a:latin typeface="Söhne"/>
              </a:rPr>
              <a:t>Additionally, the paper explores the evaluation framework, addresses current challenges, and outlines future prospects for the RAG system.</a:t>
            </a:r>
            <a:endParaRPr lang="en-US" dirty="0"/>
          </a:p>
        </p:txBody>
      </p:sp>
    </p:spTree>
    <p:extLst>
      <p:ext uri="{BB962C8B-B14F-4D97-AF65-F5344CB8AC3E}">
        <p14:creationId xmlns:p14="http://schemas.microsoft.com/office/powerpoint/2010/main" val="4221437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overall RAG ecosystem that includes – </a:t>
            </a:r>
          </a:p>
          <a:p>
            <a:r>
              <a:rPr lang="en-US" dirty="0"/>
              <a:t>The key issues of RAG</a:t>
            </a:r>
          </a:p>
          <a:p>
            <a:r>
              <a:rPr lang="en-US" dirty="0"/>
              <a:t>Technologies for better RAG</a:t>
            </a:r>
          </a:p>
          <a:p>
            <a:r>
              <a:rPr lang="en-US" dirty="0"/>
              <a:t>RAG paradigm</a:t>
            </a:r>
          </a:p>
          <a:p>
            <a:r>
              <a:rPr lang="en-US" dirty="0"/>
              <a:t>RAG framework</a:t>
            </a:r>
          </a:p>
          <a:p>
            <a:r>
              <a:rPr lang="en-US" dirty="0"/>
              <a:t>Downstream task </a:t>
            </a:r>
          </a:p>
          <a:p>
            <a:r>
              <a:rPr lang="en-US" dirty="0"/>
              <a:t>RAG prospect and so on..</a:t>
            </a:r>
          </a:p>
        </p:txBody>
      </p:sp>
    </p:spTree>
    <p:extLst>
      <p:ext uri="{BB962C8B-B14F-4D97-AF65-F5344CB8AC3E}">
        <p14:creationId xmlns:p14="http://schemas.microsoft.com/office/powerpoint/2010/main" val="104463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310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411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call this the Data ingestion stage. In this phase, documents are processed, segmented, and transformed into embeddings to be stored in a vector database. </a:t>
            </a:r>
          </a:p>
          <a:p>
            <a:r>
              <a:rPr lang="en-US" dirty="0"/>
              <a:t>Remember, the quality of our indexing directly translates into the efficiency of our retrieval. So, the better our indexing, the smoother our retrieval process.</a:t>
            </a:r>
          </a:p>
          <a:p>
            <a:r>
              <a:rPr lang="en-US" dirty="0"/>
              <a:t>We can set the chunking strategy so that the target document is chucked at a fixed rate, like 128 tokens, 256, or 512…. Or we can set a Small2Big chunking strategy for a more efficient method.</a:t>
            </a:r>
          </a:p>
          <a:p>
            <a:r>
              <a:rPr lang="en-US" dirty="0"/>
              <a:t>Besides that, metadata attachments create the index more efficiently, </a:t>
            </a:r>
          </a:p>
          <a:p>
            <a:r>
              <a:rPr lang="en-US" dirty="0"/>
              <a:t>Hierarchical indexing or knowledge graph are other indexing methods.</a:t>
            </a:r>
          </a:p>
        </p:txBody>
      </p:sp>
    </p:spTree>
    <p:extLst>
      <p:ext uri="{BB962C8B-B14F-4D97-AF65-F5344CB8AC3E}">
        <p14:creationId xmlns:p14="http://schemas.microsoft.com/office/powerpoint/2010/main" val="419061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9382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11" descr="itservices_withseal"/>
          <p:cNvPicPr>
            <a:picLocks noChangeArrowheads="1"/>
          </p:cNvPicPr>
          <p:nvPr userDrawn="1"/>
        </p:nvPicPr>
        <p:blipFill>
          <a:blip r:embed="rId2">
            <a:extLst>
              <a:ext uri="{28A0092B-C50C-407E-A947-70E740481C1C}">
                <a14:useLocalDpi xmlns:a14="http://schemas.microsoft.com/office/drawing/2010/main" val="0"/>
              </a:ext>
            </a:extLst>
          </a:blip>
          <a:srcRect t="24632" b="65947"/>
          <a:stretch>
            <a:fillRect/>
          </a:stretch>
        </p:blipFill>
        <p:spPr bwMode="auto">
          <a:xfrm>
            <a:off x="2999761" y="1043982"/>
            <a:ext cx="6192483" cy="15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bwMode="auto">
          <a:xfrm>
            <a:off x="3515208" y="1207231"/>
            <a:ext cx="5161533" cy="307905"/>
          </a:xfrm>
          <a:prstGeom prst="rect">
            <a:avLst/>
          </a:prstGeom>
          <a:noFill/>
        </p:spPr>
        <p:txBody>
          <a:bodyPr wrap="square">
            <a:spAutoFit/>
          </a:bodyPr>
          <a:lstStyle/>
          <a:p>
            <a:pPr algn="ctr" eaLnBrk="0" fontAlgn="base" latinLnBrk="0" hangingPunct="0">
              <a:spcBef>
                <a:spcPct val="0"/>
              </a:spcBef>
              <a:spcAft>
                <a:spcPct val="0"/>
              </a:spcAft>
              <a:defRPr/>
            </a:pPr>
            <a:r>
              <a:rPr lang="en-US" altLang="ko-KR" sz="1401" b="0" spc="-53" dirty="0">
                <a:solidFill>
                  <a:srgbClr val="524C31">
                    <a:lumMod val="50000"/>
                  </a:srgbClr>
                </a:solidFill>
                <a:latin typeface="Trebuchet MS" pitchFamily="34" charset="0"/>
              </a:rPr>
              <a:t>S</a:t>
            </a:r>
            <a:r>
              <a:rPr lang="en-US" altLang="ko-KR" sz="1200" b="0" spc="-53" dirty="0">
                <a:solidFill>
                  <a:srgbClr val="524C31">
                    <a:lumMod val="50000"/>
                  </a:srgbClr>
                </a:solidFill>
                <a:latin typeface="Trebuchet MS" pitchFamily="34" charset="0"/>
              </a:rPr>
              <a:t>c</a:t>
            </a:r>
            <a:r>
              <a:rPr lang="en-US" altLang="ko-KR" sz="1200" spc="-53" dirty="0">
                <a:solidFill>
                  <a:srgbClr val="524C31">
                    <a:lumMod val="50000"/>
                  </a:srgbClr>
                </a:solidFill>
                <a:latin typeface="Trebuchet MS" pitchFamily="34" charset="0"/>
              </a:rPr>
              <a:t>hool of Electrical Engineering and Computer Science</a:t>
            </a:r>
          </a:p>
        </p:txBody>
      </p:sp>
      <p:sp>
        <p:nvSpPr>
          <p:cNvPr id="5122" name="Rectangle 2"/>
          <p:cNvSpPr>
            <a:spLocks noGrp="1" noChangeArrowheads="1"/>
          </p:cNvSpPr>
          <p:nvPr userDrawn="1">
            <p:ph type="ctrTitle"/>
          </p:nvPr>
        </p:nvSpPr>
        <p:spPr>
          <a:xfrm>
            <a:off x="920379" y="2983583"/>
            <a:ext cx="10363200" cy="1143000"/>
          </a:xfrm>
          <a:ln w="9525"/>
        </p:spPr>
        <p:txBody>
          <a:bodyPr/>
          <a:lstStyle>
            <a:lvl1pPr algn="ctr">
              <a:defRPr sz="2025">
                <a:solidFill>
                  <a:srgbClr val="000000"/>
                </a:solidFill>
              </a:defRPr>
            </a:lvl1pPr>
          </a:lstStyle>
          <a:p>
            <a:r>
              <a:rPr lang="en-US" dirty="0"/>
              <a:t>Click to edit Master title style</a:t>
            </a:r>
          </a:p>
        </p:txBody>
      </p:sp>
      <p:sp>
        <p:nvSpPr>
          <p:cNvPr id="5123" name="Rectangle 3"/>
          <p:cNvSpPr>
            <a:spLocks noGrp="1" noChangeArrowheads="1"/>
          </p:cNvSpPr>
          <p:nvPr userDrawn="1">
            <p:ph type="subTitle" idx="1"/>
          </p:nvPr>
        </p:nvSpPr>
        <p:spPr>
          <a:xfrm>
            <a:off x="914400" y="4230055"/>
            <a:ext cx="10363200" cy="2209800"/>
          </a:xfrm>
          <a:ln w="9525"/>
        </p:spPr>
        <p:txBody>
          <a:bodyPr/>
          <a:lstStyle>
            <a:lvl1pPr marL="0" indent="0" algn="ctr">
              <a:buFont typeface="Wingdings" pitchFamily="-128" charset="2"/>
              <a:buNone/>
              <a:defRPr sz="1351"/>
            </a:lvl1pPr>
          </a:lstStyle>
          <a:p>
            <a:r>
              <a:rPr lang="en-US" dirty="0"/>
              <a:t>Click to edit Master subtitle style</a:t>
            </a:r>
          </a:p>
        </p:txBody>
      </p:sp>
      <p:cxnSp>
        <p:nvCxnSpPr>
          <p:cNvPr id="3" name="Straight Connector 2">
            <a:extLst>
              <a:ext uri="{FF2B5EF4-FFF2-40B4-BE49-F238E27FC236}">
                <a16:creationId xmlns:a16="http://schemas.microsoft.com/office/drawing/2014/main" id="{C3F8B401-66CC-221F-DEB0-73470938803F}"/>
              </a:ext>
            </a:extLst>
          </p:cNvPr>
          <p:cNvCxnSpPr>
            <a:cxnSpLocks/>
          </p:cNvCxnSpPr>
          <p:nvPr userDrawn="1"/>
        </p:nvCxnSpPr>
        <p:spPr bwMode="auto">
          <a:xfrm>
            <a:off x="-27" y="6797788"/>
            <a:ext cx="12192000" cy="2888"/>
          </a:xfrm>
          <a:prstGeom prst="line">
            <a:avLst/>
          </a:prstGeom>
          <a:solidFill>
            <a:schemeClr val="accent1"/>
          </a:solidFill>
          <a:ln w="38100" cap="flat" cmpd="sng" algn="ctr">
            <a:solidFill>
              <a:srgbClr val="DB2414"/>
            </a:solidFill>
            <a:prstDash val="solid"/>
            <a:round/>
            <a:headEnd type="none" w="med" len="med"/>
            <a:tailEnd type="none" w="med" len="med"/>
          </a:ln>
          <a:effectLst/>
        </p:spPr>
      </p:cxnSp>
      <p:pic>
        <p:nvPicPr>
          <p:cNvPr id="11" name="Picture 10">
            <a:extLst>
              <a:ext uri="{FF2B5EF4-FFF2-40B4-BE49-F238E27FC236}">
                <a16:creationId xmlns:a16="http://schemas.microsoft.com/office/drawing/2014/main" id="{78C38A54-3789-0B6E-60B7-82749DB0A3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19911" y="1700865"/>
            <a:ext cx="1152128" cy="1096860"/>
          </a:xfrm>
          <a:prstGeom prst="rect">
            <a:avLst/>
          </a:prstGeom>
        </p:spPr>
      </p:pic>
      <p:cxnSp>
        <p:nvCxnSpPr>
          <p:cNvPr id="12" name="Straight Connector 11">
            <a:extLst>
              <a:ext uri="{FF2B5EF4-FFF2-40B4-BE49-F238E27FC236}">
                <a16:creationId xmlns:a16="http://schemas.microsoft.com/office/drawing/2014/main" id="{E32F23C2-4435-5316-7BFA-C2B2A936E46F}"/>
              </a:ext>
            </a:extLst>
          </p:cNvPr>
          <p:cNvCxnSpPr>
            <a:cxnSpLocks/>
          </p:cNvCxnSpPr>
          <p:nvPr userDrawn="1"/>
        </p:nvCxnSpPr>
        <p:spPr bwMode="auto">
          <a:xfrm>
            <a:off x="-27" y="6838951"/>
            <a:ext cx="12192000" cy="2888"/>
          </a:xfrm>
          <a:prstGeom prst="line">
            <a:avLst/>
          </a:prstGeom>
          <a:solidFill>
            <a:schemeClr val="accent1"/>
          </a:solidFill>
          <a:ln w="38100" cap="flat" cmpd="sng" algn="ctr">
            <a:solidFill>
              <a:srgbClr val="505B54"/>
            </a:solidFill>
            <a:prstDash val="solid"/>
            <a:round/>
            <a:headEnd type="none" w="med" len="med"/>
            <a:tailEnd type="none" w="med" len="med"/>
          </a:ln>
          <a:effectLst/>
        </p:spPr>
      </p:cxnSp>
      <p:pic>
        <p:nvPicPr>
          <p:cNvPr id="14" name="Picture 13">
            <a:extLst>
              <a:ext uri="{FF2B5EF4-FFF2-40B4-BE49-F238E27FC236}">
                <a16:creationId xmlns:a16="http://schemas.microsoft.com/office/drawing/2014/main" id="{C202F798-9FCC-54CC-3370-B8FA67F3FF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81523" y="358168"/>
            <a:ext cx="2628900" cy="762000"/>
          </a:xfrm>
          <a:prstGeom prst="rect">
            <a:avLst/>
          </a:prstGeom>
        </p:spPr>
      </p:pic>
    </p:spTree>
    <p:extLst>
      <p:ext uri="{BB962C8B-B14F-4D97-AF65-F5344CB8AC3E}">
        <p14:creationId xmlns:p14="http://schemas.microsoft.com/office/powerpoint/2010/main" val="322450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2867" y="163812"/>
            <a:ext cx="10358967" cy="728663"/>
          </a:xfrm>
        </p:spPr>
        <p:txBody>
          <a:bodyPr/>
          <a:lstStyle>
            <a:lvl1pPr algn="ctr">
              <a:defRPr b="1" i="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946811" y="1066800"/>
            <a:ext cx="10363200" cy="5228080"/>
          </a:xfrm>
        </p:spPr>
        <p:txBody>
          <a:bodyPr/>
          <a:lstStyle>
            <a:lvl1pPr marL="134994" indent="-134994">
              <a:defRPr/>
            </a:lvl1pPr>
            <a:lvl2pPr marL="269987" indent="-134994">
              <a:defRPr sz="1351"/>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0517E11F-5597-90D7-3014-17DFE5CC2F3B}"/>
              </a:ext>
            </a:extLst>
          </p:cNvPr>
          <p:cNvSpPr>
            <a:spLocks noGrp="1"/>
          </p:cNvSpPr>
          <p:nvPr>
            <p:ph type="sldNum" sz="quarter" idx="10"/>
          </p:nvPr>
        </p:nvSpPr>
        <p:spPr/>
        <p:txBody>
          <a:bodyPr/>
          <a:lstStyle/>
          <a:p>
            <a:fld id="{F9FE05FD-AC39-4C75-AA2D-7483419D6A31}" type="slidenum">
              <a:rPr lang="en-US" smtClean="0"/>
              <a:t>‹#›</a:t>
            </a:fld>
            <a:endParaRPr lang="en-US"/>
          </a:p>
        </p:txBody>
      </p:sp>
      <p:cxnSp>
        <p:nvCxnSpPr>
          <p:cNvPr id="17" name="Straight Connector 16">
            <a:extLst>
              <a:ext uri="{FF2B5EF4-FFF2-40B4-BE49-F238E27FC236}">
                <a16:creationId xmlns:a16="http://schemas.microsoft.com/office/drawing/2014/main" id="{3D3772CC-954A-E338-BAD2-57C6E0614404}"/>
              </a:ext>
            </a:extLst>
          </p:cNvPr>
          <p:cNvCxnSpPr>
            <a:cxnSpLocks/>
          </p:cNvCxnSpPr>
          <p:nvPr userDrawn="1"/>
        </p:nvCxnSpPr>
        <p:spPr bwMode="auto">
          <a:xfrm>
            <a:off x="-27" y="6797788"/>
            <a:ext cx="12192000" cy="2888"/>
          </a:xfrm>
          <a:prstGeom prst="line">
            <a:avLst/>
          </a:prstGeom>
          <a:solidFill>
            <a:schemeClr val="accent1"/>
          </a:solidFill>
          <a:ln w="38100" cap="flat" cmpd="sng" algn="ctr">
            <a:solidFill>
              <a:srgbClr val="DB2414"/>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36CEB3B7-C1F3-BC5D-B166-17B8C02A110B}"/>
              </a:ext>
            </a:extLst>
          </p:cNvPr>
          <p:cNvCxnSpPr>
            <a:cxnSpLocks/>
          </p:cNvCxnSpPr>
          <p:nvPr userDrawn="1"/>
        </p:nvCxnSpPr>
        <p:spPr bwMode="auto">
          <a:xfrm>
            <a:off x="-27" y="6838951"/>
            <a:ext cx="12192000" cy="2888"/>
          </a:xfrm>
          <a:prstGeom prst="line">
            <a:avLst/>
          </a:prstGeom>
          <a:solidFill>
            <a:schemeClr val="accent1"/>
          </a:solidFill>
          <a:ln w="38100" cap="flat" cmpd="sng" algn="ctr">
            <a:solidFill>
              <a:srgbClr val="505B54"/>
            </a:solidFill>
            <a:prstDash val="solid"/>
            <a:round/>
            <a:headEnd type="none" w="med" len="med"/>
            <a:tailEnd type="none" w="med" len="med"/>
          </a:ln>
          <a:effectLst/>
        </p:spPr>
      </p:cxnSp>
    </p:spTree>
    <p:extLst>
      <p:ext uri="{BB962C8B-B14F-4D97-AF65-F5344CB8AC3E}">
        <p14:creationId xmlns:p14="http://schemas.microsoft.com/office/powerpoint/2010/main" val="9894633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6" y="457208"/>
            <a:ext cx="1035896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ko-KR" dirty="0"/>
              <a:t>Click to edit Master title style</a:t>
            </a:r>
          </a:p>
        </p:txBody>
      </p:sp>
      <p:sp>
        <p:nvSpPr>
          <p:cNvPr id="1027" name="Rectangle 3"/>
          <p:cNvSpPr>
            <a:spLocks noGrp="1" noChangeArrowheads="1"/>
          </p:cNvSpPr>
          <p:nvPr>
            <p:ph type="body" idx="1"/>
          </p:nvPr>
        </p:nvSpPr>
        <p:spPr bwMode="auto">
          <a:xfrm>
            <a:off x="914400" y="15240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p>
        </p:txBody>
      </p:sp>
      <p:pic>
        <p:nvPicPr>
          <p:cNvPr id="2" name="_x59018912" descr="EMB00000c48347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5396" y="6400797"/>
            <a:ext cx="1716609"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9A09EBD-EDFB-56B5-A855-49A9B19B242C}"/>
              </a:ext>
            </a:extLst>
          </p:cNvPr>
          <p:cNvSpPr>
            <a:spLocks noGrp="1"/>
          </p:cNvSpPr>
          <p:nvPr>
            <p:ph type="sldNum" sz="quarter" idx="4"/>
          </p:nvPr>
        </p:nvSpPr>
        <p:spPr>
          <a:xfrm>
            <a:off x="11784633" y="5"/>
            <a:ext cx="4000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E05FD-AC39-4C75-AA2D-7483419D6A31}" type="slidenum">
              <a:rPr lang="en-US" smtClean="0"/>
              <a:t>‹#›</a:t>
            </a:fld>
            <a:endParaRPr lang="en-US"/>
          </a:p>
        </p:txBody>
      </p:sp>
      <p:pic>
        <p:nvPicPr>
          <p:cNvPr id="5" name="Picture 4">
            <a:extLst>
              <a:ext uri="{FF2B5EF4-FFF2-40B4-BE49-F238E27FC236}">
                <a16:creationId xmlns:a16="http://schemas.microsoft.com/office/drawing/2014/main" id="{D20B8559-8DE2-74B1-7E4A-FDE2106FE2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328" y="6400798"/>
            <a:ext cx="1008112" cy="308364"/>
          </a:xfrm>
          <a:prstGeom prst="rect">
            <a:avLst/>
          </a:prstGeom>
        </p:spPr>
      </p:pic>
      <p:cxnSp>
        <p:nvCxnSpPr>
          <p:cNvPr id="4" name="Straight Connector 3">
            <a:extLst>
              <a:ext uri="{FF2B5EF4-FFF2-40B4-BE49-F238E27FC236}">
                <a16:creationId xmlns:a16="http://schemas.microsoft.com/office/drawing/2014/main" id="{C7059286-4D85-391D-1A5A-922F3A62D3E6}"/>
              </a:ext>
            </a:extLst>
          </p:cNvPr>
          <p:cNvCxnSpPr>
            <a:cxnSpLocks/>
          </p:cNvCxnSpPr>
          <p:nvPr userDrawn="1"/>
        </p:nvCxnSpPr>
        <p:spPr bwMode="auto">
          <a:xfrm>
            <a:off x="-27" y="6797788"/>
            <a:ext cx="12192000" cy="2888"/>
          </a:xfrm>
          <a:prstGeom prst="line">
            <a:avLst/>
          </a:prstGeom>
          <a:solidFill>
            <a:schemeClr val="accent1"/>
          </a:solidFill>
          <a:ln w="38100" cap="flat" cmpd="sng" algn="ctr">
            <a:solidFill>
              <a:srgbClr val="DB2414"/>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3324A67A-238F-8372-FC2A-7559026F7990}"/>
              </a:ext>
            </a:extLst>
          </p:cNvPr>
          <p:cNvCxnSpPr>
            <a:cxnSpLocks/>
          </p:cNvCxnSpPr>
          <p:nvPr userDrawn="1"/>
        </p:nvCxnSpPr>
        <p:spPr bwMode="auto">
          <a:xfrm>
            <a:off x="-27" y="6838951"/>
            <a:ext cx="12192000" cy="2888"/>
          </a:xfrm>
          <a:prstGeom prst="line">
            <a:avLst/>
          </a:prstGeom>
          <a:solidFill>
            <a:schemeClr val="accent1"/>
          </a:solidFill>
          <a:ln w="38100" cap="flat" cmpd="sng" algn="ctr">
            <a:solidFill>
              <a:srgbClr val="505B54"/>
            </a:solidFill>
            <a:prstDash val="solid"/>
            <a:round/>
            <a:headEnd type="none" w="med" len="med"/>
            <a:tailEnd type="none" w="med" len="med"/>
          </a:ln>
          <a:effectLst/>
        </p:spPr>
      </p:cxnSp>
    </p:spTree>
    <p:extLst>
      <p:ext uri="{BB962C8B-B14F-4D97-AF65-F5344CB8AC3E}">
        <p14:creationId xmlns:p14="http://schemas.microsoft.com/office/powerpoint/2010/main" val="268029876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rtl="0" eaLnBrk="0" fontAlgn="base" hangingPunct="0">
        <a:spcBef>
          <a:spcPct val="0"/>
        </a:spcBef>
        <a:spcAft>
          <a:spcPct val="0"/>
        </a:spcAft>
        <a:defRPr sz="2400">
          <a:solidFill>
            <a:srgbClr val="9A0B09"/>
          </a:solidFill>
          <a:latin typeface="Times New Roman" pitchFamily="18" charset="0"/>
          <a:ea typeface="+mj-ea"/>
          <a:cs typeface="Times New Roman" pitchFamily="18" charset="0"/>
        </a:defRPr>
      </a:lvl1pPr>
      <a:lvl2pPr algn="l" rtl="0" eaLnBrk="0" fontAlgn="base" hangingPunct="0">
        <a:spcBef>
          <a:spcPct val="0"/>
        </a:spcBef>
        <a:spcAft>
          <a:spcPct val="0"/>
        </a:spcAft>
        <a:defRPr sz="2400">
          <a:solidFill>
            <a:srgbClr val="9A0B09"/>
          </a:solidFill>
          <a:latin typeface="Arial" charset="0"/>
          <a:ea typeface="ＭＳ Ｐゴシック" pitchFamily="-128" charset="-128"/>
          <a:cs typeface="ＭＳ Ｐゴシック" charset="-128"/>
        </a:defRPr>
      </a:lvl2pPr>
      <a:lvl3pPr algn="l" rtl="0" eaLnBrk="0" fontAlgn="base" hangingPunct="0">
        <a:spcBef>
          <a:spcPct val="0"/>
        </a:spcBef>
        <a:spcAft>
          <a:spcPct val="0"/>
        </a:spcAft>
        <a:defRPr sz="2400">
          <a:solidFill>
            <a:srgbClr val="9A0B09"/>
          </a:solidFill>
          <a:latin typeface="Arial" charset="0"/>
          <a:ea typeface="ＭＳ Ｐゴシック" pitchFamily="-128" charset="-128"/>
          <a:cs typeface="ＭＳ Ｐゴシック" charset="-128"/>
        </a:defRPr>
      </a:lvl3pPr>
      <a:lvl4pPr algn="l" rtl="0" eaLnBrk="0" fontAlgn="base" hangingPunct="0">
        <a:spcBef>
          <a:spcPct val="0"/>
        </a:spcBef>
        <a:spcAft>
          <a:spcPct val="0"/>
        </a:spcAft>
        <a:defRPr sz="2400">
          <a:solidFill>
            <a:srgbClr val="9A0B09"/>
          </a:solidFill>
          <a:latin typeface="Arial" charset="0"/>
          <a:ea typeface="ＭＳ Ｐゴシック" pitchFamily="-128" charset="-128"/>
          <a:cs typeface="ＭＳ Ｐゴシック" charset="-128"/>
        </a:defRPr>
      </a:lvl4pPr>
      <a:lvl5pPr algn="l" rtl="0" eaLnBrk="0" fontAlgn="base" hangingPunct="0">
        <a:spcBef>
          <a:spcPct val="0"/>
        </a:spcBef>
        <a:spcAft>
          <a:spcPct val="0"/>
        </a:spcAft>
        <a:defRPr sz="2400">
          <a:solidFill>
            <a:srgbClr val="9A0B09"/>
          </a:solidFill>
          <a:latin typeface="Arial" charset="0"/>
          <a:ea typeface="ＭＳ Ｐゴシック" pitchFamily="-128" charset="-128"/>
          <a:cs typeface="ＭＳ Ｐゴシック" charset="-128"/>
        </a:defRPr>
      </a:lvl5pPr>
      <a:lvl6pPr marL="342882" algn="l" rtl="0" fontAlgn="base">
        <a:spcBef>
          <a:spcPct val="0"/>
        </a:spcBef>
        <a:spcAft>
          <a:spcPct val="0"/>
        </a:spcAft>
        <a:defRPr sz="2400">
          <a:solidFill>
            <a:srgbClr val="9A0B09"/>
          </a:solidFill>
          <a:latin typeface="Arial" charset="0"/>
          <a:ea typeface="ＭＳ Ｐゴシック" pitchFamily="-128" charset="-128"/>
        </a:defRPr>
      </a:lvl6pPr>
      <a:lvl7pPr marL="685767" algn="l" rtl="0" fontAlgn="base">
        <a:spcBef>
          <a:spcPct val="0"/>
        </a:spcBef>
        <a:spcAft>
          <a:spcPct val="0"/>
        </a:spcAft>
        <a:defRPr sz="2400">
          <a:solidFill>
            <a:srgbClr val="9A0B09"/>
          </a:solidFill>
          <a:latin typeface="Arial" charset="0"/>
          <a:ea typeface="ＭＳ Ｐゴシック" pitchFamily="-128" charset="-128"/>
        </a:defRPr>
      </a:lvl7pPr>
      <a:lvl8pPr marL="1028649" algn="l" rtl="0" fontAlgn="base">
        <a:spcBef>
          <a:spcPct val="0"/>
        </a:spcBef>
        <a:spcAft>
          <a:spcPct val="0"/>
        </a:spcAft>
        <a:defRPr sz="2400">
          <a:solidFill>
            <a:srgbClr val="9A0B09"/>
          </a:solidFill>
          <a:latin typeface="Arial" charset="0"/>
          <a:ea typeface="ＭＳ Ｐゴシック" pitchFamily="-128" charset="-128"/>
        </a:defRPr>
      </a:lvl8pPr>
      <a:lvl9pPr marL="1371531" algn="l" rtl="0" fontAlgn="base">
        <a:spcBef>
          <a:spcPct val="0"/>
        </a:spcBef>
        <a:spcAft>
          <a:spcPct val="0"/>
        </a:spcAft>
        <a:defRPr sz="2400">
          <a:solidFill>
            <a:srgbClr val="9A0B09"/>
          </a:solidFill>
          <a:latin typeface="Arial" charset="0"/>
          <a:ea typeface="ＭＳ Ｐゴシック" pitchFamily="-128" charset="-128"/>
        </a:defRPr>
      </a:lvl9pPr>
    </p:titleStyle>
    <p:bodyStyle>
      <a:lvl1pPr marL="257163" indent="-257163" algn="l" rtl="0" eaLnBrk="0" fontAlgn="base" hangingPunct="0">
        <a:spcBef>
          <a:spcPct val="20000"/>
        </a:spcBef>
        <a:spcAft>
          <a:spcPct val="0"/>
        </a:spcAft>
        <a:buFont typeface="Wingdings" pitchFamily="2" charset="2"/>
        <a:buChar char="§"/>
        <a:defRPr sz="1801">
          <a:solidFill>
            <a:srgbClr val="000000"/>
          </a:solidFill>
          <a:latin typeface="Times New Roman" pitchFamily="18" charset="0"/>
          <a:ea typeface="+mn-ea"/>
          <a:cs typeface="Times New Roman" pitchFamily="18" charset="0"/>
        </a:defRPr>
      </a:lvl1pPr>
      <a:lvl2pPr marL="557186" indent="-214303" algn="l" rtl="0" eaLnBrk="0" fontAlgn="base" hangingPunct="0">
        <a:spcBef>
          <a:spcPct val="20000"/>
        </a:spcBef>
        <a:spcAft>
          <a:spcPct val="0"/>
        </a:spcAft>
        <a:buFont typeface="Times" charset="0"/>
        <a:buChar char="•"/>
        <a:defRPr>
          <a:solidFill>
            <a:srgbClr val="000000"/>
          </a:solidFill>
          <a:latin typeface="Times New Roman" pitchFamily="18" charset="0"/>
          <a:ea typeface="+mn-ea"/>
          <a:cs typeface="Times New Roman" pitchFamily="18" charset="0"/>
        </a:defRPr>
      </a:lvl2pPr>
      <a:lvl3pPr marL="857209" indent="-171442" algn="l" rtl="0" eaLnBrk="0" fontAlgn="base" hangingPunct="0">
        <a:spcBef>
          <a:spcPct val="20000"/>
        </a:spcBef>
        <a:spcAft>
          <a:spcPct val="0"/>
        </a:spcAft>
        <a:buFont typeface="Times" charset="0"/>
        <a:buChar char="•"/>
        <a:defRPr>
          <a:solidFill>
            <a:srgbClr val="000000"/>
          </a:solidFill>
          <a:latin typeface="Times New Roman" pitchFamily="18" charset="0"/>
          <a:ea typeface="+mn-ea"/>
          <a:cs typeface="Times New Roman" pitchFamily="18" charset="0"/>
        </a:defRPr>
      </a:lvl3pPr>
      <a:lvl4pPr marL="1200091" indent="-171442" algn="l" rtl="0" eaLnBrk="0" fontAlgn="base" hangingPunct="0">
        <a:spcBef>
          <a:spcPct val="20000"/>
        </a:spcBef>
        <a:spcAft>
          <a:spcPct val="0"/>
        </a:spcAft>
        <a:buFont typeface="Times" charset="0"/>
        <a:buChar char="•"/>
        <a:defRPr>
          <a:solidFill>
            <a:srgbClr val="000000"/>
          </a:solidFill>
          <a:latin typeface="Times New Roman" pitchFamily="18" charset="0"/>
          <a:ea typeface="+mn-ea"/>
          <a:cs typeface="Times New Roman" pitchFamily="18" charset="0"/>
        </a:defRPr>
      </a:lvl4pPr>
      <a:lvl5pPr marL="1542973" indent="-171442" algn="l" rtl="0" eaLnBrk="0" fontAlgn="base" hangingPunct="0">
        <a:spcBef>
          <a:spcPct val="20000"/>
        </a:spcBef>
        <a:spcAft>
          <a:spcPct val="0"/>
        </a:spcAft>
        <a:buFont typeface="Times" charset="0"/>
        <a:buChar char="•"/>
        <a:defRPr>
          <a:solidFill>
            <a:srgbClr val="000000"/>
          </a:solidFill>
          <a:latin typeface="Times New Roman" pitchFamily="18" charset="0"/>
          <a:ea typeface="+mn-ea"/>
          <a:cs typeface="Times New Roman" pitchFamily="18" charset="0"/>
        </a:defRPr>
      </a:lvl5pPr>
      <a:lvl6pPr marL="1885856" indent="-171442" algn="l" rtl="0" fontAlgn="base">
        <a:spcBef>
          <a:spcPct val="20000"/>
        </a:spcBef>
        <a:spcAft>
          <a:spcPct val="0"/>
        </a:spcAft>
        <a:buFont typeface="Times" pitchFamily="-128" charset="0"/>
        <a:buChar char="•"/>
        <a:defRPr>
          <a:solidFill>
            <a:srgbClr val="000000"/>
          </a:solidFill>
          <a:latin typeface="+mn-lt"/>
          <a:ea typeface="+mn-ea"/>
        </a:defRPr>
      </a:lvl6pPr>
      <a:lvl7pPr marL="2228740" indent="-171442" algn="l" rtl="0" fontAlgn="base">
        <a:spcBef>
          <a:spcPct val="20000"/>
        </a:spcBef>
        <a:spcAft>
          <a:spcPct val="0"/>
        </a:spcAft>
        <a:buFont typeface="Times" pitchFamily="-128" charset="0"/>
        <a:buChar char="•"/>
        <a:defRPr>
          <a:solidFill>
            <a:srgbClr val="000000"/>
          </a:solidFill>
          <a:latin typeface="+mn-lt"/>
          <a:ea typeface="+mn-ea"/>
        </a:defRPr>
      </a:lvl7pPr>
      <a:lvl8pPr marL="2571622" indent="-171442" algn="l" rtl="0" fontAlgn="base">
        <a:spcBef>
          <a:spcPct val="20000"/>
        </a:spcBef>
        <a:spcAft>
          <a:spcPct val="0"/>
        </a:spcAft>
        <a:buFont typeface="Times" pitchFamily="-128" charset="0"/>
        <a:buChar char="•"/>
        <a:defRPr>
          <a:solidFill>
            <a:srgbClr val="000000"/>
          </a:solidFill>
          <a:latin typeface="+mn-lt"/>
          <a:ea typeface="+mn-ea"/>
        </a:defRPr>
      </a:lvl8pPr>
      <a:lvl9pPr marL="2914504" indent="-171442" algn="l" rtl="0" fontAlgn="base">
        <a:spcBef>
          <a:spcPct val="20000"/>
        </a:spcBef>
        <a:spcAft>
          <a:spcPct val="0"/>
        </a:spcAft>
        <a:buFont typeface="Times" pitchFamily="-128" charset="0"/>
        <a:buChar char="•"/>
        <a:defRPr>
          <a:solidFill>
            <a:srgbClr val="000000"/>
          </a:solidFill>
          <a:latin typeface="+mn-lt"/>
          <a:ea typeface="+mn-ea"/>
        </a:defRPr>
      </a:lvl9pPr>
    </p:bodyStyle>
    <p:otherStyle>
      <a:defPPr>
        <a:defRPr lang="en-US"/>
      </a:defPPr>
      <a:lvl1pPr marL="0" algn="l" defTabSz="685767" rtl="0" eaLnBrk="1" latinLnBrk="0" hangingPunct="1">
        <a:defRPr sz="1351" kern="1200">
          <a:solidFill>
            <a:schemeClr val="tx1"/>
          </a:solidFill>
          <a:latin typeface="+mn-lt"/>
          <a:ea typeface="+mn-ea"/>
          <a:cs typeface="+mn-cs"/>
        </a:defRPr>
      </a:lvl1pPr>
      <a:lvl2pPr marL="342882" algn="l" defTabSz="685767" rtl="0" eaLnBrk="1" latinLnBrk="0" hangingPunct="1">
        <a:defRPr sz="1351" kern="1200">
          <a:solidFill>
            <a:schemeClr val="tx1"/>
          </a:solidFill>
          <a:latin typeface="+mn-lt"/>
          <a:ea typeface="+mn-ea"/>
          <a:cs typeface="+mn-cs"/>
        </a:defRPr>
      </a:lvl2pPr>
      <a:lvl3pPr marL="685767" algn="l" defTabSz="685767" rtl="0" eaLnBrk="1" latinLnBrk="0" hangingPunct="1">
        <a:defRPr sz="1351" kern="1200">
          <a:solidFill>
            <a:schemeClr val="tx1"/>
          </a:solidFill>
          <a:latin typeface="+mn-lt"/>
          <a:ea typeface="+mn-ea"/>
          <a:cs typeface="+mn-cs"/>
        </a:defRPr>
      </a:lvl3pPr>
      <a:lvl4pPr marL="1028649" algn="l" defTabSz="685767" rtl="0" eaLnBrk="1" latinLnBrk="0" hangingPunct="1">
        <a:defRPr sz="1351" kern="1200">
          <a:solidFill>
            <a:schemeClr val="tx1"/>
          </a:solidFill>
          <a:latin typeface="+mn-lt"/>
          <a:ea typeface="+mn-ea"/>
          <a:cs typeface="+mn-cs"/>
        </a:defRPr>
      </a:lvl4pPr>
      <a:lvl5pPr marL="1371531" algn="l" defTabSz="685767" rtl="0" eaLnBrk="1" latinLnBrk="0" hangingPunct="1">
        <a:defRPr sz="1351" kern="1200">
          <a:solidFill>
            <a:schemeClr val="tx1"/>
          </a:solidFill>
          <a:latin typeface="+mn-lt"/>
          <a:ea typeface="+mn-ea"/>
          <a:cs typeface="+mn-cs"/>
        </a:defRPr>
      </a:lvl5pPr>
      <a:lvl6pPr marL="1714414" algn="l" defTabSz="685767" rtl="0" eaLnBrk="1" latinLnBrk="0" hangingPunct="1">
        <a:defRPr sz="1351" kern="1200">
          <a:solidFill>
            <a:schemeClr val="tx1"/>
          </a:solidFill>
          <a:latin typeface="+mn-lt"/>
          <a:ea typeface="+mn-ea"/>
          <a:cs typeface="+mn-cs"/>
        </a:defRPr>
      </a:lvl6pPr>
      <a:lvl7pPr marL="2057298" algn="l" defTabSz="685767" rtl="0" eaLnBrk="1" latinLnBrk="0" hangingPunct="1">
        <a:defRPr sz="1351" kern="1200">
          <a:solidFill>
            <a:schemeClr val="tx1"/>
          </a:solidFill>
          <a:latin typeface="+mn-lt"/>
          <a:ea typeface="+mn-ea"/>
          <a:cs typeface="+mn-cs"/>
        </a:defRPr>
      </a:lvl7pPr>
      <a:lvl8pPr marL="2400180" algn="l" defTabSz="685767" rtl="0" eaLnBrk="1" latinLnBrk="0" hangingPunct="1">
        <a:defRPr sz="1351" kern="1200">
          <a:solidFill>
            <a:schemeClr val="tx1"/>
          </a:solidFill>
          <a:latin typeface="+mn-lt"/>
          <a:ea typeface="+mn-ea"/>
          <a:cs typeface="+mn-cs"/>
        </a:defRPr>
      </a:lvl8pPr>
      <a:lvl9pPr marL="2743063" algn="l" defTabSz="685767"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rxiv.org/pdf/2312.1099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181349" y="4509120"/>
            <a:ext cx="5829300" cy="1152128"/>
          </a:xfrm>
          <a:prstGeom prst="rect">
            <a:avLst/>
          </a:prstGeom>
          <a:noFill/>
          <a:ln w="19050">
            <a:noFill/>
            <a:miter lim="800000"/>
            <a:headEnd/>
            <a:tailEnd/>
          </a:ln>
        </p:spPr>
        <p:txBody>
          <a:bodyPr/>
          <a:lstStyle/>
          <a:p>
            <a:pPr algn="ctr" latinLnBrk="0">
              <a:spcBef>
                <a:spcPct val="20000"/>
              </a:spcBef>
              <a:buFont typeface="Wingdings" charset="2"/>
              <a:buNone/>
              <a:defRPr/>
            </a:pPr>
            <a:r>
              <a:rPr lang="en-US" altLang="ko-KR" sz="1600" dirty="0">
                <a:solidFill>
                  <a:srgbClr val="000000"/>
                </a:solidFill>
                <a:ea typeface="나눔스퀘어 Bold" panose="020B0600000101010101" pitchFamily="50" charset="-127"/>
                <a:cs typeface="Open Sans" pitchFamily="34" charset="0"/>
              </a:rPr>
              <a:t>Presenter: S M Wahidur Rahman (20204076)</a:t>
            </a:r>
          </a:p>
          <a:p>
            <a:pPr algn="ctr" latinLnBrk="0">
              <a:spcBef>
                <a:spcPct val="20000"/>
              </a:spcBef>
              <a:buFont typeface="Wingdings" charset="2"/>
              <a:buNone/>
              <a:defRPr/>
            </a:pPr>
            <a:r>
              <a:rPr lang="en-US" altLang="ko-KR" sz="1600" dirty="0">
                <a:solidFill>
                  <a:srgbClr val="000000"/>
                </a:solidFill>
                <a:ea typeface="나눔스퀘어 Bold" panose="020B0600000101010101" pitchFamily="50" charset="-127"/>
                <a:cs typeface="Open Sans" pitchFamily="34" charset="0"/>
              </a:rPr>
              <a:t>Advisor : Prof. Heung-No Lee</a:t>
            </a:r>
          </a:p>
          <a:p>
            <a:pPr algn="ctr" latinLnBrk="0">
              <a:spcBef>
                <a:spcPct val="20000"/>
              </a:spcBef>
              <a:buFont typeface="Wingdings" charset="2"/>
              <a:buNone/>
              <a:defRPr/>
            </a:pPr>
            <a:r>
              <a:rPr lang="en-US" altLang="ko-KR" sz="1600" dirty="0">
                <a:solidFill>
                  <a:srgbClr val="000000"/>
                </a:solidFill>
                <a:ea typeface="나눔스퀘어 Bold" panose="020B0600000101010101" pitchFamily="50" charset="-127"/>
                <a:cs typeface="Open Sans" pitchFamily="34" charset="0"/>
              </a:rPr>
              <a:t>INFONET Lab</a:t>
            </a:r>
          </a:p>
          <a:p>
            <a:pPr algn="ctr" latinLnBrk="0">
              <a:spcBef>
                <a:spcPct val="20000"/>
              </a:spcBef>
              <a:buFont typeface="Wingdings" charset="2"/>
              <a:buNone/>
              <a:defRPr/>
            </a:pPr>
            <a:r>
              <a:rPr lang="en-US" altLang="ko-KR" sz="1600" dirty="0">
                <a:solidFill>
                  <a:srgbClr val="000000"/>
                </a:solidFill>
                <a:ea typeface="나눔스퀘어 Bold" panose="020B0600000101010101" pitchFamily="50" charset="-127"/>
                <a:cs typeface="Open Sans" pitchFamily="34" charset="0"/>
              </a:rPr>
              <a:t>2024. 05. 10</a:t>
            </a:r>
          </a:p>
        </p:txBody>
      </p:sp>
      <p:sp>
        <p:nvSpPr>
          <p:cNvPr id="4" name="TextBox 3">
            <a:extLst>
              <a:ext uri="{FF2B5EF4-FFF2-40B4-BE49-F238E27FC236}">
                <a16:creationId xmlns:a16="http://schemas.microsoft.com/office/drawing/2014/main" id="{9498616F-4850-968D-F0C4-95B874748030}"/>
              </a:ext>
            </a:extLst>
          </p:cNvPr>
          <p:cNvSpPr txBox="1"/>
          <p:nvPr/>
        </p:nvSpPr>
        <p:spPr>
          <a:xfrm>
            <a:off x="3908883" y="3427548"/>
            <a:ext cx="4374233" cy="584775"/>
          </a:xfrm>
          <a:prstGeom prst="rect">
            <a:avLst/>
          </a:prstGeom>
          <a:noFill/>
        </p:spPr>
        <p:txBody>
          <a:bodyPr wrap="square">
            <a:spAutoFit/>
          </a:bodyPr>
          <a:lstStyle/>
          <a:p>
            <a:pPr algn="ctr" latinLnBrk="0">
              <a:spcBef>
                <a:spcPct val="20000"/>
              </a:spcBef>
              <a:defRPr/>
            </a:pPr>
            <a:r>
              <a:rPr lang="en-US" altLang="ko-KR" sz="3200" b="1" dirty="0" err="1"/>
              <a:t>Infonet</a:t>
            </a:r>
            <a:r>
              <a:rPr lang="en-US" altLang="ko-KR" sz="3200" b="1" dirty="0"/>
              <a:t> Journal Club</a:t>
            </a:r>
            <a:endParaRPr lang="en-US" altLang="ko-KR" sz="3200" kern="0" dirty="0">
              <a:solidFill>
                <a:srgbClr val="000000"/>
              </a:solidFill>
              <a:latin typeface="Times New Roman" pitchFamily="18" charset="0"/>
              <a:ea typeface="ＭＳ Ｐゴシック"/>
              <a:cs typeface="Times New Roman" pitchFamily="18" charset="0"/>
            </a:endParaRPr>
          </a:p>
        </p:txBody>
      </p:sp>
    </p:spTree>
    <p:extLst>
      <p:ext uri="{BB962C8B-B14F-4D97-AF65-F5344CB8AC3E}">
        <p14:creationId xmlns:p14="http://schemas.microsoft.com/office/powerpoint/2010/main" val="1194202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70617-1165-EBAF-D055-724631C612C9}"/>
              </a:ext>
            </a:extLst>
          </p:cNvPr>
          <p:cNvSpPr>
            <a:spLocks noGrp="1"/>
          </p:cNvSpPr>
          <p:nvPr>
            <p:ph type="title"/>
          </p:nvPr>
        </p:nvSpPr>
        <p:spPr/>
        <p:txBody>
          <a:bodyPr/>
          <a:lstStyle/>
          <a:p>
            <a:r>
              <a:rPr lang="en-US" dirty="0"/>
              <a:t>Optimization Techniques of RAG Pipeline</a:t>
            </a:r>
          </a:p>
        </p:txBody>
      </p:sp>
      <p:sp>
        <p:nvSpPr>
          <p:cNvPr id="4" name="Slide Number Placeholder 3">
            <a:extLst>
              <a:ext uri="{FF2B5EF4-FFF2-40B4-BE49-F238E27FC236}">
                <a16:creationId xmlns:a16="http://schemas.microsoft.com/office/drawing/2014/main" id="{83575CDF-D026-E6A7-603A-AA92025DC3C8}"/>
              </a:ext>
            </a:extLst>
          </p:cNvPr>
          <p:cNvSpPr>
            <a:spLocks noGrp="1"/>
          </p:cNvSpPr>
          <p:nvPr>
            <p:ph type="sldNum" sz="quarter" idx="10"/>
          </p:nvPr>
        </p:nvSpPr>
        <p:spPr/>
        <p:txBody>
          <a:bodyPr/>
          <a:lstStyle/>
          <a:p>
            <a:fld id="{F9FE05FD-AC39-4C75-AA2D-7483419D6A31}" type="slidenum">
              <a:rPr lang="en-US" smtClean="0"/>
              <a:t>10</a:t>
            </a:fld>
            <a:endParaRPr lang="en-US"/>
          </a:p>
        </p:txBody>
      </p:sp>
      <p:graphicFrame>
        <p:nvGraphicFramePr>
          <p:cNvPr id="5" name="Table 4">
            <a:extLst>
              <a:ext uri="{FF2B5EF4-FFF2-40B4-BE49-F238E27FC236}">
                <a16:creationId xmlns:a16="http://schemas.microsoft.com/office/drawing/2014/main" id="{5B96F57E-E1B0-5D2E-6742-341DCC14AF30}"/>
              </a:ext>
            </a:extLst>
          </p:cNvPr>
          <p:cNvGraphicFramePr>
            <a:graphicFrameLocks noGrp="1"/>
          </p:cNvGraphicFramePr>
          <p:nvPr>
            <p:extLst>
              <p:ext uri="{D42A27DB-BD31-4B8C-83A1-F6EECF244321}">
                <p14:modId xmlns:p14="http://schemas.microsoft.com/office/powerpoint/2010/main" val="856696825"/>
              </p:ext>
            </p:extLst>
          </p:nvPr>
        </p:nvGraphicFramePr>
        <p:xfrm>
          <a:off x="1558605" y="1268760"/>
          <a:ext cx="9127490" cy="1833880"/>
        </p:xfrm>
        <a:graphic>
          <a:graphicData uri="http://schemas.openxmlformats.org/drawingml/2006/table">
            <a:tbl>
              <a:tblPr firstRow="1" bandRow="1">
                <a:tableStyleId>{93296810-A885-4BE3-A3E7-6D5BEEA58F35}</a:tableStyleId>
              </a:tblPr>
              <a:tblGrid>
                <a:gridCol w="3288030">
                  <a:extLst>
                    <a:ext uri="{9D8B030D-6E8A-4147-A177-3AD203B41FA5}">
                      <a16:colId xmlns:a16="http://schemas.microsoft.com/office/drawing/2014/main" val="2323798607"/>
                    </a:ext>
                  </a:extLst>
                </a:gridCol>
                <a:gridCol w="2818130">
                  <a:extLst>
                    <a:ext uri="{9D8B030D-6E8A-4147-A177-3AD203B41FA5}">
                      <a16:colId xmlns:a16="http://schemas.microsoft.com/office/drawing/2014/main" val="3896539391"/>
                    </a:ext>
                  </a:extLst>
                </a:gridCol>
                <a:gridCol w="3021330">
                  <a:extLst>
                    <a:ext uri="{9D8B030D-6E8A-4147-A177-3AD203B41FA5}">
                      <a16:colId xmlns:a16="http://schemas.microsoft.com/office/drawing/2014/main" val="3283420589"/>
                    </a:ext>
                  </a:extLst>
                </a:gridCol>
              </a:tblGrid>
              <a:tr h="370840">
                <a:tc>
                  <a:txBody>
                    <a:bodyPr/>
                    <a:lstStyle/>
                    <a:p>
                      <a:pPr marL="0" marR="0" lvl="0" indent="0" algn="ctr" defTabSz="685767" rtl="0" eaLnBrk="1" fontAlgn="auto" latinLnBrk="0" hangingPunct="1">
                        <a:lnSpc>
                          <a:spcPct val="100000"/>
                        </a:lnSpc>
                        <a:spcBef>
                          <a:spcPts val="0"/>
                        </a:spcBef>
                        <a:spcAft>
                          <a:spcPts val="0"/>
                        </a:spcAft>
                        <a:buClrTx/>
                        <a:buSzTx/>
                        <a:buFontTx/>
                        <a:buNone/>
                        <a:tabLst/>
                        <a:defRPr/>
                      </a:pPr>
                      <a:r>
                        <a:rPr lang="en-US" sz="1800" b="1" dirty="0"/>
                        <a:t>Retrieval</a:t>
                      </a:r>
                      <a:endParaRPr lang="en-US" sz="1800"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685767" rtl="0" eaLnBrk="1" fontAlgn="auto" latinLnBrk="0" hangingPunct="1">
                        <a:lnSpc>
                          <a:spcPct val="100000"/>
                        </a:lnSpc>
                        <a:spcBef>
                          <a:spcPts val="0"/>
                        </a:spcBef>
                        <a:spcAft>
                          <a:spcPts val="0"/>
                        </a:spcAft>
                        <a:buClrTx/>
                        <a:buSzTx/>
                        <a:buFontTx/>
                        <a:buNone/>
                        <a:tabLst/>
                        <a:defRPr/>
                      </a:pPr>
                      <a:r>
                        <a:rPr lang="en-US" sz="1800" b="1" dirty="0"/>
                        <a:t>Generation</a:t>
                      </a:r>
                      <a:endParaRPr lang="en-US" sz="1800"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685767" rtl="0" eaLnBrk="1" fontAlgn="auto" latinLnBrk="0" hangingPunct="1">
                        <a:lnSpc>
                          <a:spcPct val="100000"/>
                        </a:lnSpc>
                        <a:spcBef>
                          <a:spcPts val="0"/>
                        </a:spcBef>
                        <a:spcAft>
                          <a:spcPts val="0"/>
                        </a:spcAft>
                        <a:buClrTx/>
                        <a:buSzTx/>
                        <a:buFontTx/>
                        <a:buNone/>
                        <a:tabLst/>
                        <a:defRPr/>
                      </a:pPr>
                      <a:r>
                        <a:rPr lang="en-US" sz="1800" b="1" dirty="0"/>
                        <a:t>Augmentation</a:t>
                      </a:r>
                      <a:endParaRPr lang="en-US" sz="1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4532107"/>
                  </a:ext>
                </a:extLst>
              </a:tr>
              <a:tr h="370840">
                <a:tc>
                  <a:txBody>
                    <a:bodyPr/>
                    <a:lstStyle/>
                    <a:p>
                      <a:pPr marL="628632" lvl="1" indent="-285750">
                        <a:buFont typeface="Arial" panose="020B0604020202020204" pitchFamily="34" charset="0"/>
                        <a:buChar char="•"/>
                      </a:pPr>
                      <a:endParaRPr lang="en-US" sz="1800" dirty="0"/>
                    </a:p>
                    <a:p>
                      <a:pPr marL="628632" lvl="1" indent="-285750">
                        <a:buFont typeface="Wingdings" panose="05000000000000000000" pitchFamily="2" charset="2"/>
                        <a:buChar char="v"/>
                      </a:pPr>
                      <a:r>
                        <a:rPr lang="en-US" sz="1800" dirty="0"/>
                        <a:t>Indexing Optimization</a:t>
                      </a:r>
                    </a:p>
                    <a:p>
                      <a:pPr marL="628632" lvl="1" indent="-285750">
                        <a:buFont typeface="Wingdings" panose="05000000000000000000" pitchFamily="2" charset="2"/>
                        <a:buChar char="v"/>
                      </a:pPr>
                      <a:r>
                        <a:rPr lang="en-US" sz="1800" dirty="0"/>
                        <a:t>Query Optimization</a:t>
                      </a:r>
                    </a:p>
                    <a:p>
                      <a:pPr marL="628632" lvl="1" indent="-285750">
                        <a:buFont typeface="Wingdings" panose="05000000000000000000" pitchFamily="2" charset="2"/>
                        <a:buChar char="v"/>
                      </a:pPr>
                      <a:r>
                        <a:rPr lang="en-US" sz="1800" dirty="0"/>
                        <a:t>Embedding</a:t>
                      </a:r>
                    </a:p>
                    <a:p>
                      <a:pPr marL="628632" lvl="1" indent="-285750">
                        <a:buFont typeface="Arial" panose="020B0604020202020204" pitchFamily="34" charset="0"/>
                        <a:buChar char="•"/>
                      </a:pPr>
                      <a:endParaRPr lang="en-US" sz="1800" dirty="0"/>
                    </a:p>
                  </a:txBody>
                  <a:tcPr/>
                </a:tc>
                <a:tc>
                  <a:txBody>
                    <a:bodyPr/>
                    <a:lstStyle/>
                    <a:p>
                      <a:pPr marL="628632" lvl="1" indent="-285750">
                        <a:buFont typeface="Arial" panose="020B0604020202020204" pitchFamily="34" charset="0"/>
                        <a:buChar char="•"/>
                      </a:pPr>
                      <a:endParaRPr lang="en-US" sz="1800" dirty="0"/>
                    </a:p>
                    <a:p>
                      <a:pPr marL="628632" lvl="1" indent="-285750">
                        <a:buFont typeface="Wingdings" panose="05000000000000000000" pitchFamily="2" charset="2"/>
                        <a:buChar char="v"/>
                      </a:pPr>
                      <a:r>
                        <a:rPr lang="en-US" sz="1800" dirty="0"/>
                        <a:t>Context Curation</a:t>
                      </a:r>
                    </a:p>
                    <a:p>
                      <a:pPr marL="628632" lvl="1" indent="-285750">
                        <a:buFont typeface="Wingdings" panose="05000000000000000000" pitchFamily="2" charset="2"/>
                        <a:buChar char="v"/>
                      </a:pPr>
                      <a:r>
                        <a:rPr lang="en-US" sz="1800" dirty="0"/>
                        <a:t>LLM Fine-tuning</a:t>
                      </a:r>
                      <a:endParaRPr lang="en-US" sz="1800" dirty="0">
                        <a:latin typeface="Times New Roman" panose="02020603050405020304" pitchFamily="18" charset="0"/>
                        <a:cs typeface="Times New Roman" panose="02020603050405020304" pitchFamily="18" charset="0"/>
                      </a:endParaRPr>
                    </a:p>
                  </a:txBody>
                  <a:tcPr/>
                </a:tc>
                <a:tc>
                  <a:txBody>
                    <a:bodyPr/>
                    <a:lstStyle/>
                    <a:p>
                      <a:pPr marL="628632" lvl="1" indent="-285750">
                        <a:buFont typeface="Arial" panose="020B0604020202020204" pitchFamily="34" charset="0"/>
                        <a:buChar char="•"/>
                      </a:pPr>
                      <a:endParaRPr lang="en-US" sz="1800" dirty="0"/>
                    </a:p>
                    <a:p>
                      <a:pPr marL="628632" lvl="1" indent="-285750">
                        <a:buFont typeface="Wingdings" panose="05000000000000000000" pitchFamily="2" charset="2"/>
                        <a:buChar char="v"/>
                      </a:pPr>
                      <a:r>
                        <a:rPr lang="en-US" sz="1800" dirty="0"/>
                        <a:t>Iterative Retrieval</a:t>
                      </a:r>
                    </a:p>
                    <a:p>
                      <a:pPr marL="628632" lvl="1" indent="-285750">
                        <a:buFont typeface="Wingdings" panose="05000000000000000000" pitchFamily="2" charset="2"/>
                        <a:buChar char="v"/>
                      </a:pPr>
                      <a:r>
                        <a:rPr lang="en-US" sz="1800" dirty="0"/>
                        <a:t>Recursive Retrieval</a:t>
                      </a:r>
                    </a:p>
                    <a:p>
                      <a:pPr marL="628632" lvl="1" indent="-285750">
                        <a:buFont typeface="Wingdings" panose="05000000000000000000" pitchFamily="2" charset="2"/>
                        <a:buChar char="v"/>
                      </a:pPr>
                      <a:r>
                        <a:rPr lang="en-US" sz="1800" dirty="0"/>
                        <a:t>Adaptive Retrieval</a:t>
                      </a:r>
                    </a:p>
                    <a:p>
                      <a:pPr marL="285750" indent="-28575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9424791"/>
                  </a:ext>
                </a:extLst>
              </a:tr>
            </a:tbl>
          </a:graphicData>
        </a:graphic>
      </p:graphicFrame>
    </p:spTree>
    <p:extLst>
      <p:ext uri="{BB962C8B-B14F-4D97-AF65-F5344CB8AC3E}">
        <p14:creationId xmlns:p14="http://schemas.microsoft.com/office/powerpoint/2010/main" val="1414146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53C7-0D33-EF68-9066-A206F7731EE8}"/>
              </a:ext>
            </a:extLst>
          </p:cNvPr>
          <p:cNvSpPr>
            <a:spLocks noGrp="1"/>
          </p:cNvSpPr>
          <p:nvPr>
            <p:ph type="title"/>
          </p:nvPr>
        </p:nvSpPr>
        <p:spPr/>
        <p:txBody>
          <a:bodyPr/>
          <a:lstStyle/>
          <a:p>
            <a:r>
              <a:rPr lang="en-US" sz="2400" b="1" dirty="0"/>
              <a:t>Retrieval</a:t>
            </a:r>
            <a:r>
              <a:rPr lang="en-US" sz="2400" b="1" dirty="0">
                <a:latin typeface="Times New Roman" panose="02020603050405020304" pitchFamily="18" charset="0"/>
                <a:cs typeface="Times New Roman" panose="02020603050405020304" pitchFamily="18" charset="0"/>
              </a:rPr>
              <a:t>: </a:t>
            </a:r>
            <a:r>
              <a:rPr lang="en-US" sz="2400" dirty="0"/>
              <a:t>Indexing Optimization</a:t>
            </a:r>
            <a:endParaRPr lang="en-US" dirty="0"/>
          </a:p>
        </p:txBody>
      </p:sp>
      <p:sp>
        <p:nvSpPr>
          <p:cNvPr id="3" name="Content Placeholder 2">
            <a:extLst>
              <a:ext uri="{FF2B5EF4-FFF2-40B4-BE49-F238E27FC236}">
                <a16:creationId xmlns:a16="http://schemas.microsoft.com/office/drawing/2014/main" id="{3187EADD-C496-F49D-DA01-B1302D584857}"/>
              </a:ext>
            </a:extLst>
          </p:cNvPr>
          <p:cNvSpPr>
            <a:spLocks noGrp="1"/>
          </p:cNvSpPr>
          <p:nvPr>
            <p:ph idx="1"/>
          </p:nvPr>
        </p:nvSpPr>
        <p:spPr/>
        <p:txBody>
          <a:bodyPr/>
          <a:lstStyle/>
          <a:p>
            <a:r>
              <a:rPr lang="en-US" dirty="0"/>
              <a:t>In the Indexing phase, documents are processed, segmented, and transformed into embeddings to be stored in a vector database. The quality of index construction determines whether the correct context can be obtained in the retrieval phase.</a:t>
            </a:r>
          </a:p>
          <a:p>
            <a:endParaRPr lang="en-US" dirty="0"/>
          </a:p>
          <a:p>
            <a:r>
              <a:rPr lang="en-US" dirty="0"/>
              <a:t>Techniques for enhancing index optimization include:</a:t>
            </a:r>
          </a:p>
          <a:p>
            <a:endParaRPr lang="en-US" dirty="0"/>
          </a:p>
          <a:p>
            <a:pPr lvl="2"/>
            <a:r>
              <a:rPr lang="en-US" dirty="0"/>
              <a:t>Chunking Strategy</a:t>
            </a:r>
          </a:p>
          <a:p>
            <a:pPr lvl="2"/>
            <a:r>
              <a:rPr lang="en-US" dirty="0"/>
              <a:t>Metadata Attachments</a:t>
            </a:r>
          </a:p>
          <a:p>
            <a:pPr lvl="2"/>
            <a:r>
              <a:rPr lang="en-US" dirty="0"/>
              <a:t>Structural Index</a:t>
            </a:r>
          </a:p>
          <a:p>
            <a:pPr lvl="2"/>
            <a:r>
              <a:rPr lang="en-US" dirty="0"/>
              <a:t>Hierarchical Index Structure</a:t>
            </a:r>
          </a:p>
          <a:p>
            <a:pPr lvl="2"/>
            <a:r>
              <a:rPr lang="en-US" dirty="0"/>
              <a:t>Knowledge Graph Index</a:t>
            </a:r>
          </a:p>
          <a:p>
            <a:pPr lvl="2"/>
            <a:endParaRPr lang="en-US" dirty="0"/>
          </a:p>
        </p:txBody>
      </p:sp>
      <p:sp>
        <p:nvSpPr>
          <p:cNvPr id="4" name="Slide Number Placeholder 3">
            <a:extLst>
              <a:ext uri="{FF2B5EF4-FFF2-40B4-BE49-F238E27FC236}">
                <a16:creationId xmlns:a16="http://schemas.microsoft.com/office/drawing/2014/main" id="{AAABEDDC-3083-3A30-DE32-3B9400515D5E}"/>
              </a:ext>
            </a:extLst>
          </p:cNvPr>
          <p:cNvSpPr>
            <a:spLocks noGrp="1"/>
          </p:cNvSpPr>
          <p:nvPr>
            <p:ph type="sldNum" sz="quarter" idx="10"/>
          </p:nvPr>
        </p:nvSpPr>
        <p:spPr/>
        <p:txBody>
          <a:bodyPr/>
          <a:lstStyle/>
          <a:p>
            <a:fld id="{F9FE05FD-AC39-4C75-AA2D-7483419D6A31}" type="slidenum">
              <a:rPr lang="en-US" smtClean="0"/>
              <a:t>11</a:t>
            </a:fld>
            <a:endParaRPr lang="en-US"/>
          </a:p>
        </p:txBody>
      </p:sp>
      <p:pic>
        <p:nvPicPr>
          <p:cNvPr id="8" name="Picture 7">
            <a:extLst>
              <a:ext uri="{FF2B5EF4-FFF2-40B4-BE49-F238E27FC236}">
                <a16:creationId xmlns:a16="http://schemas.microsoft.com/office/drawing/2014/main" id="{7128C015-0713-6891-1A5F-A5D2883C954A}"/>
              </a:ext>
            </a:extLst>
          </p:cNvPr>
          <p:cNvPicPr>
            <a:picLocks noChangeAspect="1"/>
          </p:cNvPicPr>
          <p:nvPr/>
        </p:nvPicPr>
        <p:blipFill>
          <a:blip r:embed="rId3"/>
          <a:stretch>
            <a:fillRect/>
          </a:stretch>
        </p:blipFill>
        <p:spPr>
          <a:xfrm>
            <a:off x="8353614" y="1982082"/>
            <a:ext cx="2987126" cy="4572000"/>
          </a:xfrm>
          <a:prstGeom prst="rect">
            <a:avLst/>
          </a:prstGeom>
          <a:ln w="3175" cap="sq">
            <a:solidFill>
              <a:srgbClr val="000000"/>
            </a:solidFill>
            <a:prstDash val="solid"/>
            <a:miter lim="800000"/>
          </a:ln>
          <a:effectLst/>
        </p:spPr>
      </p:pic>
      <p:pic>
        <p:nvPicPr>
          <p:cNvPr id="10" name="Picture 9">
            <a:extLst>
              <a:ext uri="{FF2B5EF4-FFF2-40B4-BE49-F238E27FC236}">
                <a16:creationId xmlns:a16="http://schemas.microsoft.com/office/drawing/2014/main" id="{41F045B5-7DBF-6C64-6683-EAC58ADAD379}"/>
              </a:ext>
            </a:extLst>
          </p:cNvPr>
          <p:cNvPicPr>
            <a:picLocks noChangeAspect="1"/>
          </p:cNvPicPr>
          <p:nvPr/>
        </p:nvPicPr>
        <p:blipFill>
          <a:blip r:embed="rId4"/>
          <a:stretch>
            <a:fillRect/>
          </a:stretch>
        </p:blipFill>
        <p:spPr>
          <a:xfrm>
            <a:off x="5159896" y="3353682"/>
            <a:ext cx="3061825" cy="3200400"/>
          </a:xfrm>
          <a:prstGeom prst="rect">
            <a:avLst/>
          </a:prstGeom>
          <a:ln w="3175" cap="sq">
            <a:solidFill>
              <a:srgbClr val="000000"/>
            </a:solidFill>
            <a:prstDash val="solid"/>
            <a:miter lim="800000"/>
          </a:ln>
          <a:effectLst/>
        </p:spPr>
      </p:pic>
      <p:pic>
        <p:nvPicPr>
          <p:cNvPr id="6" name="Picture 5">
            <a:extLst>
              <a:ext uri="{FF2B5EF4-FFF2-40B4-BE49-F238E27FC236}">
                <a16:creationId xmlns:a16="http://schemas.microsoft.com/office/drawing/2014/main" id="{4934BE15-92F7-AB8D-4DDB-713A8C7DC9FE}"/>
              </a:ext>
            </a:extLst>
          </p:cNvPr>
          <p:cNvPicPr>
            <a:picLocks noChangeAspect="1"/>
          </p:cNvPicPr>
          <p:nvPr/>
        </p:nvPicPr>
        <p:blipFill>
          <a:blip r:embed="rId5"/>
          <a:stretch>
            <a:fillRect/>
          </a:stretch>
        </p:blipFill>
        <p:spPr>
          <a:xfrm>
            <a:off x="1801527" y="4907384"/>
            <a:ext cx="2503654" cy="1646698"/>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1416135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53C7-0D33-EF68-9066-A206F7731EE8}"/>
              </a:ext>
            </a:extLst>
          </p:cNvPr>
          <p:cNvSpPr>
            <a:spLocks noGrp="1"/>
          </p:cNvSpPr>
          <p:nvPr>
            <p:ph type="title"/>
          </p:nvPr>
        </p:nvSpPr>
        <p:spPr/>
        <p:txBody>
          <a:bodyPr/>
          <a:lstStyle/>
          <a:p>
            <a:r>
              <a:rPr lang="en-US" sz="2400" b="1" dirty="0"/>
              <a:t>Retrieval</a:t>
            </a:r>
            <a:r>
              <a:rPr lang="en-US" sz="2400" b="1" dirty="0">
                <a:latin typeface="Times New Roman" panose="02020603050405020304" pitchFamily="18" charset="0"/>
                <a:cs typeface="Times New Roman" panose="02020603050405020304" pitchFamily="18" charset="0"/>
              </a:rPr>
              <a:t>: </a:t>
            </a:r>
            <a:r>
              <a:rPr lang="en-US" sz="2400" dirty="0"/>
              <a:t>Query Optimization</a:t>
            </a:r>
            <a:endParaRPr lang="en-US" dirty="0"/>
          </a:p>
        </p:txBody>
      </p:sp>
      <p:sp>
        <p:nvSpPr>
          <p:cNvPr id="3" name="Content Placeholder 2">
            <a:extLst>
              <a:ext uri="{FF2B5EF4-FFF2-40B4-BE49-F238E27FC236}">
                <a16:creationId xmlns:a16="http://schemas.microsoft.com/office/drawing/2014/main" id="{3187EADD-C496-F49D-DA01-B1302D584857}"/>
              </a:ext>
            </a:extLst>
          </p:cNvPr>
          <p:cNvSpPr>
            <a:spLocks noGrp="1"/>
          </p:cNvSpPr>
          <p:nvPr>
            <p:ph idx="1"/>
          </p:nvPr>
        </p:nvSpPr>
        <p:spPr/>
        <p:txBody>
          <a:bodyPr/>
          <a:lstStyle/>
          <a:p>
            <a:r>
              <a:rPr lang="en-US" dirty="0"/>
              <a:t>Unclear or poorly formulated queries can result in ineffective retrieval. Additionally, language complexity and ambiguity can hinder the performance of language models.</a:t>
            </a:r>
          </a:p>
          <a:p>
            <a:r>
              <a:rPr lang="en-US" dirty="0"/>
              <a:t>For instance, they may not discern whether “LLM” refers to large language model or a Master of Laws in a legal context</a:t>
            </a:r>
          </a:p>
          <a:p>
            <a:endParaRPr lang="en-US" dirty="0"/>
          </a:p>
          <a:p>
            <a:r>
              <a:rPr lang="en-US" dirty="0"/>
              <a:t>Techniques for enhancing query optimization :</a:t>
            </a:r>
          </a:p>
          <a:p>
            <a:endParaRPr lang="en-US" dirty="0"/>
          </a:p>
          <a:p>
            <a:pPr lvl="2"/>
            <a:r>
              <a:rPr lang="en-US" dirty="0"/>
              <a:t>Query Expansion</a:t>
            </a:r>
          </a:p>
          <a:p>
            <a:pPr lvl="3"/>
            <a:r>
              <a:rPr lang="en-US" dirty="0"/>
              <a:t>Multi-Query</a:t>
            </a:r>
          </a:p>
          <a:p>
            <a:pPr lvl="3"/>
            <a:r>
              <a:rPr lang="en-US" dirty="0"/>
              <a:t>Sub-Query</a:t>
            </a:r>
          </a:p>
          <a:p>
            <a:pPr lvl="3"/>
            <a:r>
              <a:rPr lang="en-US" dirty="0"/>
              <a:t>Chain-of-Verification (</a:t>
            </a:r>
            <a:r>
              <a:rPr lang="en-US" dirty="0" err="1"/>
              <a:t>CoVe</a:t>
            </a:r>
            <a:r>
              <a:rPr lang="en-US" dirty="0"/>
              <a:t>)</a:t>
            </a:r>
          </a:p>
          <a:p>
            <a:pPr lvl="2"/>
            <a:r>
              <a:rPr lang="en-US" dirty="0"/>
              <a:t>Query Transformation</a:t>
            </a:r>
          </a:p>
          <a:p>
            <a:pPr lvl="3"/>
            <a:r>
              <a:rPr lang="en-US" dirty="0"/>
              <a:t>Query Rewrite</a:t>
            </a:r>
          </a:p>
          <a:p>
            <a:pPr lvl="2"/>
            <a:r>
              <a:rPr lang="en-US" dirty="0"/>
              <a:t>Query Routing</a:t>
            </a:r>
          </a:p>
          <a:p>
            <a:pPr lvl="3"/>
            <a:r>
              <a:rPr lang="en-US" dirty="0"/>
              <a:t>Metadata Router / Filter</a:t>
            </a:r>
          </a:p>
          <a:p>
            <a:pPr lvl="3"/>
            <a:r>
              <a:rPr lang="en-US" dirty="0"/>
              <a:t>Semantic Router</a:t>
            </a:r>
          </a:p>
        </p:txBody>
      </p:sp>
      <p:sp>
        <p:nvSpPr>
          <p:cNvPr id="4" name="Slide Number Placeholder 3">
            <a:extLst>
              <a:ext uri="{FF2B5EF4-FFF2-40B4-BE49-F238E27FC236}">
                <a16:creationId xmlns:a16="http://schemas.microsoft.com/office/drawing/2014/main" id="{AAABEDDC-3083-3A30-DE32-3B9400515D5E}"/>
              </a:ext>
            </a:extLst>
          </p:cNvPr>
          <p:cNvSpPr>
            <a:spLocks noGrp="1"/>
          </p:cNvSpPr>
          <p:nvPr>
            <p:ph type="sldNum" sz="quarter" idx="10"/>
          </p:nvPr>
        </p:nvSpPr>
        <p:spPr/>
        <p:txBody>
          <a:bodyPr/>
          <a:lstStyle/>
          <a:p>
            <a:fld id="{F9FE05FD-AC39-4C75-AA2D-7483419D6A31}" type="slidenum">
              <a:rPr lang="en-US" smtClean="0"/>
              <a:t>12</a:t>
            </a:fld>
            <a:endParaRPr lang="en-US"/>
          </a:p>
        </p:txBody>
      </p:sp>
      <p:pic>
        <p:nvPicPr>
          <p:cNvPr id="6" name="Picture 5">
            <a:extLst>
              <a:ext uri="{FF2B5EF4-FFF2-40B4-BE49-F238E27FC236}">
                <a16:creationId xmlns:a16="http://schemas.microsoft.com/office/drawing/2014/main" id="{91DAC679-0F6B-3602-36E0-4AAFFCA7C74B}"/>
              </a:ext>
            </a:extLst>
          </p:cNvPr>
          <p:cNvPicPr>
            <a:picLocks noChangeAspect="1"/>
          </p:cNvPicPr>
          <p:nvPr/>
        </p:nvPicPr>
        <p:blipFill>
          <a:blip r:embed="rId2"/>
          <a:stretch>
            <a:fillRect/>
          </a:stretch>
        </p:blipFill>
        <p:spPr>
          <a:xfrm>
            <a:off x="5951984" y="2119284"/>
            <a:ext cx="3125972" cy="4572000"/>
          </a:xfrm>
          <a:prstGeom prst="rect">
            <a:avLst/>
          </a:prstGeom>
          <a:ln w="3175" cap="sq">
            <a:solidFill>
              <a:srgbClr val="000000"/>
            </a:solidFill>
            <a:prstDash val="solid"/>
            <a:miter lim="800000"/>
          </a:ln>
          <a:effectLst/>
        </p:spPr>
      </p:pic>
      <p:pic>
        <p:nvPicPr>
          <p:cNvPr id="8" name="Picture 7">
            <a:extLst>
              <a:ext uri="{FF2B5EF4-FFF2-40B4-BE49-F238E27FC236}">
                <a16:creationId xmlns:a16="http://schemas.microsoft.com/office/drawing/2014/main" id="{29158FA7-2227-7D83-7118-5B5911E11FD6}"/>
              </a:ext>
            </a:extLst>
          </p:cNvPr>
          <p:cNvPicPr>
            <a:picLocks noChangeAspect="1"/>
          </p:cNvPicPr>
          <p:nvPr/>
        </p:nvPicPr>
        <p:blipFill>
          <a:blip r:embed="rId3"/>
          <a:stretch>
            <a:fillRect/>
          </a:stretch>
        </p:blipFill>
        <p:spPr>
          <a:xfrm>
            <a:off x="9167645" y="2122188"/>
            <a:ext cx="2817025" cy="4572000"/>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2812598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53C7-0D33-EF68-9066-A206F7731EE8}"/>
              </a:ext>
            </a:extLst>
          </p:cNvPr>
          <p:cNvSpPr>
            <a:spLocks noGrp="1"/>
          </p:cNvSpPr>
          <p:nvPr>
            <p:ph type="title"/>
          </p:nvPr>
        </p:nvSpPr>
        <p:spPr/>
        <p:txBody>
          <a:bodyPr/>
          <a:lstStyle/>
          <a:p>
            <a:r>
              <a:rPr lang="en-US" sz="2400" b="1" dirty="0"/>
              <a:t>Retrieval</a:t>
            </a:r>
            <a:r>
              <a:rPr lang="en-US" sz="2400" b="1" dirty="0">
                <a:latin typeface="Times New Roman" panose="02020603050405020304" pitchFamily="18" charset="0"/>
                <a:cs typeface="Times New Roman" panose="02020603050405020304" pitchFamily="18" charset="0"/>
              </a:rPr>
              <a:t>: </a:t>
            </a:r>
            <a:r>
              <a:rPr lang="en-US" sz="2400" dirty="0"/>
              <a:t>Embedding</a:t>
            </a:r>
            <a:endParaRPr lang="en-US" dirty="0"/>
          </a:p>
        </p:txBody>
      </p:sp>
      <p:sp>
        <p:nvSpPr>
          <p:cNvPr id="3" name="Content Placeholder 2">
            <a:extLst>
              <a:ext uri="{FF2B5EF4-FFF2-40B4-BE49-F238E27FC236}">
                <a16:creationId xmlns:a16="http://schemas.microsoft.com/office/drawing/2014/main" id="{3187EADD-C496-F49D-DA01-B1302D584857}"/>
              </a:ext>
            </a:extLst>
          </p:cNvPr>
          <p:cNvSpPr>
            <a:spLocks noGrp="1"/>
          </p:cNvSpPr>
          <p:nvPr>
            <p:ph idx="1"/>
          </p:nvPr>
        </p:nvSpPr>
        <p:spPr/>
        <p:txBody>
          <a:bodyPr/>
          <a:lstStyle/>
          <a:p>
            <a:r>
              <a:rPr lang="en-US" dirty="0"/>
              <a:t>RAG retrieves information by comparing the similarity of embeddings between the question and document chunks, using techniques like cosine similarity. It employs both sparse encoding methods like BM25 and dense retrievers such as BERT for effective retrieval.</a:t>
            </a:r>
          </a:p>
          <a:p>
            <a:endParaRPr lang="en-US" dirty="0"/>
          </a:p>
          <a:p>
            <a:r>
              <a:rPr lang="en-US" dirty="0"/>
              <a:t>Techniques related to embedding for better Retrieval:</a:t>
            </a:r>
          </a:p>
          <a:p>
            <a:endParaRPr lang="en-US" dirty="0"/>
          </a:p>
          <a:p>
            <a:pPr lvl="2"/>
            <a:r>
              <a:rPr lang="en-US" dirty="0"/>
              <a:t>Mix /  Hybrid Retrieval</a:t>
            </a:r>
          </a:p>
          <a:p>
            <a:pPr lvl="2"/>
            <a:r>
              <a:rPr lang="en-US" dirty="0"/>
              <a:t>Fine-tuning Embedding Model</a:t>
            </a:r>
          </a:p>
        </p:txBody>
      </p:sp>
      <p:sp>
        <p:nvSpPr>
          <p:cNvPr id="4" name="Slide Number Placeholder 3">
            <a:extLst>
              <a:ext uri="{FF2B5EF4-FFF2-40B4-BE49-F238E27FC236}">
                <a16:creationId xmlns:a16="http://schemas.microsoft.com/office/drawing/2014/main" id="{AAABEDDC-3083-3A30-DE32-3B9400515D5E}"/>
              </a:ext>
            </a:extLst>
          </p:cNvPr>
          <p:cNvSpPr>
            <a:spLocks noGrp="1"/>
          </p:cNvSpPr>
          <p:nvPr>
            <p:ph type="sldNum" sz="quarter" idx="10"/>
          </p:nvPr>
        </p:nvSpPr>
        <p:spPr/>
        <p:txBody>
          <a:bodyPr/>
          <a:lstStyle/>
          <a:p>
            <a:fld id="{F9FE05FD-AC39-4C75-AA2D-7483419D6A31}" type="slidenum">
              <a:rPr lang="en-US" smtClean="0"/>
              <a:t>13</a:t>
            </a:fld>
            <a:endParaRPr lang="en-US"/>
          </a:p>
        </p:txBody>
      </p:sp>
      <p:pic>
        <p:nvPicPr>
          <p:cNvPr id="6" name="Picture 5">
            <a:extLst>
              <a:ext uri="{FF2B5EF4-FFF2-40B4-BE49-F238E27FC236}">
                <a16:creationId xmlns:a16="http://schemas.microsoft.com/office/drawing/2014/main" id="{8E96FE1E-3834-658D-F0E0-B81284567B6C}"/>
              </a:ext>
            </a:extLst>
          </p:cNvPr>
          <p:cNvPicPr>
            <a:picLocks noChangeAspect="1"/>
          </p:cNvPicPr>
          <p:nvPr/>
        </p:nvPicPr>
        <p:blipFill rotWithShape="1">
          <a:blip r:embed="rId3"/>
          <a:srcRect l="8615"/>
          <a:stretch/>
        </p:blipFill>
        <p:spPr>
          <a:xfrm>
            <a:off x="5303912" y="3741859"/>
            <a:ext cx="3055390" cy="2727346"/>
          </a:xfrm>
          <a:prstGeom prst="rect">
            <a:avLst/>
          </a:prstGeom>
          <a:ln w="3175" cap="sq">
            <a:solidFill>
              <a:srgbClr val="000000"/>
            </a:solidFill>
            <a:prstDash val="solid"/>
            <a:miter lim="800000"/>
          </a:ln>
          <a:effectLst/>
        </p:spPr>
      </p:pic>
      <p:pic>
        <p:nvPicPr>
          <p:cNvPr id="8" name="Picture 7">
            <a:extLst>
              <a:ext uri="{FF2B5EF4-FFF2-40B4-BE49-F238E27FC236}">
                <a16:creationId xmlns:a16="http://schemas.microsoft.com/office/drawing/2014/main" id="{BAD573EC-B4B9-2830-BB01-28C7CE19AC0A}"/>
              </a:ext>
            </a:extLst>
          </p:cNvPr>
          <p:cNvPicPr>
            <a:picLocks noChangeAspect="1"/>
          </p:cNvPicPr>
          <p:nvPr/>
        </p:nvPicPr>
        <p:blipFill>
          <a:blip r:embed="rId4"/>
          <a:stretch>
            <a:fillRect/>
          </a:stretch>
        </p:blipFill>
        <p:spPr>
          <a:xfrm>
            <a:off x="8521281" y="1902058"/>
            <a:ext cx="2788730" cy="4572000"/>
          </a:xfrm>
          <a:prstGeom prst="rect">
            <a:avLst/>
          </a:prstGeom>
          <a:ln w="3175" cap="sq">
            <a:solidFill>
              <a:srgbClr val="000000"/>
            </a:solidFill>
            <a:prstDash val="solid"/>
            <a:miter lim="800000"/>
          </a:ln>
          <a:effectLst/>
        </p:spPr>
      </p:pic>
      <p:pic>
        <p:nvPicPr>
          <p:cNvPr id="7" name="Picture 6">
            <a:extLst>
              <a:ext uri="{FF2B5EF4-FFF2-40B4-BE49-F238E27FC236}">
                <a16:creationId xmlns:a16="http://schemas.microsoft.com/office/drawing/2014/main" id="{677B3AC8-197A-4680-85D9-A3AB698731DA}"/>
              </a:ext>
            </a:extLst>
          </p:cNvPr>
          <p:cNvPicPr>
            <a:picLocks noChangeAspect="1"/>
          </p:cNvPicPr>
          <p:nvPr/>
        </p:nvPicPr>
        <p:blipFill>
          <a:blip r:embed="rId5"/>
          <a:stretch>
            <a:fillRect/>
          </a:stretch>
        </p:blipFill>
        <p:spPr>
          <a:xfrm>
            <a:off x="1582139" y="3749366"/>
            <a:ext cx="3086446" cy="2712332"/>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98642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53C7-0D33-EF68-9066-A206F7731EE8}"/>
              </a:ext>
            </a:extLst>
          </p:cNvPr>
          <p:cNvSpPr>
            <a:spLocks noGrp="1"/>
          </p:cNvSpPr>
          <p:nvPr>
            <p:ph type="title"/>
          </p:nvPr>
        </p:nvSpPr>
        <p:spPr/>
        <p:txBody>
          <a:bodyPr/>
          <a:lstStyle/>
          <a:p>
            <a:r>
              <a:rPr lang="en-US" sz="2400" b="1" dirty="0"/>
              <a:t>Generation</a:t>
            </a:r>
            <a:r>
              <a:rPr lang="en-US" sz="2400" b="1" dirty="0">
                <a:latin typeface="Times New Roman" panose="02020603050405020304" pitchFamily="18" charset="0"/>
                <a:cs typeface="Times New Roman" panose="02020603050405020304" pitchFamily="18" charset="0"/>
              </a:rPr>
              <a:t>: </a:t>
            </a:r>
            <a:r>
              <a:rPr lang="en-US" sz="2400" dirty="0"/>
              <a:t>Context Curation</a:t>
            </a:r>
            <a:endParaRPr lang="en-US" dirty="0"/>
          </a:p>
        </p:txBody>
      </p:sp>
      <p:sp>
        <p:nvSpPr>
          <p:cNvPr id="3" name="Content Placeholder 2">
            <a:extLst>
              <a:ext uri="{FF2B5EF4-FFF2-40B4-BE49-F238E27FC236}">
                <a16:creationId xmlns:a16="http://schemas.microsoft.com/office/drawing/2014/main" id="{3187EADD-C496-F49D-DA01-B1302D584857}"/>
              </a:ext>
            </a:extLst>
          </p:cNvPr>
          <p:cNvSpPr>
            <a:spLocks noGrp="1"/>
          </p:cNvSpPr>
          <p:nvPr>
            <p:ph idx="1"/>
          </p:nvPr>
        </p:nvSpPr>
        <p:spPr/>
        <p:txBody>
          <a:bodyPr/>
          <a:lstStyle/>
          <a:p>
            <a:r>
              <a:rPr lang="en-US" dirty="0"/>
              <a:t>Redundant information and lengthy contexts can disrupt LLM generation, potentially causing it to overlook middle portions. To mitigate this, further processing of retrieved content is often necessary in RAG systems.</a:t>
            </a:r>
          </a:p>
          <a:p>
            <a:endParaRPr lang="en-US" dirty="0"/>
          </a:p>
          <a:p>
            <a:r>
              <a:rPr lang="en-US" dirty="0"/>
              <a:t>Techniques that can enhance Context Curation:</a:t>
            </a:r>
          </a:p>
          <a:p>
            <a:endParaRPr lang="en-US" dirty="0"/>
          </a:p>
          <a:p>
            <a:pPr lvl="2"/>
            <a:r>
              <a:rPr lang="en-US" dirty="0"/>
              <a:t>Re-ranking</a:t>
            </a:r>
          </a:p>
          <a:p>
            <a:pPr lvl="2"/>
            <a:r>
              <a:rPr lang="en-US" dirty="0"/>
              <a:t>Context Selection / Compression</a:t>
            </a:r>
          </a:p>
        </p:txBody>
      </p:sp>
      <p:sp>
        <p:nvSpPr>
          <p:cNvPr id="4" name="Slide Number Placeholder 3">
            <a:extLst>
              <a:ext uri="{FF2B5EF4-FFF2-40B4-BE49-F238E27FC236}">
                <a16:creationId xmlns:a16="http://schemas.microsoft.com/office/drawing/2014/main" id="{AAABEDDC-3083-3A30-DE32-3B9400515D5E}"/>
              </a:ext>
            </a:extLst>
          </p:cNvPr>
          <p:cNvSpPr>
            <a:spLocks noGrp="1"/>
          </p:cNvSpPr>
          <p:nvPr>
            <p:ph type="sldNum" sz="quarter" idx="10"/>
          </p:nvPr>
        </p:nvSpPr>
        <p:spPr/>
        <p:txBody>
          <a:bodyPr/>
          <a:lstStyle/>
          <a:p>
            <a:fld id="{F9FE05FD-AC39-4C75-AA2D-7483419D6A31}" type="slidenum">
              <a:rPr lang="en-US" smtClean="0"/>
              <a:t>14</a:t>
            </a:fld>
            <a:endParaRPr lang="en-US"/>
          </a:p>
        </p:txBody>
      </p:sp>
      <p:pic>
        <p:nvPicPr>
          <p:cNvPr id="6" name="Picture 5">
            <a:extLst>
              <a:ext uri="{FF2B5EF4-FFF2-40B4-BE49-F238E27FC236}">
                <a16:creationId xmlns:a16="http://schemas.microsoft.com/office/drawing/2014/main" id="{8D951C18-2B85-23D1-6A99-8DBF866BFCEB}"/>
              </a:ext>
            </a:extLst>
          </p:cNvPr>
          <p:cNvPicPr>
            <a:picLocks noChangeAspect="1"/>
          </p:cNvPicPr>
          <p:nvPr/>
        </p:nvPicPr>
        <p:blipFill rotWithShape="1">
          <a:blip r:embed="rId2"/>
          <a:srcRect l="21834"/>
          <a:stretch/>
        </p:blipFill>
        <p:spPr>
          <a:xfrm>
            <a:off x="5807968" y="1988840"/>
            <a:ext cx="2406051" cy="4572000"/>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14462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53C7-0D33-EF68-9066-A206F7731EE8}"/>
              </a:ext>
            </a:extLst>
          </p:cNvPr>
          <p:cNvSpPr>
            <a:spLocks noGrp="1"/>
          </p:cNvSpPr>
          <p:nvPr>
            <p:ph type="title"/>
          </p:nvPr>
        </p:nvSpPr>
        <p:spPr/>
        <p:txBody>
          <a:bodyPr/>
          <a:lstStyle/>
          <a:p>
            <a:r>
              <a:rPr lang="en-US" sz="2400" b="1" dirty="0"/>
              <a:t>Generation</a:t>
            </a:r>
            <a:r>
              <a:rPr lang="en-US" sz="2400" b="1" dirty="0">
                <a:latin typeface="Times New Roman" panose="02020603050405020304" pitchFamily="18" charset="0"/>
                <a:cs typeface="Times New Roman" panose="02020603050405020304" pitchFamily="18" charset="0"/>
              </a:rPr>
              <a:t>: </a:t>
            </a:r>
            <a:r>
              <a:rPr lang="en-US" sz="2400" dirty="0"/>
              <a:t>LLM Fine-tuning</a:t>
            </a:r>
            <a:endParaRPr lang="en-US" dirty="0"/>
          </a:p>
        </p:txBody>
      </p:sp>
      <p:sp>
        <p:nvSpPr>
          <p:cNvPr id="3" name="Content Placeholder 2">
            <a:extLst>
              <a:ext uri="{FF2B5EF4-FFF2-40B4-BE49-F238E27FC236}">
                <a16:creationId xmlns:a16="http://schemas.microsoft.com/office/drawing/2014/main" id="{3187EADD-C496-F49D-DA01-B1302D584857}"/>
              </a:ext>
            </a:extLst>
          </p:cNvPr>
          <p:cNvSpPr>
            <a:spLocks noGrp="1"/>
          </p:cNvSpPr>
          <p:nvPr>
            <p:ph idx="1"/>
          </p:nvPr>
        </p:nvSpPr>
        <p:spPr>
          <a:xfrm>
            <a:off x="946811" y="1066800"/>
            <a:ext cx="7525453" cy="5228080"/>
          </a:xfrm>
        </p:spPr>
        <p:txBody>
          <a:bodyPr/>
          <a:lstStyle/>
          <a:p>
            <a:r>
              <a:rPr lang="en-US" b="1" dirty="0"/>
              <a:t>Domain knowledge injection:  </a:t>
            </a:r>
            <a:r>
              <a:rPr lang="en-US" dirty="0"/>
              <a:t>When LLMs lack data in a specific domain, additional knowledge can be provided to the LLM through fine-tuning.</a:t>
            </a:r>
          </a:p>
          <a:p>
            <a:r>
              <a:rPr lang="en-US" b="1" dirty="0"/>
              <a:t>Generate natural responses:</a:t>
            </a:r>
            <a:r>
              <a:rPr lang="en-US" dirty="0"/>
              <a:t> To improve the RAG system, the generator can be further optimized or fine-tuned to ensure that the generated text is natural and effectively leverages the retrieved documents.</a:t>
            </a:r>
          </a:p>
          <a:p>
            <a:r>
              <a:rPr lang="en-US" b="1" dirty="0"/>
              <a:t>Alignment with Preferences: </a:t>
            </a:r>
            <a:r>
              <a:rPr lang="en-US" dirty="0"/>
              <a:t>Leveraging reinforcement learning techniques facilitates the alignment of LLM outputs with either human or retriever preferences, optimizing performance. </a:t>
            </a:r>
          </a:p>
        </p:txBody>
      </p:sp>
      <p:sp>
        <p:nvSpPr>
          <p:cNvPr id="4" name="Slide Number Placeholder 3">
            <a:extLst>
              <a:ext uri="{FF2B5EF4-FFF2-40B4-BE49-F238E27FC236}">
                <a16:creationId xmlns:a16="http://schemas.microsoft.com/office/drawing/2014/main" id="{AAABEDDC-3083-3A30-DE32-3B9400515D5E}"/>
              </a:ext>
            </a:extLst>
          </p:cNvPr>
          <p:cNvSpPr>
            <a:spLocks noGrp="1"/>
          </p:cNvSpPr>
          <p:nvPr>
            <p:ph type="sldNum" sz="quarter" idx="10"/>
          </p:nvPr>
        </p:nvSpPr>
        <p:spPr/>
        <p:txBody>
          <a:bodyPr/>
          <a:lstStyle/>
          <a:p>
            <a:fld id="{F9FE05FD-AC39-4C75-AA2D-7483419D6A31}" type="slidenum">
              <a:rPr lang="en-US" smtClean="0"/>
              <a:t>15</a:t>
            </a:fld>
            <a:endParaRPr lang="en-US"/>
          </a:p>
        </p:txBody>
      </p:sp>
      <p:pic>
        <p:nvPicPr>
          <p:cNvPr id="8" name="Picture 7">
            <a:extLst>
              <a:ext uri="{FF2B5EF4-FFF2-40B4-BE49-F238E27FC236}">
                <a16:creationId xmlns:a16="http://schemas.microsoft.com/office/drawing/2014/main" id="{794E1967-1796-D3A9-F3D7-680278ACA60D}"/>
              </a:ext>
            </a:extLst>
          </p:cNvPr>
          <p:cNvPicPr>
            <a:picLocks noChangeAspect="1"/>
          </p:cNvPicPr>
          <p:nvPr/>
        </p:nvPicPr>
        <p:blipFill rotWithShape="1">
          <a:blip r:embed="rId2"/>
          <a:srcRect l="6123"/>
          <a:stretch/>
        </p:blipFill>
        <p:spPr>
          <a:xfrm>
            <a:off x="8483128" y="1066800"/>
            <a:ext cx="3312484" cy="4490158"/>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2815516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53C7-0D33-EF68-9066-A206F7731EE8}"/>
              </a:ext>
            </a:extLst>
          </p:cNvPr>
          <p:cNvSpPr>
            <a:spLocks noGrp="1"/>
          </p:cNvSpPr>
          <p:nvPr>
            <p:ph type="title"/>
          </p:nvPr>
        </p:nvSpPr>
        <p:spPr/>
        <p:txBody>
          <a:bodyPr/>
          <a:lstStyle/>
          <a:p>
            <a:r>
              <a:rPr lang="en-US" sz="2400" b="1" dirty="0"/>
              <a:t>Augmentation</a:t>
            </a:r>
            <a:r>
              <a:rPr lang="en-US" sz="2400" b="1" dirty="0">
                <a:latin typeface="Times New Roman" panose="02020603050405020304" pitchFamily="18" charset="0"/>
                <a:cs typeface="Times New Roman" panose="02020603050405020304" pitchFamily="18" charset="0"/>
              </a:rPr>
              <a:t>: </a:t>
            </a:r>
            <a:r>
              <a:rPr lang="en-US" sz="2400" dirty="0"/>
              <a:t>Iterative Retrieval</a:t>
            </a:r>
            <a:endParaRPr lang="en-US" dirty="0"/>
          </a:p>
        </p:txBody>
      </p:sp>
      <p:sp>
        <p:nvSpPr>
          <p:cNvPr id="3" name="Content Placeholder 2">
            <a:extLst>
              <a:ext uri="{FF2B5EF4-FFF2-40B4-BE49-F238E27FC236}">
                <a16:creationId xmlns:a16="http://schemas.microsoft.com/office/drawing/2014/main" id="{3187EADD-C496-F49D-DA01-B1302D584857}"/>
              </a:ext>
            </a:extLst>
          </p:cNvPr>
          <p:cNvSpPr>
            <a:spLocks noGrp="1"/>
          </p:cNvSpPr>
          <p:nvPr>
            <p:ph idx="1"/>
          </p:nvPr>
        </p:nvSpPr>
        <p:spPr/>
        <p:txBody>
          <a:bodyPr/>
          <a:lstStyle/>
          <a:p>
            <a:r>
              <a:rPr lang="en-US" dirty="0"/>
              <a:t>Iterative retrieval is a process where the knowledge base is repeatedly searched based on the initial query and the text generated so far, providing a more comprehensive knowledge base for LLMs.</a:t>
            </a:r>
          </a:p>
          <a:p>
            <a:endParaRPr lang="en-US" dirty="0"/>
          </a:p>
        </p:txBody>
      </p:sp>
      <p:sp>
        <p:nvSpPr>
          <p:cNvPr id="4" name="Slide Number Placeholder 3">
            <a:extLst>
              <a:ext uri="{FF2B5EF4-FFF2-40B4-BE49-F238E27FC236}">
                <a16:creationId xmlns:a16="http://schemas.microsoft.com/office/drawing/2014/main" id="{AAABEDDC-3083-3A30-DE32-3B9400515D5E}"/>
              </a:ext>
            </a:extLst>
          </p:cNvPr>
          <p:cNvSpPr>
            <a:spLocks noGrp="1"/>
          </p:cNvSpPr>
          <p:nvPr>
            <p:ph type="sldNum" sz="quarter" idx="10"/>
          </p:nvPr>
        </p:nvSpPr>
        <p:spPr/>
        <p:txBody>
          <a:bodyPr/>
          <a:lstStyle/>
          <a:p>
            <a:fld id="{F9FE05FD-AC39-4C75-AA2D-7483419D6A31}" type="slidenum">
              <a:rPr lang="en-US" smtClean="0"/>
              <a:t>16</a:t>
            </a:fld>
            <a:endParaRPr lang="en-US"/>
          </a:p>
        </p:txBody>
      </p:sp>
      <p:pic>
        <p:nvPicPr>
          <p:cNvPr id="6" name="Picture 5">
            <a:extLst>
              <a:ext uri="{FF2B5EF4-FFF2-40B4-BE49-F238E27FC236}">
                <a16:creationId xmlns:a16="http://schemas.microsoft.com/office/drawing/2014/main" id="{A4BB69A9-61D6-0615-94F3-76DB94B81101}"/>
              </a:ext>
            </a:extLst>
          </p:cNvPr>
          <p:cNvPicPr>
            <a:picLocks noChangeAspect="1"/>
          </p:cNvPicPr>
          <p:nvPr/>
        </p:nvPicPr>
        <p:blipFill>
          <a:blip r:embed="rId2"/>
          <a:stretch>
            <a:fillRect/>
          </a:stretch>
        </p:blipFill>
        <p:spPr>
          <a:xfrm>
            <a:off x="4724930" y="2079810"/>
            <a:ext cx="2794840" cy="4114800"/>
          </a:xfrm>
          <a:prstGeom prst="rect">
            <a:avLst/>
          </a:prstGeom>
          <a:ln w="3175" cap="sq">
            <a:solidFill>
              <a:srgbClr val="000000"/>
            </a:solidFill>
            <a:prstDash val="solid"/>
            <a:miter lim="800000"/>
          </a:ln>
          <a:effectLst/>
        </p:spPr>
      </p:pic>
      <p:sp>
        <p:nvSpPr>
          <p:cNvPr id="7" name="TextBox 6">
            <a:extLst>
              <a:ext uri="{FF2B5EF4-FFF2-40B4-BE49-F238E27FC236}">
                <a16:creationId xmlns:a16="http://schemas.microsoft.com/office/drawing/2014/main" id="{FE1F0AAB-D44D-94CA-61DE-9947C402519E}"/>
              </a:ext>
            </a:extLst>
          </p:cNvPr>
          <p:cNvSpPr txBox="1"/>
          <p:nvPr/>
        </p:nvSpPr>
        <p:spPr>
          <a:xfrm>
            <a:off x="3278034" y="6194610"/>
            <a:ext cx="5688632" cy="461665"/>
          </a:xfrm>
          <a:prstGeom prst="rect">
            <a:avLst/>
          </a:prstGeom>
          <a:noFill/>
        </p:spPr>
        <p:txBody>
          <a:bodyPr wrap="square" rtlCol="0">
            <a:spAutoFit/>
          </a:bodyPr>
          <a:lstStyle/>
          <a:p>
            <a:r>
              <a:rPr lang="en-US" sz="1200" dirty="0">
                <a:solidFill>
                  <a:schemeClr val="tx1">
                    <a:lumMod val="50000"/>
                  </a:schemeClr>
                </a:solidFill>
                <a:latin typeface="Times New Roman" panose="02020603050405020304" pitchFamily="18" charset="0"/>
                <a:cs typeface="Times New Roman" panose="02020603050405020304" pitchFamily="18" charset="0"/>
              </a:rPr>
              <a:t>Figure:  Iterative retrieval involves alternating between retrieval and generation, allowing for richer and more targeted context from the knowledge base at each step</a:t>
            </a:r>
          </a:p>
        </p:txBody>
      </p:sp>
    </p:spTree>
    <p:extLst>
      <p:ext uri="{BB962C8B-B14F-4D97-AF65-F5344CB8AC3E}">
        <p14:creationId xmlns:p14="http://schemas.microsoft.com/office/powerpoint/2010/main" val="3592066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53C7-0D33-EF68-9066-A206F7731EE8}"/>
              </a:ext>
            </a:extLst>
          </p:cNvPr>
          <p:cNvSpPr>
            <a:spLocks noGrp="1"/>
          </p:cNvSpPr>
          <p:nvPr>
            <p:ph type="title"/>
          </p:nvPr>
        </p:nvSpPr>
        <p:spPr/>
        <p:txBody>
          <a:bodyPr/>
          <a:lstStyle/>
          <a:p>
            <a:r>
              <a:rPr lang="en-US" sz="2400" b="1" dirty="0"/>
              <a:t>Augmentation</a:t>
            </a:r>
            <a:r>
              <a:rPr lang="en-US" sz="2400" b="1" dirty="0">
                <a:latin typeface="Times New Roman" panose="02020603050405020304" pitchFamily="18" charset="0"/>
                <a:cs typeface="Times New Roman" panose="02020603050405020304" pitchFamily="18" charset="0"/>
              </a:rPr>
              <a:t>: </a:t>
            </a:r>
            <a:r>
              <a:rPr lang="en-US" sz="2400" dirty="0"/>
              <a:t>Recursi</a:t>
            </a:r>
            <a:r>
              <a:rPr lang="en-US" dirty="0"/>
              <a:t>ve</a:t>
            </a:r>
            <a:r>
              <a:rPr lang="en-US" sz="2400" dirty="0"/>
              <a:t> Retrieval</a:t>
            </a:r>
            <a:endParaRPr lang="en-US" dirty="0"/>
          </a:p>
        </p:txBody>
      </p:sp>
      <p:sp>
        <p:nvSpPr>
          <p:cNvPr id="3" name="Content Placeholder 2">
            <a:extLst>
              <a:ext uri="{FF2B5EF4-FFF2-40B4-BE49-F238E27FC236}">
                <a16:creationId xmlns:a16="http://schemas.microsoft.com/office/drawing/2014/main" id="{3187EADD-C496-F49D-DA01-B1302D584857}"/>
              </a:ext>
            </a:extLst>
          </p:cNvPr>
          <p:cNvSpPr>
            <a:spLocks noGrp="1"/>
          </p:cNvSpPr>
          <p:nvPr>
            <p:ph idx="1"/>
          </p:nvPr>
        </p:nvSpPr>
        <p:spPr/>
        <p:txBody>
          <a:bodyPr/>
          <a:lstStyle/>
          <a:p>
            <a:r>
              <a:rPr lang="en-US" dirty="0"/>
              <a:t>Recursive Retrieval aims to enhance the search experience by gradually converging on the most pertinent information through a feedback loop.</a:t>
            </a:r>
          </a:p>
        </p:txBody>
      </p:sp>
      <p:sp>
        <p:nvSpPr>
          <p:cNvPr id="4" name="Slide Number Placeholder 3">
            <a:extLst>
              <a:ext uri="{FF2B5EF4-FFF2-40B4-BE49-F238E27FC236}">
                <a16:creationId xmlns:a16="http://schemas.microsoft.com/office/drawing/2014/main" id="{AAABEDDC-3083-3A30-DE32-3B9400515D5E}"/>
              </a:ext>
            </a:extLst>
          </p:cNvPr>
          <p:cNvSpPr>
            <a:spLocks noGrp="1"/>
          </p:cNvSpPr>
          <p:nvPr>
            <p:ph type="sldNum" sz="quarter" idx="10"/>
          </p:nvPr>
        </p:nvSpPr>
        <p:spPr/>
        <p:txBody>
          <a:bodyPr/>
          <a:lstStyle/>
          <a:p>
            <a:fld id="{F9FE05FD-AC39-4C75-AA2D-7483419D6A31}" type="slidenum">
              <a:rPr lang="en-US" smtClean="0"/>
              <a:t>17</a:t>
            </a:fld>
            <a:endParaRPr lang="en-US"/>
          </a:p>
        </p:txBody>
      </p:sp>
      <p:sp>
        <p:nvSpPr>
          <p:cNvPr id="7" name="TextBox 6">
            <a:extLst>
              <a:ext uri="{FF2B5EF4-FFF2-40B4-BE49-F238E27FC236}">
                <a16:creationId xmlns:a16="http://schemas.microsoft.com/office/drawing/2014/main" id="{FE1F0AAB-D44D-94CA-61DE-9947C402519E}"/>
              </a:ext>
            </a:extLst>
          </p:cNvPr>
          <p:cNvSpPr txBox="1"/>
          <p:nvPr/>
        </p:nvSpPr>
        <p:spPr>
          <a:xfrm>
            <a:off x="2913167" y="6064047"/>
            <a:ext cx="6418366" cy="461665"/>
          </a:xfrm>
          <a:prstGeom prst="rect">
            <a:avLst/>
          </a:prstGeom>
          <a:noFill/>
        </p:spPr>
        <p:txBody>
          <a:bodyPr wrap="square" rtlCol="0">
            <a:spAutoFit/>
          </a:bodyPr>
          <a:lstStyle/>
          <a:p>
            <a:r>
              <a:rPr lang="en-US" sz="1200" dirty="0">
                <a:solidFill>
                  <a:schemeClr val="tx1">
                    <a:lumMod val="50000"/>
                  </a:schemeClr>
                </a:solidFill>
                <a:latin typeface="Times New Roman" panose="02020603050405020304" pitchFamily="18" charset="0"/>
                <a:cs typeface="Times New Roman" panose="02020603050405020304" pitchFamily="18" charset="0"/>
              </a:rPr>
              <a:t>Figure:  Recursive retrieval involves gradually refining the user query and breaking down the problem into sub-problems, then continuously solving complex problems through retrieval and generation.</a:t>
            </a:r>
          </a:p>
        </p:txBody>
      </p:sp>
      <p:pic>
        <p:nvPicPr>
          <p:cNvPr id="8" name="Picture 7">
            <a:extLst>
              <a:ext uri="{FF2B5EF4-FFF2-40B4-BE49-F238E27FC236}">
                <a16:creationId xmlns:a16="http://schemas.microsoft.com/office/drawing/2014/main" id="{75F70D75-2E45-798E-9027-A1525F551570}"/>
              </a:ext>
            </a:extLst>
          </p:cNvPr>
          <p:cNvPicPr>
            <a:picLocks noChangeAspect="1"/>
          </p:cNvPicPr>
          <p:nvPr/>
        </p:nvPicPr>
        <p:blipFill>
          <a:blip r:embed="rId2"/>
          <a:stretch>
            <a:fillRect/>
          </a:stretch>
        </p:blipFill>
        <p:spPr>
          <a:xfrm>
            <a:off x="4690782" y="1946706"/>
            <a:ext cx="2810435" cy="4114800"/>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366875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53C7-0D33-EF68-9066-A206F7731EE8}"/>
              </a:ext>
            </a:extLst>
          </p:cNvPr>
          <p:cNvSpPr>
            <a:spLocks noGrp="1"/>
          </p:cNvSpPr>
          <p:nvPr>
            <p:ph type="title"/>
          </p:nvPr>
        </p:nvSpPr>
        <p:spPr/>
        <p:txBody>
          <a:bodyPr/>
          <a:lstStyle/>
          <a:p>
            <a:r>
              <a:rPr lang="en-US" sz="2400" b="1" dirty="0"/>
              <a:t>Augmentation</a:t>
            </a:r>
            <a:r>
              <a:rPr lang="en-US" sz="2400" b="1" dirty="0">
                <a:latin typeface="Times New Roman" panose="02020603050405020304" pitchFamily="18" charset="0"/>
                <a:cs typeface="Times New Roman" panose="02020603050405020304" pitchFamily="18" charset="0"/>
              </a:rPr>
              <a:t>: </a:t>
            </a:r>
            <a:r>
              <a:rPr lang="en-US" sz="2400" dirty="0"/>
              <a:t>Adaptive Retrieval</a:t>
            </a:r>
            <a:endParaRPr lang="en-US" dirty="0"/>
          </a:p>
        </p:txBody>
      </p:sp>
      <p:sp>
        <p:nvSpPr>
          <p:cNvPr id="3" name="Content Placeholder 2">
            <a:extLst>
              <a:ext uri="{FF2B5EF4-FFF2-40B4-BE49-F238E27FC236}">
                <a16:creationId xmlns:a16="http://schemas.microsoft.com/office/drawing/2014/main" id="{3187EADD-C496-F49D-DA01-B1302D584857}"/>
              </a:ext>
            </a:extLst>
          </p:cNvPr>
          <p:cNvSpPr>
            <a:spLocks noGrp="1"/>
          </p:cNvSpPr>
          <p:nvPr>
            <p:ph idx="1"/>
          </p:nvPr>
        </p:nvSpPr>
        <p:spPr/>
        <p:txBody>
          <a:bodyPr/>
          <a:lstStyle/>
          <a:p>
            <a:r>
              <a:rPr lang="en-US" dirty="0"/>
              <a:t>Adaptive retrieval methods enable LLMs to actively determine the optimal moments and content for retrieval, thus enhancing the efficiency and relevance of the information sourced.</a:t>
            </a:r>
          </a:p>
        </p:txBody>
      </p:sp>
      <p:sp>
        <p:nvSpPr>
          <p:cNvPr id="4" name="Slide Number Placeholder 3">
            <a:extLst>
              <a:ext uri="{FF2B5EF4-FFF2-40B4-BE49-F238E27FC236}">
                <a16:creationId xmlns:a16="http://schemas.microsoft.com/office/drawing/2014/main" id="{AAABEDDC-3083-3A30-DE32-3B9400515D5E}"/>
              </a:ext>
            </a:extLst>
          </p:cNvPr>
          <p:cNvSpPr>
            <a:spLocks noGrp="1"/>
          </p:cNvSpPr>
          <p:nvPr>
            <p:ph type="sldNum" sz="quarter" idx="10"/>
          </p:nvPr>
        </p:nvSpPr>
        <p:spPr/>
        <p:txBody>
          <a:bodyPr/>
          <a:lstStyle/>
          <a:p>
            <a:fld id="{F9FE05FD-AC39-4C75-AA2D-7483419D6A31}" type="slidenum">
              <a:rPr lang="en-US" smtClean="0"/>
              <a:t>18</a:t>
            </a:fld>
            <a:endParaRPr lang="en-US"/>
          </a:p>
        </p:txBody>
      </p:sp>
      <p:sp>
        <p:nvSpPr>
          <p:cNvPr id="7" name="TextBox 6">
            <a:extLst>
              <a:ext uri="{FF2B5EF4-FFF2-40B4-BE49-F238E27FC236}">
                <a16:creationId xmlns:a16="http://schemas.microsoft.com/office/drawing/2014/main" id="{FE1F0AAB-D44D-94CA-61DE-9947C402519E}"/>
              </a:ext>
            </a:extLst>
          </p:cNvPr>
          <p:cNvSpPr txBox="1"/>
          <p:nvPr/>
        </p:nvSpPr>
        <p:spPr>
          <a:xfrm>
            <a:off x="2298685" y="6007540"/>
            <a:ext cx="7647329" cy="461665"/>
          </a:xfrm>
          <a:prstGeom prst="rect">
            <a:avLst/>
          </a:prstGeom>
          <a:noFill/>
        </p:spPr>
        <p:txBody>
          <a:bodyPr wrap="square" rtlCol="0">
            <a:spAutoFit/>
          </a:bodyPr>
          <a:lstStyle/>
          <a:p>
            <a:r>
              <a:rPr lang="en-US" sz="1200" dirty="0">
                <a:solidFill>
                  <a:schemeClr val="tx1">
                    <a:lumMod val="50000"/>
                  </a:schemeClr>
                </a:solidFill>
                <a:latin typeface="Times New Roman" panose="02020603050405020304" pitchFamily="18" charset="0"/>
                <a:cs typeface="Times New Roman" panose="02020603050405020304" pitchFamily="18" charset="0"/>
              </a:rPr>
              <a:t>Figure:  Adaptive retrieval focuses on enabling the RAG system to autonomously determine whether external knowledge retrieval is necessary and when to stop retrieval and generation, often utilizing LLM-generated special tokens for control.</a:t>
            </a:r>
          </a:p>
        </p:txBody>
      </p:sp>
      <p:pic>
        <p:nvPicPr>
          <p:cNvPr id="6" name="Picture 5">
            <a:extLst>
              <a:ext uri="{FF2B5EF4-FFF2-40B4-BE49-F238E27FC236}">
                <a16:creationId xmlns:a16="http://schemas.microsoft.com/office/drawing/2014/main" id="{BA6C6CBD-B68B-FE59-62D3-887EACA7F687}"/>
              </a:ext>
            </a:extLst>
          </p:cNvPr>
          <p:cNvPicPr>
            <a:picLocks noChangeAspect="1"/>
          </p:cNvPicPr>
          <p:nvPr/>
        </p:nvPicPr>
        <p:blipFill>
          <a:blip r:embed="rId2"/>
          <a:stretch>
            <a:fillRect/>
          </a:stretch>
        </p:blipFill>
        <p:spPr>
          <a:xfrm>
            <a:off x="4285127" y="1892740"/>
            <a:ext cx="3674444" cy="4114800"/>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999347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4EB2-63CB-3F3C-EF85-813ADAB97EFE}"/>
              </a:ext>
            </a:extLst>
          </p:cNvPr>
          <p:cNvSpPr>
            <a:spLocks noGrp="1"/>
          </p:cNvSpPr>
          <p:nvPr>
            <p:ph type="title"/>
          </p:nvPr>
        </p:nvSpPr>
        <p:spPr/>
        <p:txBody>
          <a:bodyPr/>
          <a:lstStyle/>
          <a:p>
            <a:r>
              <a:rPr lang="en-US" dirty="0"/>
              <a:t>RAG Evaluation</a:t>
            </a:r>
          </a:p>
        </p:txBody>
      </p:sp>
      <p:sp>
        <p:nvSpPr>
          <p:cNvPr id="3" name="Content Placeholder 2">
            <a:extLst>
              <a:ext uri="{FF2B5EF4-FFF2-40B4-BE49-F238E27FC236}">
                <a16:creationId xmlns:a16="http://schemas.microsoft.com/office/drawing/2014/main" id="{3E5511FF-09F5-3F48-95FD-7B9EB565D081}"/>
              </a:ext>
            </a:extLst>
          </p:cNvPr>
          <p:cNvSpPr>
            <a:spLocks noGrp="1"/>
          </p:cNvSpPr>
          <p:nvPr>
            <p:ph idx="1"/>
          </p:nvPr>
        </p:nvSpPr>
        <p:spPr/>
        <p:txBody>
          <a:bodyPr/>
          <a:lstStyle/>
          <a:p>
            <a:r>
              <a:rPr lang="en-US" dirty="0"/>
              <a:t>The primary objective of RAG evaluation is to understand and optimize the performance of RAG models across diverse application scenarios.</a:t>
            </a:r>
          </a:p>
          <a:p>
            <a:r>
              <a:rPr lang="en-US" dirty="0"/>
              <a:t>Evaluating a RAG framework focuses on three primary quality scores and four abilities. </a:t>
            </a:r>
          </a:p>
          <a:p>
            <a:r>
              <a:rPr lang="en-US" dirty="0"/>
              <a:t>Quality scores include measuring context relevance (i.e., the precision and specificity of retrieved context), answer faithfulness (i.e., the faithfulness of answers to the retrieved context), and answer relevance (i.e., the relevance of answers to posed questions). </a:t>
            </a:r>
          </a:p>
          <a:p>
            <a:r>
              <a:rPr lang="en-US" dirty="0"/>
              <a:t> Four abilities help measure the adaptability and efficiency of a RAG system: noise robustness, negative rejection, information integration, and counterfactual robustness. </a:t>
            </a:r>
          </a:p>
        </p:txBody>
      </p:sp>
      <p:sp>
        <p:nvSpPr>
          <p:cNvPr id="4" name="Slide Number Placeholder 3">
            <a:extLst>
              <a:ext uri="{FF2B5EF4-FFF2-40B4-BE49-F238E27FC236}">
                <a16:creationId xmlns:a16="http://schemas.microsoft.com/office/drawing/2014/main" id="{6777A14E-9A93-5154-1D5C-271245F1A279}"/>
              </a:ext>
            </a:extLst>
          </p:cNvPr>
          <p:cNvSpPr>
            <a:spLocks noGrp="1"/>
          </p:cNvSpPr>
          <p:nvPr>
            <p:ph type="sldNum" sz="quarter" idx="10"/>
          </p:nvPr>
        </p:nvSpPr>
        <p:spPr/>
        <p:txBody>
          <a:bodyPr/>
          <a:lstStyle/>
          <a:p>
            <a:fld id="{F9FE05FD-AC39-4C75-AA2D-7483419D6A31}" type="slidenum">
              <a:rPr lang="en-US" smtClean="0"/>
              <a:t>19</a:t>
            </a:fld>
            <a:endParaRPr lang="en-US"/>
          </a:p>
        </p:txBody>
      </p:sp>
      <p:pic>
        <p:nvPicPr>
          <p:cNvPr id="6" name="Picture 5">
            <a:extLst>
              <a:ext uri="{FF2B5EF4-FFF2-40B4-BE49-F238E27FC236}">
                <a16:creationId xmlns:a16="http://schemas.microsoft.com/office/drawing/2014/main" id="{BAAA2D9A-53DA-2B45-10C6-636A7A24A196}"/>
              </a:ext>
            </a:extLst>
          </p:cNvPr>
          <p:cNvPicPr>
            <a:picLocks noChangeAspect="1"/>
          </p:cNvPicPr>
          <p:nvPr/>
        </p:nvPicPr>
        <p:blipFill>
          <a:blip r:embed="rId2"/>
          <a:stretch>
            <a:fillRect/>
          </a:stretch>
        </p:blipFill>
        <p:spPr>
          <a:xfrm>
            <a:off x="2953999" y="3573016"/>
            <a:ext cx="6336702" cy="2581932"/>
          </a:xfrm>
          <a:prstGeom prst="rect">
            <a:avLst/>
          </a:prstGeom>
          <a:ln w="3175" cap="sq">
            <a:solidFill>
              <a:srgbClr val="000000"/>
            </a:solidFill>
            <a:prstDash val="solid"/>
            <a:miter lim="800000"/>
          </a:ln>
          <a:effectLst/>
        </p:spPr>
      </p:pic>
      <p:sp>
        <p:nvSpPr>
          <p:cNvPr id="7" name="Rectangle 6">
            <a:extLst>
              <a:ext uri="{FF2B5EF4-FFF2-40B4-BE49-F238E27FC236}">
                <a16:creationId xmlns:a16="http://schemas.microsoft.com/office/drawing/2014/main" id="{7522A59C-8706-5E3D-13B4-70DE22D2D000}"/>
              </a:ext>
            </a:extLst>
          </p:cNvPr>
          <p:cNvSpPr/>
          <p:nvPr/>
        </p:nvSpPr>
        <p:spPr bwMode="auto">
          <a:xfrm>
            <a:off x="4295800" y="3680840"/>
            <a:ext cx="2016224" cy="2412456"/>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28" charset="-128"/>
            </a:endParaRPr>
          </a:p>
        </p:txBody>
      </p:sp>
      <p:sp>
        <p:nvSpPr>
          <p:cNvPr id="8" name="Rectangle 7">
            <a:extLst>
              <a:ext uri="{FF2B5EF4-FFF2-40B4-BE49-F238E27FC236}">
                <a16:creationId xmlns:a16="http://schemas.microsoft.com/office/drawing/2014/main" id="{5B1C4D7A-AE8E-2E44-287B-88D034D6351C}"/>
              </a:ext>
            </a:extLst>
          </p:cNvPr>
          <p:cNvSpPr/>
          <p:nvPr/>
        </p:nvSpPr>
        <p:spPr bwMode="auto">
          <a:xfrm>
            <a:off x="6384031" y="3680840"/>
            <a:ext cx="2906669" cy="2412456"/>
          </a:xfrm>
          <a:prstGeom prst="rect">
            <a:avLst/>
          </a:prstGeom>
          <a:noFill/>
          <a:ln w="190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28" charset="-128"/>
            </a:endParaRPr>
          </a:p>
        </p:txBody>
      </p:sp>
      <p:sp>
        <p:nvSpPr>
          <p:cNvPr id="9" name="TextBox 8">
            <a:extLst>
              <a:ext uri="{FF2B5EF4-FFF2-40B4-BE49-F238E27FC236}">
                <a16:creationId xmlns:a16="http://schemas.microsoft.com/office/drawing/2014/main" id="{44FD4C20-1FB8-6E39-EE4F-B36D72A39F07}"/>
              </a:ext>
            </a:extLst>
          </p:cNvPr>
          <p:cNvSpPr txBox="1"/>
          <p:nvPr/>
        </p:nvSpPr>
        <p:spPr>
          <a:xfrm>
            <a:off x="4420497" y="4887068"/>
            <a:ext cx="1766830" cy="276999"/>
          </a:xfrm>
          <a:prstGeom prst="rect">
            <a:avLst/>
          </a:prstGeom>
          <a:noFill/>
        </p:spPr>
        <p:txBody>
          <a:bodyPr wrap="none" rtlCol="0">
            <a:spAutoFit/>
          </a:bodyPr>
          <a:lstStyle/>
          <a:p>
            <a:r>
              <a:rPr lang="en-US" sz="1200" b="1" dirty="0">
                <a:solidFill>
                  <a:srgbClr val="C00000"/>
                </a:solidFill>
                <a:latin typeface="Trebuchet MS" pitchFamily="34" charset="0"/>
              </a:rPr>
              <a:t>Three Primary quality</a:t>
            </a:r>
          </a:p>
        </p:txBody>
      </p:sp>
      <p:sp>
        <p:nvSpPr>
          <p:cNvPr id="10" name="TextBox 9">
            <a:extLst>
              <a:ext uri="{FF2B5EF4-FFF2-40B4-BE49-F238E27FC236}">
                <a16:creationId xmlns:a16="http://schemas.microsoft.com/office/drawing/2014/main" id="{F5ACC41A-B874-4CE8-8C03-40BD6ABD1A1F}"/>
              </a:ext>
            </a:extLst>
          </p:cNvPr>
          <p:cNvSpPr txBox="1"/>
          <p:nvPr/>
        </p:nvSpPr>
        <p:spPr>
          <a:xfrm>
            <a:off x="7273364" y="4887068"/>
            <a:ext cx="1128001" cy="276999"/>
          </a:xfrm>
          <a:prstGeom prst="rect">
            <a:avLst/>
          </a:prstGeom>
          <a:noFill/>
        </p:spPr>
        <p:txBody>
          <a:bodyPr wrap="none" rtlCol="0">
            <a:spAutoFit/>
          </a:bodyPr>
          <a:lstStyle/>
          <a:p>
            <a:r>
              <a:rPr lang="en-US" sz="1200" b="1" dirty="0">
                <a:solidFill>
                  <a:srgbClr val="7030A0"/>
                </a:solidFill>
                <a:latin typeface="Trebuchet MS" pitchFamily="34" charset="0"/>
              </a:rPr>
              <a:t>Four abilities</a:t>
            </a:r>
          </a:p>
        </p:txBody>
      </p:sp>
      <p:sp>
        <p:nvSpPr>
          <p:cNvPr id="11" name="TextBox 10">
            <a:extLst>
              <a:ext uri="{FF2B5EF4-FFF2-40B4-BE49-F238E27FC236}">
                <a16:creationId xmlns:a16="http://schemas.microsoft.com/office/drawing/2014/main" id="{48520856-1C3D-210D-04E4-7A38EE1B95ED}"/>
              </a:ext>
            </a:extLst>
          </p:cNvPr>
          <p:cNvSpPr txBox="1"/>
          <p:nvPr/>
        </p:nvSpPr>
        <p:spPr>
          <a:xfrm>
            <a:off x="3071037" y="6208292"/>
            <a:ext cx="6049926" cy="276999"/>
          </a:xfrm>
          <a:prstGeom prst="rect">
            <a:avLst/>
          </a:prstGeom>
          <a:noFill/>
        </p:spPr>
        <p:txBody>
          <a:bodyPr wrap="none" rtlCol="0">
            <a:spAutoFit/>
          </a:bodyPr>
          <a:lstStyle/>
          <a:p>
            <a:r>
              <a:rPr lang="en-US" sz="1200" dirty="0">
                <a:solidFill>
                  <a:schemeClr val="tx1">
                    <a:lumMod val="50000"/>
                  </a:schemeClr>
                </a:solidFill>
                <a:latin typeface="Times New Roman" panose="02020603050405020304" pitchFamily="18" charset="0"/>
                <a:cs typeface="Times New Roman" panose="02020603050405020304" pitchFamily="18" charset="0"/>
              </a:rPr>
              <a:t>TABLE: SUMMARY OF METRICS APPLICABLE FOR EVALUATION ASPECTS OF RAG</a:t>
            </a:r>
          </a:p>
        </p:txBody>
      </p:sp>
    </p:spTree>
    <p:extLst>
      <p:ext uri="{BB962C8B-B14F-4D97-AF65-F5344CB8AC3E}">
        <p14:creationId xmlns:p14="http://schemas.microsoft.com/office/powerpoint/2010/main" val="2943365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8C2E-F750-8921-D09F-AB330CE215C6}"/>
              </a:ext>
            </a:extLst>
          </p:cNvPr>
          <p:cNvSpPr>
            <a:spLocks noGrp="1"/>
          </p:cNvSpPr>
          <p:nvPr>
            <p:ph type="title"/>
          </p:nvPr>
        </p:nvSpPr>
        <p:spPr/>
        <p:txBody>
          <a:bodyPr/>
          <a:lstStyle/>
          <a:p>
            <a:r>
              <a:rPr lang="en-US" dirty="0"/>
              <a:t>Paper Info &amp; Motivation</a:t>
            </a:r>
          </a:p>
        </p:txBody>
      </p:sp>
      <p:sp>
        <p:nvSpPr>
          <p:cNvPr id="4" name="Slide Number Placeholder 3">
            <a:extLst>
              <a:ext uri="{FF2B5EF4-FFF2-40B4-BE49-F238E27FC236}">
                <a16:creationId xmlns:a16="http://schemas.microsoft.com/office/drawing/2014/main" id="{41AB4FE5-1A5C-CFDA-CDC0-5160DCA1F147}"/>
              </a:ext>
            </a:extLst>
          </p:cNvPr>
          <p:cNvSpPr>
            <a:spLocks noGrp="1"/>
          </p:cNvSpPr>
          <p:nvPr>
            <p:ph type="sldNum" sz="quarter" idx="10"/>
          </p:nvPr>
        </p:nvSpPr>
        <p:spPr/>
        <p:txBody>
          <a:bodyPr/>
          <a:lstStyle/>
          <a:p>
            <a:fld id="{F9FE05FD-AC39-4C75-AA2D-7483419D6A31}" type="slidenum">
              <a:rPr lang="en-US" smtClean="0"/>
              <a:t>2</a:t>
            </a:fld>
            <a:endParaRPr lang="en-US"/>
          </a:p>
        </p:txBody>
      </p:sp>
      <p:sp>
        <p:nvSpPr>
          <p:cNvPr id="7" name="Content Placeholder 2">
            <a:extLst>
              <a:ext uri="{FF2B5EF4-FFF2-40B4-BE49-F238E27FC236}">
                <a16:creationId xmlns:a16="http://schemas.microsoft.com/office/drawing/2014/main" id="{FA340594-AF99-A22B-B3A9-3D6725D6BEDD}"/>
              </a:ext>
            </a:extLst>
          </p:cNvPr>
          <p:cNvSpPr>
            <a:spLocks noGrp="1"/>
          </p:cNvSpPr>
          <p:nvPr>
            <p:ph idx="1"/>
          </p:nvPr>
        </p:nvSpPr>
        <p:spPr>
          <a:xfrm>
            <a:off x="946811" y="1066800"/>
            <a:ext cx="10363200" cy="5228080"/>
          </a:xfrm>
        </p:spPr>
        <p:txBody>
          <a:bodyPr/>
          <a:lstStyle/>
          <a:p>
            <a:r>
              <a:rPr lang="en-US" sz="1600" b="1" dirty="0"/>
              <a:t>Paper Title: </a:t>
            </a:r>
            <a:r>
              <a:rPr lang="en-US" sz="1600" dirty="0"/>
              <a:t>Retrieval-Augmented Generation for Large Language Models: A Survey</a:t>
            </a:r>
          </a:p>
          <a:p>
            <a:r>
              <a:rPr lang="en-US" sz="1600" b="1" dirty="0"/>
              <a:t>Author: </a:t>
            </a:r>
            <a:r>
              <a:rPr lang="en-US" sz="1600" dirty="0" err="1"/>
              <a:t>Yunfan</a:t>
            </a:r>
            <a:r>
              <a:rPr lang="en-US" sz="1600" dirty="0"/>
              <a:t> Gao, et al. (Shanghai Research Institute for Intelligent Autonomous Systems, Tongji University)</a:t>
            </a:r>
          </a:p>
          <a:p>
            <a:r>
              <a:rPr lang="en-US" sz="1600" b="1" dirty="0"/>
              <a:t>Published date: </a:t>
            </a:r>
            <a:r>
              <a:rPr lang="en-US" sz="1600" dirty="0"/>
              <a:t>27 March 2024</a:t>
            </a:r>
          </a:p>
          <a:p>
            <a:r>
              <a:rPr lang="en-US" sz="1600" b="1" dirty="0"/>
              <a:t>Paper link: </a:t>
            </a:r>
            <a:r>
              <a:rPr lang="en-US" sz="1600" dirty="0">
                <a:hlinkClick r:id="rId2"/>
              </a:rPr>
              <a:t>https://arxiv.org/pdf/2312.10997</a:t>
            </a:r>
            <a:r>
              <a:rPr lang="en-US" sz="1600" dirty="0"/>
              <a:t> </a:t>
            </a:r>
          </a:p>
          <a:p>
            <a:endParaRPr lang="en-US" dirty="0"/>
          </a:p>
        </p:txBody>
      </p:sp>
      <p:pic>
        <p:nvPicPr>
          <p:cNvPr id="8" name="Picture 2">
            <a:extLst>
              <a:ext uri="{FF2B5EF4-FFF2-40B4-BE49-F238E27FC236}">
                <a16:creationId xmlns:a16="http://schemas.microsoft.com/office/drawing/2014/main" id="{4993E437-B4E0-3833-6DCF-FBDF0260DC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415" y="3627479"/>
            <a:ext cx="6053870" cy="28803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120F20-6D97-E249-69B5-6F67400E8442}"/>
              </a:ext>
            </a:extLst>
          </p:cNvPr>
          <p:cNvSpPr txBox="1"/>
          <p:nvPr/>
        </p:nvSpPr>
        <p:spPr>
          <a:xfrm>
            <a:off x="942867" y="2420888"/>
            <a:ext cx="10121685" cy="1107996"/>
          </a:xfrm>
          <a:prstGeom prst="rect">
            <a:avLst/>
          </a:prstGeom>
          <a:noFill/>
        </p:spPr>
        <p:txBody>
          <a:bodyPr wrap="square" rtlCol="0">
            <a:spAutoFit/>
          </a:bodyPr>
          <a:lstStyle/>
          <a:p>
            <a:pPr algn="just"/>
            <a:r>
              <a:rPr lang="en-US" b="1" dirty="0">
                <a:solidFill>
                  <a:schemeClr val="tx1">
                    <a:lumMod val="50000"/>
                  </a:schemeClr>
                </a:solidFill>
                <a:latin typeface="Times New Roman" panose="02020603050405020304" pitchFamily="18" charset="0"/>
                <a:cs typeface="Times New Roman" panose="02020603050405020304" pitchFamily="18" charset="0"/>
              </a:rPr>
              <a:t>My Current Research: </a:t>
            </a:r>
          </a:p>
          <a:p>
            <a:pPr algn="just"/>
            <a:endParaRPr lang="en-US" sz="1200" b="1" dirty="0">
              <a:solidFill>
                <a:schemeClr val="tx1">
                  <a:lumMod val="50000"/>
                </a:schemeClr>
              </a:solidFill>
              <a:latin typeface="Times New Roman" panose="02020603050405020304" pitchFamily="18" charset="0"/>
              <a:cs typeface="Times New Roman" panose="02020603050405020304" pitchFamily="18" charset="0"/>
            </a:endParaRPr>
          </a:p>
          <a:p>
            <a:r>
              <a:rPr lang="en-US" sz="1200" dirty="0">
                <a:solidFill>
                  <a:schemeClr val="tx1">
                    <a:lumMod val="50000"/>
                  </a:schemeClr>
                </a:solidFill>
                <a:latin typeface="Times New Roman" panose="02020603050405020304" pitchFamily="18" charset="0"/>
                <a:cs typeface="Times New Roman" panose="02020603050405020304" pitchFamily="18" charset="0"/>
              </a:rPr>
              <a:t>This research aims to develop a production-grade Smart RAG (Retrieval Augmented Generation) model specialized in the Legal domain. Our main goal is to develop a RAG system that is capable of generating accurate and contextually appropriate responses. Additionally, we aim to optimize response generation time for time efficiency and ensure that the model does not produce incorrect or hallucinated answers.</a:t>
            </a:r>
          </a:p>
        </p:txBody>
      </p:sp>
      <p:sp>
        <p:nvSpPr>
          <p:cNvPr id="10" name="TextBox 9">
            <a:extLst>
              <a:ext uri="{FF2B5EF4-FFF2-40B4-BE49-F238E27FC236}">
                <a16:creationId xmlns:a16="http://schemas.microsoft.com/office/drawing/2014/main" id="{FAA8D4D3-80F9-0465-1B4E-C4789E3C1F8D}"/>
              </a:ext>
            </a:extLst>
          </p:cNvPr>
          <p:cNvSpPr txBox="1"/>
          <p:nvPr/>
        </p:nvSpPr>
        <p:spPr>
          <a:xfrm>
            <a:off x="4883068" y="6497315"/>
            <a:ext cx="2478564" cy="276999"/>
          </a:xfrm>
          <a:prstGeom prst="rect">
            <a:avLst/>
          </a:prstGeom>
          <a:noFill/>
        </p:spPr>
        <p:txBody>
          <a:bodyPr wrap="none" rtlCol="0">
            <a:spAutoFit/>
          </a:bodyPr>
          <a:lstStyle/>
          <a:p>
            <a:pPr algn="ctr"/>
            <a:r>
              <a:rPr lang="en-US" sz="1200" dirty="0">
                <a:solidFill>
                  <a:schemeClr val="tx1">
                    <a:lumMod val="50000"/>
                  </a:schemeClr>
                </a:solidFill>
                <a:latin typeface="Times New Roman" panose="02020603050405020304" pitchFamily="18" charset="0"/>
                <a:cs typeface="Times New Roman" panose="02020603050405020304" pitchFamily="18" charset="0"/>
              </a:rPr>
              <a:t>Figure: Proposed Model Architecture</a:t>
            </a:r>
          </a:p>
        </p:txBody>
      </p:sp>
    </p:spTree>
    <p:extLst>
      <p:ext uri="{BB962C8B-B14F-4D97-AF65-F5344CB8AC3E}">
        <p14:creationId xmlns:p14="http://schemas.microsoft.com/office/powerpoint/2010/main" val="4282859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9251-B042-9EDB-EBC7-0BA9E98036D2}"/>
              </a:ext>
            </a:extLst>
          </p:cNvPr>
          <p:cNvSpPr>
            <a:spLocks noGrp="1"/>
          </p:cNvSpPr>
          <p:nvPr>
            <p:ph type="title"/>
          </p:nvPr>
        </p:nvSpPr>
        <p:spPr/>
        <p:txBody>
          <a:bodyPr/>
          <a:lstStyle/>
          <a:p>
            <a:r>
              <a:rPr lang="en-US" dirty="0"/>
              <a:t>RAG Evaluation Framework</a:t>
            </a:r>
          </a:p>
        </p:txBody>
      </p:sp>
      <p:sp>
        <p:nvSpPr>
          <p:cNvPr id="4" name="Slide Number Placeholder 3">
            <a:extLst>
              <a:ext uri="{FF2B5EF4-FFF2-40B4-BE49-F238E27FC236}">
                <a16:creationId xmlns:a16="http://schemas.microsoft.com/office/drawing/2014/main" id="{ABAE4A13-1FF2-DD42-E538-DAF80F838620}"/>
              </a:ext>
            </a:extLst>
          </p:cNvPr>
          <p:cNvSpPr>
            <a:spLocks noGrp="1"/>
          </p:cNvSpPr>
          <p:nvPr>
            <p:ph type="sldNum" sz="quarter" idx="10"/>
          </p:nvPr>
        </p:nvSpPr>
        <p:spPr/>
        <p:txBody>
          <a:bodyPr/>
          <a:lstStyle/>
          <a:p>
            <a:fld id="{F9FE05FD-AC39-4C75-AA2D-7483419D6A31}" type="slidenum">
              <a:rPr lang="en-US" smtClean="0"/>
              <a:t>20</a:t>
            </a:fld>
            <a:endParaRPr lang="en-US"/>
          </a:p>
        </p:txBody>
      </p:sp>
      <p:pic>
        <p:nvPicPr>
          <p:cNvPr id="6" name="Picture 5">
            <a:extLst>
              <a:ext uri="{FF2B5EF4-FFF2-40B4-BE49-F238E27FC236}">
                <a16:creationId xmlns:a16="http://schemas.microsoft.com/office/drawing/2014/main" id="{6354DBF9-E1EB-01B7-F133-BFC2F23782E6}"/>
              </a:ext>
            </a:extLst>
          </p:cNvPr>
          <p:cNvPicPr>
            <a:picLocks noChangeAspect="1"/>
          </p:cNvPicPr>
          <p:nvPr/>
        </p:nvPicPr>
        <p:blipFill>
          <a:blip r:embed="rId2"/>
          <a:stretch>
            <a:fillRect/>
          </a:stretch>
        </p:blipFill>
        <p:spPr>
          <a:xfrm>
            <a:off x="2473766" y="1114102"/>
            <a:ext cx="7297168" cy="4629796"/>
          </a:xfrm>
          <a:prstGeom prst="rect">
            <a:avLst/>
          </a:prstGeom>
          <a:ln w="3175" cap="sq">
            <a:solidFill>
              <a:srgbClr val="000000"/>
            </a:solidFill>
            <a:prstDash val="solid"/>
            <a:miter lim="800000"/>
          </a:ln>
          <a:effectLst/>
        </p:spPr>
      </p:pic>
      <p:sp>
        <p:nvSpPr>
          <p:cNvPr id="7" name="TextBox 6">
            <a:extLst>
              <a:ext uri="{FF2B5EF4-FFF2-40B4-BE49-F238E27FC236}">
                <a16:creationId xmlns:a16="http://schemas.microsoft.com/office/drawing/2014/main" id="{7B2028EB-914E-1F6F-A947-AA53F2B05291}"/>
              </a:ext>
            </a:extLst>
          </p:cNvPr>
          <p:cNvSpPr txBox="1"/>
          <p:nvPr/>
        </p:nvSpPr>
        <p:spPr>
          <a:xfrm>
            <a:off x="4179767" y="5827025"/>
            <a:ext cx="3885166" cy="276999"/>
          </a:xfrm>
          <a:prstGeom prst="rect">
            <a:avLst/>
          </a:prstGeom>
          <a:noFill/>
        </p:spPr>
        <p:txBody>
          <a:bodyPr wrap="none" rtlCol="0">
            <a:spAutoFit/>
          </a:bodyPr>
          <a:lstStyle/>
          <a:p>
            <a:r>
              <a:rPr lang="en-US" sz="1200" dirty="0">
                <a:solidFill>
                  <a:schemeClr val="tx1">
                    <a:lumMod val="50000"/>
                  </a:schemeClr>
                </a:solidFill>
                <a:latin typeface="Times New Roman" panose="02020603050405020304" pitchFamily="18" charset="0"/>
                <a:cs typeface="Times New Roman" panose="02020603050405020304" pitchFamily="18" charset="0"/>
              </a:rPr>
              <a:t>TABLE: SUMMARY OF EVALUATION FRAMEWORKS</a:t>
            </a:r>
          </a:p>
        </p:txBody>
      </p:sp>
    </p:spTree>
    <p:extLst>
      <p:ext uri="{BB962C8B-B14F-4D97-AF65-F5344CB8AC3E}">
        <p14:creationId xmlns:p14="http://schemas.microsoft.com/office/powerpoint/2010/main" val="3573964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AD91-1161-8A42-301C-D418222118FB}"/>
              </a:ext>
            </a:extLst>
          </p:cNvPr>
          <p:cNvSpPr>
            <a:spLocks noGrp="1"/>
          </p:cNvSpPr>
          <p:nvPr>
            <p:ph type="title"/>
          </p:nvPr>
        </p:nvSpPr>
        <p:spPr/>
        <p:txBody>
          <a:bodyPr/>
          <a:lstStyle/>
          <a:p>
            <a:r>
              <a:rPr lang="en-US" dirty="0"/>
              <a:t>Challenges &amp; Future of RAG</a:t>
            </a:r>
          </a:p>
        </p:txBody>
      </p:sp>
      <p:sp>
        <p:nvSpPr>
          <p:cNvPr id="3" name="Content Placeholder 2">
            <a:extLst>
              <a:ext uri="{FF2B5EF4-FFF2-40B4-BE49-F238E27FC236}">
                <a16:creationId xmlns:a16="http://schemas.microsoft.com/office/drawing/2014/main" id="{0B38D90F-718C-F6A9-FEF0-D5690161DDC6}"/>
              </a:ext>
            </a:extLst>
          </p:cNvPr>
          <p:cNvSpPr>
            <a:spLocks noGrp="1"/>
          </p:cNvSpPr>
          <p:nvPr>
            <p:ph idx="1"/>
          </p:nvPr>
        </p:nvSpPr>
        <p:spPr/>
        <p:txBody>
          <a:bodyPr/>
          <a:lstStyle/>
          <a:p>
            <a:r>
              <a:rPr lang="en-US" b="1" dirty="0"/>
              <a:t>Context length: </a:t>
            </a:r>
            <a:r>
              <a:rPr lang="en-US" dirty="0"/>
              <a:t>LLMs continue to extend context window size which presents challenges to how RAG needs to be adapted to ensure highly relevant and important context is captured.</a:t>
            </a:r>
          </a:p>
          <a:p>
            <a:r>
              <a:rPr lang="en-US" b="1" dirty="0"/>
              <a:t>Robustness:</a:t>
            </a:r>
            <a:r>
              <a:rPr lang="en-US" dirty="0"/>
              <a:t> Dealing with counterfactual and adversarial information is important to measure and improve in RAG.</a:t>
            </a:r>
          </a:p>
          <a:p>
            <a:r>
              <a:rPr lang="en-US" b="1" dirty="0"/>
              <a:t>Hybrid approaches: </a:t>
            </a:r>
            <a:r>
              <a:rPr lang="en-US" dirty="0"/>
              <a:t>There is an ongoing research effort to better understand how to best optimize the use of both RAG and fine-tuned models.</a:t>
            </a:r>
          </a:p>
          <a:p>
            <a:r>
              <a:rPr lang="en-US" b="1" dirty="0"/>
              <a:t>Scaling laws: </a:t>
            </a:r>
            <a:r>
              <a:rPr lang="en-US" dirty="0"/>
              <a:t>Investigation of LLM scaling laws and how they apply to RAG systems are still not properly addressed.</a:t>
            </a:r>
          </a:p>
          <a:p>
            <a:r>
              <a:rPr lang="en-US" b="1" dirty="0"/>
              <a:t>Production-ready RAG: </a:t>
            </a:r>
            <a:r>
              <a:rPr lang="en-US" dirty="0"/>
              <a:t>Production-grade RAG systems demand engineering excellence across performance, efficiency, data security, privacy, and more.</a:t>
            </a:r>
          </a:p>
          <a:p>
            <a:r>
              <a:rPr lang="en-US" b="1" dirty="0"/>
              <a:t>Multimodal RAG: </a:t>
            </a:r>
            <a:r>
              <a:rPr lang="en-US" dirty="0"/>
              <a:t>While there have been lots of research efforts around RAG systems, they have been mostly centered around text-based tasks. There is increasing interest in extending modalities for a RAG system to support tackling problems in more domains such as image, audio and video, code, and more.</a:t>
            </a:r>
          </a:p>
          <a:p>
            <a:r>
              <a:rPr lang="en-US" b="1" dirty="0"/>
              <a:t>Evaluation: </a:t>
            </a:r>
            <a:r>
              <a:rPr lang="en-US" dirty="0"/>
              <a:t>The interest in building complex applications with RAG requires special attention to develop nuanced metrics and assessment tools that can more reliably assess different aspects such as contextual relevance, creativity, content diversity, factuality, and more. In addition, there is also a need for better interpretability research and tools for RAG.</a:t>
            </a:r>
          </a:p>
          <a:p>
            <a:endParaRPr lang="en-US" dirty="0"/>
          </a:p>
        </p:txBody>
      </p:sp>
      <p:sp>
        <p:nvSpPr>
          <p:cNvPr id="4" name="Slide Number Placeholder 3">
            <a:extLst>
              <a:ext uri="{FF2B5EF4-FFF2-40B4-BE49-F238E27FC236}">
                <a16:creationId xmlns:a16="http://schemas.microsoft.com/office/drawing/2014/main" id="{337398F5-C0CD-0578-2FB7-55B215D30E33}"/>
              </a:ext>
            </a:extLst>
          </p:cNvPr>
          <p:cNvSpPr>
            <a:spLocks noGrp="1"/>
          </p:cNvSpPr>
          <p:nvPr>
            <p:ph type="sldNum" sz="quarter" idx="10"/>
          </p:nvPr>
        </p:nvSpPr>
        <p:spPr/>
        <p:txBody>
          <a:bodyPr/>
          <a:lstStyle/>
          <a:p>
            <a:fld id="{F9FE05FD-AC39-4C75-AA2D-7483419D6A31}" type="slidenum">
              <a:rPr lang="en-US" smtClean="0"/>
              <a:t>21</a:t>
            </a:fld>
            <a:endParaRPr lang="en-US"/>
          </a:p>
        </p:txBody>
      </p:sp>
    </p:spTree>
    <p:extLst>
      <p:ext uri="{BB962C8B-B14F-4D97-AF65-F5344CB8AC3E}">
        <p14:creationId xmlns:p14="http://schemas.microsoft.com/office/powerpoint/2010/main" val="2231926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B5C9-A2D4-260B-BAAE-BD6105033E5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2898AE9-F7CB-F712-E169-148C131F55DF}"/>
              </a:ext>
            </a:extLst>
          </p:cNvPr>
          <p:cNvSpPr>
            <a:spLocks noGrp="1"/>
          </p:cNvSpPr>
          <p:nvPr>
            <p:ph idx="1"/>
          </p:nvPr>
        </p:nvSpPr>
        <p:spPr/>
        <p:txBody>
          <a:bodyPr/>
          <a:lstStyle/>
          <a:p>
            <a:pPr algn="just"/>
            <a:r>
              <a:rPr lang="en-US" dirty="0"/>
              <a:t>RAG systems have evolved rapidly including the development of more advanced paradigms that enable customization and further the performance and utility of RAG across a wide range of domains. There is a huge demand for RAG applications, which has accelerated the development of methods to improve the different components of a RAG system. From hybrid methodologies to self-retrieval, these are some of the currently explored research areas of modern RAG models. There is also increasing demand for better evaluation tools and metrics. </a:t>
            </a:r>
          </a:p>
        </p:txBody>
      </p:sp>
      <p:sp>
        <p:nvSpPr>
          <p:cNvPr id="4" name="Slide Number Placeholder 3">
            <a:extLst>
              <a:ext uri="{FF2B5EF4-FFF2-40B4-BE49-F238E27FC236}">
                <a16:creationId xmlns:a16="http://schemas.microsoft.com/office/drawing/2014/main" id="{3E152E0B-F0B6-3EDE-7F78-86F2753C37F6}"/>
              </a:ext>
            </a:extLst>
          </p:cNvPr>
          <p:cNvSpPr>
            <a:spLocks noGrp="1"/>
          </p:cNvSpPr>
          <p:nvPr>
            <p:ph type="sldNum" sz="quarter" idx="10"/>
          </p:nvPr>
        </p:nvSpPr>
        <p:spPr/>
        <p:txBody>
          <a:bodyPr/>
          <a:lstStyle/>
          <a:p>
            <a:fld id="{F9FE05FD-AC39-4C75-AA2D-7483419D6A31}" type="slidenum">
              <a:rPr lang="en-US" smtClean="0"/>
              <a:t>22</a:t>
            </a:fld>
            <a:endParaRPr lang="en-US"/>
          </a:p>
        </p:txBody>
      </p:sp>
    </p:spTree>
    <p:extLst>
      <p:ext uri="{BB962C8B-B14F-4D97-AF65-F5344CB8AC3E}">
        <p14:creationId xmlns:p14="http://schemas.microsoft.com/office/powerpoint/2010/main" val="3423900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775B-D6EA-AB0A-90A6-9B61C102E039}"/>
              </a:ext>
            </a:extLst>
          </p:cNvPr>
          <p:cNvSpPr>
            <a:spLocks noGrp="1"/>
          </p:cNvSpPr>
          <p:nvPr>
            <p:ph type="title"/>
          </p:nvPr>
        </p:nvSpPr>
        <p:spPr>
          <a:xfrm>
            <a:off x="1199456" y="3064668"/>
            <a:ext cx="10358967" cy="728663"/>
          </a:xfrm>
        </p:spPr>
        <p:txBody>
          <a:bodyPr/>
          <a:lstStyle/>
          <a:p>
            <a:r>
              <a:rPr lang="en-US" dirty="0"/>
              <a:t>Q&amp;A</a:t>
            </a:r>
          </a:p>
        </p:txBody>
      </p:sp>
      <p:sp>
        <p:nvSpPr>
          <p:cNvPr id="4" name="Slide Number Placeholder 3">
            <a:extLst>
              <a:ext uri="{FF2B5EF4-FFF2-40B4-BE49-F238E27FC236}">
                <a16:creationId xmlns:a16="http://schemas.microsoft.com/office/drawing/2014/main" id="{687D2361-6413-F0CD-9D07-61339D44D128}"/>
              </a:ext>
            </a:extLst>
          </p:cNvPr>
          <p:cNvSpPr>
            <a:spLocks noGrp="1"/>
          </p:cNvSpPr>
          <p:nvPr>
            <p:ph type="sldNum" sz="quarter" idx="10"/>
          </p:nvPr>
        </p:nvSpPr>
        <p:spPr/>
        <p:txBody>
          <a:bodyPr/>
          <a:lstStyle/>
          <a:p>
            <a:fld id="{F9FE05FD-AC39-4C75-AA2D-7483419D6A31}" type="slidenum">
              <a:rPr lang="en-US" smtClean="0"/>
              <a:t>23</a:t>
            </a:fld>
            <a:endParaRPr lang="en-US"/>
          </a:p>
        </p:txBody>
      </p:sp>
    </p:spTree>
    <p:extLst>
      <p:ext uri="{BB962C8B-B14F-4D97-AF65-F5344CB8AC3E}">
        <p14:creationId xmlns:p14="http://schemas.microsoft.com/office/powerpoint/2010/main" val="2765871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7000-A1FB-E537-7291-0C76232C902D}"/>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A6AFFF68-50C1-4CD0-3FB3-9CA6FE55F313}"/>
              </a:ext>
            </a:extLst>
          </p:cNvPr>
          <p:cNvSpPr>
            <a:spLocks noGrp="1"/>
          </p:cNvSpPr>
          <p:nvPr>
            <p:ph idx="1"/>
          </p:nvPr>
        </p:nvSpPr>
        <p:spPr/>
        <p:txBody>
          <a:bodyPr/>
          <a:lstStyle/>
          <a:p>
            <a:r>
              <a:rPr lang="en-US" dirty="0"/>
              <a:t>Paper Abstract</a:t>
            </a:r>
          </a:p>
          <a:p>
            <a:r>
              <a:rPr lang="en-US" dirty="0"/>
              <a:t>Key Contributions of this Paper</a:t>
            </a:r>
          </a:p>
          <a:p>
            <a:r>
              <a:rPr lang="en-US" dirty="0"/>
              <a:t>RAG Overview</a:t>
            </a:r>
          </a:p>
          <a:p>
            <a:r>
              <a:rPr lang="en-US" dirty="0"/>
              <a:t>Limitations of Naive RAG</a:t>
            </a:r>
          </a:p>
          <a:p>
            <a:r>
              <a:rPr lang="en-US" dirty="0"/>
              <a:t>Optimization Techniques of RAG Pipeline</a:t>
            </a:r>
          </a:p>
          <a:p>
            <a:r>
              <a:rPr lang="en-US" dirty="0"/>
              <a:t>RAG Evaluation</a:t>
            </a:r>
          </a:p>
          <a:p>
            <a:r>
              <a:rPr lang="en-US" dirty="0"/>
              <a:t>RAG Future Prospects</a:t>
            </a:r>
          </a:p>
          <a:p>
            <a:r>
              <a:rPr lang="en-US" dirty="0"/>
              <a:t>Conclusion</a:t>
            </a:r>
          </a:p>
          <a:p>
            <a:endParaRPr lang="en-US" dirty="0"/>
          </a:p>
        </p:txBody>
      </p:sp>
      <p:sp>
        <p:nvSpPr>
          <p:cNvPr id="4" name="Slide Number Placeholder 3">
            <a:extLst>
              <a:ext uri="{FF2B5EF4-FFF2-40B4-BE49-F238E27FC236}">
                <a16:creationId xmlns:a16="http://schemas.microsoft.com/office/drawing/2014/main" id="{4CA9D5F2-92E0-FD64-B72A-2ABC71A14083}"/>
              </a:ext>
            </a:extLst>
          </p:cNvPr>
          <p:cNvSpPr>
            <a:spLocks noGrp="1"/>
          </p:cNvSpPr>
          <p:nvPr>
            <p:ph type="sldNum" sz="quarter" idx="10"/>
          </p:nvPr>
        </p:nvSpPr>
        <p:spPr/>
        <p:txBody>
          <a:bodyPr/>
          <a:lstStyle/>
          <a:p>
            <a:fld id="{F9FE05FD-AC39-4C75-AA2D-7483419D6A31}" type="slidenum">
              <a:rPr lang="en-US" smtClean="0"/>
              <a:t>3</a:t>
            </a:fld>
            <a:endParaRPr lang="en-US"/>
          </a:p>
        </p:txBody>
      </p:sp>
    </p:spTree>
    <p:extLst>
      <p:ext uri="{BB962C8B-B14F-4D97-AF65-F5344CB8AC3E}">
        <p14:creationId xmlns:p14="http://schemas.microsoft.com/office/powerpoint/2010/main" val="733561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8C2E-F750-8921-D09F-AB330CE215C6}"/>
              </a:ext>
            </a:extLst>
          </p:cNvPr>
          <p:cNvSpPr>
            <a:spLocks noGrp="1"/>
          </p:cNvSpPr>
          <p:nvPr>
            <p:ph type="title"/>
          </p:nvPr>
        </p:nvSpPr>
        <p:spPr/>
        <p:txBody>
          <a:bodyPr/>
          <a:lstStyle/>
          <a:p>
            <a:r>
              <a:rPr lang="en-US" dirty="0"/>
              <a:t>Abstract of the Paper</a:t>
            </a:r>
          </a:p>
        </p:txBody>
      </p:sp>
      <p:sp>
        <p:nvSpPr>
          <p:cNvPr id="4" name="Slide Number Placeholder 3">
            <a:extLst>
              <a:ext uri="{FF2B5EF4-FFF2-40B4-BE49-F238E27FC236}">
                <a16:creationId xmlns:a16="http://schemas.microsoft.com/office/drawing/2014/main" id="{41AB4FE5-1A5C-CFDA-CDC0-5160DCA1F147}"/>
              </a:ext>
            </a:extLst>
          </p:cNvPr>
          <p:cNvSpPr>
            <a:spLocks noGrp="1"/>
          </p:cNvSpPr>
          <p:nvPr>
            <p:ph type="sldNum" sz="quarter" idx="10"/>
          </p:nvPr>
        </p:nvSpPr>
        <p:spPr/>
        <p:txBody>
          <a:bodyPr/>
          <a:lstStyle/>
          <a:p>
            <a:fld id="{F9FE05FD-AC39-4C75-AA2D-7483419D6A31}" type="slidenum">
              <a:rPr lang="en-US" smtClean="0"/>
              <a:t>4</a:t>
            </a:fld>
            <a:endParaRPr lang="en-US"/>
          </a:p>
        </p:txBody>
      </p:sp>
      <p:pic>
        <p:nvPicPr>
          <p:cNvPr id="6" name="Picture 5">
            <a:extLst>
              <a:ext uri="{FF2B5EF4-FFF2-40B4-BE49-F238E27FC236}">
                <a16:creationId xmlns:a16="http://schemas.microsoft.com/office/drawing/2014/main" id="{98AB8F48-F2CE-244C-2DB6-A49B5DDADF29}"/>
              </a:ext>
            </a:extLst>
          </p:cNvPr>
          <p:cNvPicPr>
            <a:picLocks noChangeAspect="1"/>
          </p:cNvPicPr>
          <p:nvPr/>
        </p:nvPicPr>
        <p:blipFill>
          <a:blip r:embed="rId3"/>
          <a:stretch>
            <a:fillRect/>
          </a:stretch>
        </p:blipFill>
        <p:spPr>
          <a:xfrm>
            <a:off x="2555428" y="866092"/>
            <a:ext cx="7133844" cy="5828096"/>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1657141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9155-8DF3-C260-C9B4-D4D7304818D4}"/>
              </a:ext>
            </a:extLst>
          </p:cNvPr>
          <p:cNvSpPr>
            <a:spLocks noGrp="1"/>
          </p:cNvSpPr>
          <p:nvPr>
            <p:ph type="title"/>
          </p:nvPr>
        </p:nvSpPr>
        <p:spPr/>
        <p:txBody>
          <a:bodyPr/>
          <a:lstStyle/>
          <a:p>
            <a:r>
              <a:rPr lang="en-US" dirty="0"/>
              <a:t>Key Contribution of This Paper</a:t>
            </a:r>
          </a:p>
        </p:txBody>
      </p:sp>
      <p:sp>
        <p:nvSpPr>
          <p:cNvPr id="3" name="Content Placeholder 2">
            <a:extLst>
              <a:ext uri="{FF2B5EF4-FFF2-40B4-BE49-F238E27FC236}">
                <a16:creationId xmlns:a16="http://schemas.microsoft.com/office/drawing/2014/main" id="{9D79DE48-2ABB-3CF0-C90C-0464D0D1864B}"/>
              </a:ext>
            </a:extLst>
          </p:cNvPr>
          <p:cNvSpPr>
            <a:spLocks noGrp="1"/>
          </p:cNvSpPr>
          <p:nvPr>
            <p:ph idx="1"/>
          </p:nvPr>
        </p:nvSpPr>
        <p:spPr/>
        <p:txBody>
          <a:bodyPr/>
          <a:lstStyle/>
          <a:p>
            <a:r>
              <a:rPr lang="en-US" dirty="0">
                <a:solidFill>
                  <a:srgbClr val="0D0D0D"/>
                </a:solidFill>
                <a:highlight>
                  <a:srgbClr val="FFFFFF"/>
                </a:highlight>
              </a:rPr>
              <a:t>They offer a comprehensive review of state-of-the-art RAG methods, outlining their evolution through paradigms such as naive RAG, advanced RAG, and modular RAG. Thus, they contextualize RAG research within the landscape of LLMs.</a:t>
            </a:r>
          </a:p>
          <a:p>
            <a:endParaRPr lang="en-US" b="0" i="0" dirty="0">
              <a:solidFill>
                <a:srgbClr val="0D0D0D"/>
              </a:solidFill>
              <a:effectLst/>
              <a:highlight>
                <a:srgbClr val="FFFFFF"/>
              </a:highlight>
            </a:endParaRPr>
          </a:p>
          <a:p>
            <a:r>
              <a:rPr lang="en-US" b="0" i="0" dirty="0">
                <a:solidFill>
                  <a:srgbClr val="0D0D0D"/>
                </a:solidFill>
                <a:effectLst/>
                <a:highlight>
                  <a:srgbClr val="FFFFFF"/>
                </a:highlight>
              </a:rPr>
              <a:t>They identify and discuss central technologies crucial to the RAG process, with specific attention to Retrieval, Generation, and Augmentation, delving into their synergies and illustrating how these components intricately collaborate to shape a cohesive and effective RAG framework.</a:t>
            </a:r>
          </a:p>
          <a:p>
            <a:endParaRPr lang="en-US" b="0" i="0" dirty="0">
              <a:solidFill>
                <a:srgbClr val="0D0D0D"/>
              </a:solidFill>
              <a:effectLst/>
              <a:highlight>
                <a:srgbClr val="FFFFFF"/>
              </a:highlight>
            </a:endParaRPr>
          </a:p>
          <a:p>
            <a:r>
              <a:rPr lang="en-US" b="0" i="0" dirty="0">
                <a:solidFill>
                  <a:srgbClr val="0D0D0D"/>
                </a:solidFill>
                <a:effectLst/>
                <a:highlight>
                  <a:srgbClr val="FFFFFF"/>
                </a:highlight>
              </a:rPr>
              <a:t>They summarized current RAG assessment methods, including 26 tasks and nearly 50 datasets, and discussed evaluation objectives, metrics, benchmarks, and tools, while also anticipating future RAG directions and potential enhancements for current challenges.</a:t>
            </a:r>
            <a:endParaRPr lang="en-US" dirty="0"/>
          </a:p>
        </p:txBody>
      </p:sp>
      <p:sp>
        <p:nvSpPr>
          <p:cNvPr id="4" name="Slide Number Placeholder 3">
            <a:extLst>
              <a:ext uri="{FF2B5EF4-FFF2-40B4-BE49-F238E27FC236}">
                <a16:creationId xmlns:a16="http://schemas.microsoft.com/office/drawing/2014/main" id="{1589DFD6-A2F3-D214-7307-DCD29267B296}"/>
              </a:ext>
            </a:extLst>
          </p:cNvPr>
          <p:cNvSpPr>
            <a:spLocks noGrp="1"/>
          </p:cNvSpPr>
          <p:nvPr>
            <p:ph type="sldNum" sz="quarter" idx="10"/>
          </p:nvPr>
        </p:nvSpPr>
        <p:spPr/>
        <p:txBody>
          <a:bodyPr/>
          <a:lstStyle/>
          <a:p>
            <a:fld id="{F9FE05FD-AC39-4C75-AA2D-7483419D6A31}" type="slidenum">
              <a:rPr lang="en-US" smtClean="0"/>
              <a:t>5</a:t>
            </a:fld>
            <a:endParaRPr lang="en-US"/>
          </a:p>
        </p:txBody>
      </p:sp>
    </p:spTree>
    <p:extLst>
      <p:ext uri="{BB962C8B-B14F-4D97-AF65-F5344CB8AC3E}">
        <p14:creationId xmlns:p14="http://schemas.microsoft.com/office/powerpoint/2010/main" val="254572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7EDA-ECC6-32B2-B0FE-9654A8353A8D}"/>
              </a:ext>
            </a:extLst>
          </p:cNvPr>
          <p:cNvSpPr>
            <a:spLocks noGrp="1"/>
          </p:cNvSpPr>
          <p:nvPr>
            <p:ph type="title"/>
          </p:nvPr>
        </p:nvSpPr>
        <p:spPr/>
        <p:txBody>
          <a:bodyPr/>
          <a:lstStyle/>
          <a:p>
            <a:r>
              <a:rPr lang="en-US" dirty="0"/>
              <a:t>RAG Ecosystem</a:t>
            </a:r>
          </a:p>
        </p:txBody>
      </p:sp>
      <p:sp>
        <p:nvSpPr>
          <p:cNvPr id="4" name="Slide Number Placeholder 3">
            <a:extLst>
              <a:ext uri="{FF2B5EF4-FFF2-40B4-BE49-F238E27FC236}">
                <a16:creationId xmlns:a16="http://schemas.microsoft.com/office/drawing/2014/main" id="{D97FD4EC-453D-42E0-C81C-337F9078DCF1}"/>
              </a:ext>
            </a:extLst>
          </p:cNvPr>
          <p:cNvSpPr>
            <a:spLocks noGrp="1"/>
          </p:cNvSpPr>
          <p:nvPr>
            <p:ph type="sldNum" sz="quarter" idx="10"/>
          </p:nvPr>
        </p:nvSpPr>
        <p:spPr/>
        <p:txBody>
          <a:bodyPr/>
          <a:lstStyle/>
          <a:p>
            <a:fld id="{F9FE05FD-AC39-4C75-AA2D-7483419D6A31}" type="slidenum">
              <a:rPr lang="en-US" smtClean="0"/>
              <a:t>6</a:t>
            </a:fld>
            <a:endParaRPr lang="en-US"/>
          </a:p>
        </p:txBody>
      </p:sp>
      <p:pic>
        <p:nvPicPr>
          <p:cNvPr id="1026" name="Picture 2" descr="Retrieval Augmented Generation (RAG) for LLMs | Prompt Engineering Guide">
            <a:extLst>
              <a:ext uri="{FF2B5EF4-FFF2-40B4-BE49-F238E27FC236}">
                <a16:creationId xmlns:a16="http://schemas.microsoft.com/office/drawing/2014/main" id="{C618C6FC-DBAE-0E76-B67D-45C6E0A04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980728"/>
            <a:ext cx="8208912" cy="5114038"/>
          </a:xfrm>
          <a:prstGeom prst="rect">
            <a:avLst/>
          </a:prstGeom>
          <a:ln w="3175"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30532A-B79B-2968-666B-FC257308A48A}"/>
              </a:ext>
            </a:extLst>
          </p:cNvPr>
          <p:cNvSpPr txBox="1"/>
          <p:nvPr/>
        </p:nvSpPr>
        <p:spPr>
          <a:xfrm>
            <a:off x="4883068" y="6237312"/>
            <a:ext cx="2478564" cy="276999"/>
          </a:xfrm>
          <a:prstGeom prst="rect">
            <a:avLst/>
          </a:prstGeom>
          <a:noFill/>
        </p:spPr>
        <p:txBody>
          <a:bodyPr wrap="none" rtlCol="0">
            <a:spAutoFit/>
          </a:bodyPr>
          <a:lstStyle/>
          <a:p>
            <a:pPr algn="ctr"/>
            <a:r>
              <a:rPr lang="en-US" sz="1200" dirty="0">
                <a:solidFill>
                  <a:schemeClr val="tx1">
                    <a:lumMod val="50000"/>
                  </a:schemeClr>
                </a:solidFill>
                <a:latin typeface="Times New Roman" panose="02020603050405020304" pitchFamily="18" charset="0"/>
                <a:cs typeface="Times New Roman" panose="02020603050405020304" pitchFamily="18" charset="0"/>
              </a:rPr>
              <a:t>Figure: Summary of RAG ecosystem</a:t>
            </a:r>
          </a:p>
        </p:txBody>
      </p:sp>
    </p:spTree>
    <p:extLst>
      <p:ext uri="{BB962C8B-B14F-4D97-AF65-F5344CB8AC3E}">
        <p14:creationId xmlns:p14="http://schemas.microsoft.com/office/powerpoint/2010/main" val="85245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FD5D-67AB-D8B7-8813-17A28F1A46D8}"/>
              </a:ext>
            </a:extLst>
          </p:cNvPr>
          <p:cNvSpPr>
            <a:spLocks noGrp="1"/>
          </p:cNvSpPr>
          <p:nvPr>
            <p:ph type="title"/>
          </p:nvPr>
        </p:nvSpPr>
        <p:spPr/>
        <p:txBody>
          <a:bodyPr/>
          <a:lstStyle/>
          <a:p>
            <a:r>
              <a:rPr lang="en-US" dirty="0"/>
              <a:t>RAG Definition &amp; Its Workflow</a:t>
            </a:r>
          </a:p>
        </p:txBody>
      </p:sp>
      <p:sp>
        <p:nvSpPr>
          <p:cNvPr id="3" name="Content Placeholder 2">
            <a:extLst>
              <a:ext uri="{FF2B5EF4-FFF2-40B4-BE49-F238E27FC236}">
                <a16:creationId xmlns:a16="http://schemas.microsoft.com/office/drawing/2014/main" id="{4A7C29C7-8001-F589-0AD5-63D355FAC4D9}"/>
              </a:ext>
            </a:extLst>
          </p:cNvPr>
          <p:cNvSpPr>
            <a:spLocks noGrp="1"/>
          </p:cNvSpPr>
          <p:nvPr>
            <p:ph idx="1"/>
          </p:nvPr>
        </p:nvSpPr>
        <p:spPr/>
        <p:txBody>
          <a:bodyPr/>
          <a:lstStyle/>
          <a:p>
            <a:pPr marL="0" indent="0" algn="ctr">
              <a:buNone/>
            </a:pPr>
            <a:r>
              <a:rPr lang="en-US" dirty="0"/>
              <a:t>RAG is a paradigm that enhances LLMs by </a:t>
            </a:r>
            <a:r>
              <a:rPr lang="en-US" b="1" dirty="0">
                <a:solidFill>
                  <a:schemeClr val="accent6">
                    <a:lumMod val="75000"/>
                  </a:schemeClr>
                </a:solidFill>
              </a:rPr>
              <a:t>integrating external knowledge bases</a:t>
            </a:r>
            <a:r>
              <a:rPr lang="en-US" dirty="0"/>
              <a:t>. This enhances the generation’s accuracy and credibility, particularly for knowledge-intensive tasks, and allows for </a:t>
            </a:r>
            <a:r>
              <a:rPr lang="en-US" b="1" dirty="0">
                <a:solidFill>
                  <a:srgbClr val="7030A0"/>
                </a:solidFill>
              </a:rPr>
              <a:t>continuous knowledge updates</a:t>
            </a:r>
            <a:r>
              <a:rPr lang="en-US" dirty="0"/>
              <a:t> and </a:t>
            </a:r>
            <a:r>
              <a:rPr lang="en-US" b="1" dirty="0">
                <a:solidFill>
                  <a:srgbClr val="0070C0"/>
                </a:solidFill>
              </a:rPr>
              <a:t>integration of domain-specific information.</a:t>
            </a:r>
          </a:p>
        </p:txBody>
      </p:sp>
      <p:sp>
        <p:nvSpPr>
          <p:cNvPr id="4" name="Slide Number Placeholder 3">
            <a:extLst>
              <a:ext uri="{FF2B5EF4-FFF2-40B4-BE49-F238E27FC236}">
                <a16:creationId xmlns:a16="http://schemas.microsoft.com/office/drawing/2014/main" id="{EA67ECFA-3DDD-0AD7-27D7-5666ED9C88A3}"/>
              </a:ext>
            </a:extLst>
          </p:cNvPr>
          <p:cNvSpPr>
            <a:spLocks noGrp="1"/>
          </p:cNvSpPr>
          <p:nvPr>
            <p:ph type="sldNum" sz="quarter" idx="10"/>
          </p:nvPr>
        </p:nvSpPr>
        <p:spPr/>
        <p:txBody>
          <a:bodyPr/>
          <a:lstStyle/>
          <a:p>
            <a:fld id="{F9FE05FD-AC39-4C75-AA2D-7483419D6A31}" type="slidenum">
              <a:rPr lang="en-US" smtClean="0"/>
              <a:t>7</a:t>
            </a:fld>
            <a:endParaRPr lang="en-US"/>
          </a:p>
        </p:txBody>
      </p:sp>
      <p:pic>
        <p:nvPicPr>
          <p:cNvPr id="9" name="Picture 2" descr="Retrieval Augmented Generation (RAG) for LLMs | Prompt Engineering Guide">
            <a:extLst>
              <a:ext uri="{FF2B5EF4-FFF2-40B4-BE49-F238E27FC236}">
                <a16:creationId xmlns:a16="http://schemas.microsoft.com/office/drawing/2014/main" id="{E89E86B4-13A8-B7D3-21DE-F1B13ECAA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990" y="2132856"/>
            <a:ext cx="6480720" cy="3807962"/>
          </a:xfrm>
          <a:prstGeom prst="rect">
            <a:avLst/>
          </a:prstGeom>
          <a:ln w="3175"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3623A63-29D2-D030-494B-B69D54331148}"/>
              </a:ext>
            </a:extLst>
          </p:cNvPr>
          <p:cNvSpPr txBox="1"/>
          <p:nvPr/>
        </p:nvSpPr>
        <p:spPr>
          <a:xfrm>
            <a:off x="1100430" y="6047857"/>
            <a:ext cx="10043839" cy="646331"/>
          </a:xfrm>
          <a:prstGeom prst="rect">
            <a:avLst/>
          </a:prstGeom>
          <a:noFill/>
        </p:spPr>
        <p:txBody>
          <a:bodyPr wrap="none" rtlCol="0">
            <a:spAutoFit/>
          </a:bodyPr>
          <a:lstStyle/>
          <a:p>
            <a:pPr algn="ctr"/>
            <a:r>
              <a:rPr lang="en-US" sz="1200" dirty="0">
                <a:solidFill>
                  <a:schemeClr val="tx1">
                    <a:lumMod val="50000"/>
                  </a:schemeClr>
                </a:solidFill>
                <a:latin typeface="Times New Roman" panose="02020603050405020304" pitchFamily="18" charset="0"/>
                <a:cs typeface="Times New Roman" panose="02020603050405020304" pitchFamily="18" charset="0"/>
              </a:rPr>
              <a:t>Figure: A representative instance of the RAG process applied to question answering. It mainly consists of 3 steps. 1) Indexing. Documents are split into chunks,</a:t>
            </a:r>
          </a:p>
          <a:p>
            <a:pPr algn="ctr"/>
            <a:r>
              <a:rPr lang="en-US" sz="1200" dirty="0">
                <a:solidFill>
                  <a:schemeClr val="tx1">
                    <a:lumMod val="50000"/>
                  </a:schemeClr>
                </a:solidFill>
                <a:latin typeface="Times New Roman" panose="02020603050405020304" pitchFamily="18" charset="0"/>
                <a:cs typeface="Times New Roman" panose="02020603050405020304" pitchFamily="18" charset="0"/>
              </a:rPr>
              <a:t>encoded into vectors, and stored in a vector database. 2) Retrieval. Retrieve the Top k chunks most relevant to the question based on semantic similarity. </a:t>
            </a:r>
          </a:p>
          <a:p>
            <a:pPr algn="ctr"/>
            <a:r>
              <a:rPr lang="en-US" sz="1200" dirty="0">
                <a:solidFill>
                  <a:schemeClr val="tx1">
                    <a:lumMod val="50000"/>
                  </a:schemeClr>
                </a:solidFill>
                <a:latin typeface="Times New Roman" panose="02020603050405020304" pitchFamily="18" charset="0"/>
                <a:cs typeface="Times New Roman" panose="02020603050405020304" pitchFamily="18" charset="0"/>
              </a:rPr>
              <a:t>3) Generation. Input the original question and the retrieved chunks together into LLM to generate the final answer.</a:t>
            </a:r>
          </a:p>
        </p:txBody>
      </p:sp>
    </p:spTree>
    <p:extLst>
      <p:ext uri="{BB962C8B-B14F-4D97-AF65-F5344CB8AC3E}">
        <p14:creationId xmlns:p14="http://schemas.microsoft.com/office/powerpoint/2010/main" val="68295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7123-6FE3-CFA2-BCD4-EEABC2639713}"/>
              </a:ext>
            </a:extLst>
          </p:cNvPr>
          <p:cNvSpPr>
            <a:spLocks noGrp="1"/>
          </p:cNvSpPr>
          <p:nvPr>
            <p:ph type="title"/>
          </p:nvPr>
        </p:nvSpPr>
        <p:spPr/>
        <p:txBody>
          <a:bodyPr/>
          <a:lstStyle/>
          <a:p>
            <a:r>
              <a:rPr lang="en-US" dirty="0"/>
              <a:t>RAG Framework</a:t>
            </a:r>
          </a:p>
        </p:txBody>
      </p:sp>
      <p:sp>
        <p:nvSpPr>
          <p:cNvPr id="4" name="Slide Number Placeholder 3">
            <a:extLst>
              <a:ext uri="{FF2B5EF4-FFF2-40B4-BE49-F238E27FC236}">
                <a16:creationId xmlns:a16="http://schemas.microsoft.com/office/drawing/2014/main" id="{16FDCCC7-2676-F28E-DB69-ABA34FDDDE40}"/>
              </a:ext>
            </a:extLst>
          </p:cNvPr>
          <p:cNvSpPr>
            <a:spLocks noGrp="1"/>
          </p:cNvSpPr>
          <p:nvPr>
            <p:ph type="sldNum" sz="quarter" idx="10"/>
          </p:nvPr>
        </p:nvSpPr>
        <p:spPr/>
        <p:txBody>
          <a:bodyPr/>
          <a:lstStyle/>
          <a:p>
            <a:fld id="{F9FE05FD-AC39-4C75-AA2D-7483419D6A31}" type="slidenum">
              <a:rPr lang="en-US" smtClean="0"/>
              <a:t>8</a:t>
            </a:fld>
            <a:endParaRPr lang="en-US"/>
          </a:p>
        </p:txBody>
      </p:sp>
      <p:pic>
        <p:nvPicPr>
          <p:cNvPr id="4098" name="Picture 2" descr="Retrieval Augmented Generation (RAG) for LLMs | Prompt Engineering Guide">
            <a:extLst>
              <a:ext uri="{FF2B5EF4-FFF2-40B4-BE49-F238E27FC236}">
                <a16:creationId xmlns:a16="http://schemas.microsoft.com/office/drawing/2014/main" id="{192CB94D-69CD-5718-DA87-C11398361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232" y="905256"/>
            <a:ext cx="8154236" cy="5047488"/>
          </a:xfrm>
          <a:prstGeom prst="rect">
            <a:avLst/>
          </a:prstGeom>
          <a:ln w="3175"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82E398-FB3C-1F39-7BA9-44EC5E8F0627}"/>
              </a:ext>
            </a:extLst>
          </p:cNvPr>
          <p:cNvSpPr txBox="1"/>
          <p:nvPr/>
        </p:nvSpPr>
        <p:spPr>
          <a:xfrm>
            <a:off x="1873305" y="5965525"/>
            <a:ext cx="8445389" cy="830997"/>
          </a:xfrm>
          <a:prstGeom prst="rect">
            <a:avLst/>
          </a:prstGeom>
          <a:noFill/>
        </p:spPr>
        <p:txBody>
          <a:bodyPr wrap="none" rtlCol="0">
            <a:spAutoFit/>
          </a:bodyPr>
          <a:lstStyle/>
          <a:p>
            <a:pPr algn="ctr"/>
            <a:r>
              <a:rPr lang="en-US" sz="1200" dirty="0">
                <a:solidFill>
                  <a:schemeClr val="tx1">
                    <a:lumMod val="50000"/>
                  </a:schemeClr>
                </a:solidFill>
                <a:latin typeface="Times New Roman" panose="02020603050405020304" pitchFamily="18" charset="0"/>
                <a:cs typeface="Times New Roman" panose="02020603050405020304" pitchFamily="18" charset="0"/>
              </a:rPr>
              <a:t>Figure: (Left) Naive RAG mainly consists of three parts: indexing, retrieval and generation. (Middle) Advanced RAG </a:t>
            </a:r>
          </a:p>
          <a:p>
            <a:pPr algn="ctr"/>
            <a:r>
              <a:rPr lang="en-US" sz="1200" dirty="0">
                <a:solidFill>
                  <a:schemeClr val="tx1">
                    <a:lumMod val="50000"/>
                  </a:schemeClr>
                </a:solidFill>
                <a:latin typeface="Times New Roman" panose="02020603050405020304" pitchFamily="18" charset="0"/>
                <a:cs typeface="Times New Roman" panose="02020603050405020304" pitchFamily="18" charset="0"/>
              </a:rPr>
              <a:t>proposes multiple optimization strategies around pre-retrieval and post-retrieval, with a process similar to the Naive RAG. </a:t>
            </a:r>
          </a:p>
          <a:p>
            <a:pPr algn="ctr"/>
            <a:r>
              <a:rPr lang="en-US" sz="1200" dirty="0">
                <a:solidFill>
                  <a:schemeClr val="tx1">
                    <a:lumMod val="50000"/>
                  </a:schemeClr>
                </a:solidFill>
                <a:latin typeface="Times New Roman" panose="02020603050405020304" pitchFamily="18" charset="0"/>
                <a:cs typeface="Times New Roman" panose="02020603050405020304" pitchFamily="18" charset="0"/>
              </a:rPr>
              <a:t>(Right) Modular RAG inherits and develops from the previous paradigm. The overall process is not limited to sequential retrieval and</a:t>
            </a:r>
          </a:p>
          <a:p>
            <a:pPr algn="ctr"/>
            <a:r>
              <a:rPr lang="en-US" sz="1200" dirty="0">
                <a:solidFill>
                  <a:schemeClr val="tx1">
                    <a:lumMod val="50000"/>
                  </a:schemeClr>
                </a:solidFill>
                <a:latin typeface="Times New Roman" panose="02020603050405020304" pitchFamily="18" charset="0"/>
                <a:cs typeface="Times New Roman" panose="02020603050405020304" pitchFamily="18" charset="0"/>
              </a:rPr>
              <a:t>generation; it includes methods such as iterative and adaptive retrieval.</a:t>
            </a:r>
          </a:p>
        </p:txBody>
      </p:sp>
    </p:spTree>
    <p:extLst>
      <p:ext uri="{BB962C8B-B14F-4D97-AF65-F5344CB8AC3E}">
        <p14:creationId xmlns:p14="http://schemas.microsoft.com/office/powerpoint/2010/main" val="398775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091AD-DE1B-43C1-D8EA-980DEC30A781}"/>
              </a:ext>
            </a:extLst>
          </p:cNvPr>
          <p:cNvSpPr>
            <a:spLocks noGrp="1"/>
          </p:cNvSpPr>
          <p:nvPr>
            <p:ph type="title"/>
          </p:nvPr>
        </p:nvSpPr>
        <p:spPr/>
        <p:txBody>
          <a:bodyPr/>
          <a:lstStyle/>
          <a:p>
            <a:r>
              <a:rPr lang="en-US" dirty="0"/>
              <a:t>Limitations of Naive RAG</a:t>
            </a:r>
          </a:p>
        </p:txBody>
      </p:sp>
      <p:sp>
        <p:nvSpPr>
          <p:cNvPr id="3" name="Content Placeholder 2">
            <a:extLst>
              <a:ext uri="{FF2B5EF4-FFF2-40B4-BE49-F238E27FC236}">
                <a16:creationId xmlns:a16="http://schemas.microsoft.com/office/drawing/2014/main" id="{40EC27FB-DF0E-D431-2EE7-8FFC4F18E96B}"/>
              </a:ext>
            </a:extLst>
          </p:cNvPr>
          <p:cNvSpPr>
            <a:spLocks noGrp="1"/>
          </p:cNvSpPr>
          <p:nvPr>
            <p:ph idx="1"/>
          </p:nvPr>
        </p:nvSpPr>
        <p:spPr>
          <a:xfrm>
            <a:off x="946811" y="1066800"/>
            <a:ext cx="9469669" cy="4954488"/>
          </a:xfrm>
        </p:spPr>
        <p:txBody>
          <a:bodyPr/>
          <a:lstStyle/>
          <a:p>
            <a:r>
              <a:rPr lang="en-US" b="1" dirty="0"/>
              <a:t>Retrieval Challenges: </a:t>
            </a:r>
            <a:r>
              <a:rPr lang="en-US" dirty="0"/>
              <a:t>Low precision, low recall, outdated information.</a:t>
            </a:r>
          </a:p>
          <a:p>
            <a:r>
              <a:rPr lang="en-US" b="1" dirty="0"/>
              <a:t>Generation Difficulties: </a:t>
            </a:r>
            <a:r>
              <a:rPr lang="en-US" dirty="0"/>
              <a:t>Hallucination, toxic or bias response.</a:t>
            </a:r>
          </a:p>
          <a:p>
            <a:r>
              <a:rPr lang="en-US" b="1" dirty="0"/>
              <a:t>Augmentation Hurdles: </a:t>
            </a:r>
            <a:r>
              <a:rPr lang="en-US" dirty="0"/>
              <a:t>Disjointed or incoherent output. Redundancy and repetition.</a:t>
            </a:r>
          </a:p>
        </p:txBody>
      </p:sp>
      <p:sp>
        <p:nvSpPr>
          <p:cNvPr id="4" name="Slide Number Placeholder 3">
            <a:extLst>
              <a:ext uri="{FF2B5EF4-FFF2-40B4-BE49-F238E27FC236}">
                <a16:creationId xmlns:a16="http://schemas.microsoft.com/office/drawing/2014/main" id="{A637887A-A2D7-DA4F-BC5D-9D00A66D9C54}"/>
              </a:ext>
            </a:extLst>
          </p:cNvPr>
          <p:cNvSpPr>
            <a:spLocks noGrp="1"/>
          </p:cNvSpPr>
          <p:nvPr>
            <p:ph type="sldNum" sz="quarter" idx="10"/>
          </p:nvPr>
        </p:nvSpPr>
        <p:spPr/>
        <p:txBody>
          <a:bodyPr/>
          <a:lstStyle/>
          <a:p>
            <a:fld id="{F9FE05FD-AC39-4C75-AA2D-7483419D6A31}" type="slidenum">
              <a:rPr lang="en-US" smtClean="0"/>
              <a:t>9</a:t>
            </a:fld>
            <a:endParaRPr lang="en-US"/>
          </a:p>
        </p:txBody>
      </p:sp>
      <p:pic>
        <p:nvPicPr>
          <p:cNvPr id="6" name="Picture 5">
            <a:extLst>
              <a:ext uri="{FF2B5EF4-FFF2-40B4-BE49-F238E27FC236}">
                <a16:creationId xmlns:a16="http://schemas.microsoft.com/office/drawing/2014/main" id="{3C9766E7-0E38-F023-0CF0-2C327FD367E2}"/>
              </a:ext>
            </a:extLst>
          </p:cNvPr>
          <p:cNvPicPr>
            <a:picLocks noChangeAspect="1"/>
          </p:cNvPicPr>
          <p:nvPr/>
        </p:nvPicPr>
        <p:blipFill>
          <a:blip r:embed="rId2"/>
          <a:stretch>
            <a:fillRect/>
          </a:stretch>
        </p:blipFill>
        <p:spPr>
          <a:xfrm>
            <a:off x="4257418" y="2276872"/>
            <a:ext cx="3677163" cy="3648584"/>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60959661"/>
      </p:ext>
    </p:extLst>
  </p:cSld>
  <p:clrMapOvr>
    <a:masterClrMapping/>
  </p:clrMapOvr>
</p:sld>
</file>

<file path=ppt/theme/theme1.xml><?xml version="1.0" encoding="utf-8"?>
<a:theme xmlns:a="http://schemas.openxmlformats.org/drawingml/2006/main" name="3_Blank Presentation">
  <a:themeElements>
    <a:clrScheme name="">
      <a:dk1>
        <a:srgbClr val="524C31"/>
      </a:dk1>
      <a:lt1>
        <a:srgbClr val="FFFFFF"/>
      </a:lt1>
      <a:dk2>
        <a:srgbClr val="FFFFFF"/>
      </a:dk2>
      <a:lt2>
        <a:srgbClr val="808080"/>
      </a:lt2>
      <a:accent1>
        <a:srgbClr val="D7E5FF"/>
      </a:accent1>
      <a:accent2>
        <a:srgbClr val="F4B307"/>
      </a:accent2>
      <a:accent3>
        <a:srgbClr val="FFFFFF"/>
      </a:accent3>
      <a:accent4>
        <a:srgbClr val="454028"/>
      </a:accent4>
      <a:accent5>
        <a:srgbClr val="E8F0FF"/>
      </a:accent5>
      <a:accent6>
        <a:srgbClr val="DDA206"/>
      </a:accent6>
      <a:hlink>
        <a:srgbClr val="0A58B9"/>
      </a:hlink>
      <a:folHlink>
        <a:srgbClr val="93823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lnDef>
    <a:txDef>
      <a:spPr>
        <a:noFill/>
      </a:spPr>
      <a:bodyPr wrap="none" rtlCol="0">
        <a:spAutoFit/>
      </a:bodyPr>
      <a:lstStyle>
        <a:defPPr>
          <a:defRPr sz="1200" b="1" dirty="0" smtClean="0">
            <a:solidFill>
              <a:schemeClr val="tx1">
                <a:lumMod val="50000"/>
              </a:schemeClr>
            </a:solidFill>
            <a:latin typeface="Trebuchet MS"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8D9"/>
        </a:lt1>
        <a:dk2>
          <a:srgbClr val="C10402"/>
        </a:dk2>
        <a:lt2>
          <a:srgbClr val="808080"/>
        </a:lt2>
        <a:accent1>
          <a:srgbClr val="D7E5FF"/>
        </a:accent1>
        <a:accent2>
          <a:srgbClr val="F4B307"/>
        </a:accent2>
        <a:accent3>
          <a:srgbClr val="FFFBE9"/>
        </a:accent3>
        <a:accent4>
          <a:srgbClr val="000000"/>
        </a:accent4>
        <a:accent5>
          <a:srgbClr val="E8F0FF"/>
        </a:accent5>
        <a:accent6>
          <a:srgbClr val="DDA206"/>
        </a:accent6>
        <a:hlink>
          <a:srgbClr val="0A58B9"/>
        </a:hlink>
        <a:folHlink>
          <a:srgbClr val="93823E"/>
        </a:folHlink>
      </a:clrScheme>
      <a:clrMap bg1="lt1" tx1="dk1" bg2="lt2" tx2="dk2" accent1="accent1" accent2="accent2" accent3="accent3" accent4="accent4" accent5="accent5" accent6="accent6" hlink="hlink" folHlink="folHlink"/>
    </a:extraClrScheme>
    <a:extraClrScheme>
      <a:clrScheme name="Blank Presentation 14">
        <a:dk1>
          <a:srgbClr val="524C31"/>
        </a:dk1>
        <a:lt1>
          <a:srgbClr val="FFF8D9"/>
        </a:lt1>
        <a:dk2>
          <a:srgbClr val="FFF7D5"/>
        </a:dk2>
        <a:lt2>
          <a:srgbClr val="808080"/>
        </a:lt2>
        <a:accent1>
          <a:srgbClr val="D7E5FF"/>
        </a:accent1>
        <a:accent2>
          <a:srgbClr val="F4B307"/>
        </a:accent2>
        <a:accent3>
          <a:srgbClr val="FFFBE9"/>
        </a:accent3>
        <a:accent4>
          <a:srgbClr val="454028"/>
        </a:accent4>
        <a:accent5>
          <a:srgbClr val="E8F0FF"/>
        </a:accent5>
        <a:accent6>
          <a:srgbClr val="DDA206"/>
        </a:accent6>
        <a:hlink>
          <a:srgbClr val="0A58B9"/>
        </a:hlink>
        <a:folHlink>
          <a:srgbClr val="93823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2b73bcb-420e-45b6-a47a-1e8d424e0a9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문서" ma:contentTypeID="0x010100607BEBFB39362F4ABAB85824FA817908" ma:contentTypeVersion="17" ma:contentTypeDescription="새 문서를 만듭니다." ma:contentTypeScope="" ma:versionID="5a2d58cc760d208d2eafcb1b126ab4c7">
  <xsd:schema xmlns:xsd="http://www.w3.org/2001/XMLSchema" xmlns:xs="http://www.w3.org/2001/XMLSchema" xmlns:p="http://schemas.microsoft.com/office/2006/metadata/properties" xmlns:ns3="62b73bcb-420e-45b6-a47a-1e8d424e0a9e" xmlns:ns4="2477896e-b462-404f-b91f-d6f711b9c414" targetNamespace="http://schemas.microsoft.com/office/2006/metadata/properties" ma:root="true" ma:fieldsID="a35a83427ea4418c08490e43de2e03fe" ns3:_="" ns4:_="">
    <xsd:import namespace="62b73bcb-420e-45b6-a47a-1e8d424e0a9e"/>
    <xsd:import namespace="2477896e-b462-404f-b91f-d6f711b9c41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b73bcb-420e-45b6-a47a-1e8d424e0a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77896e-b462-404f-b91f-d6f711b9c414" elementFormDefault="qualified">
    <xsd:import namespace="http://schemas.microsoft.com/office/2006/documentManagement/types"/>
    <xsd:import namespace="http://schemas.microsoft.com/office/infopath/2007/PartnerControls"/>
    <xsd:element name="SharedWithUsers" ma:index="17"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세부 정보 공유" ma:internalName="SharedWithDetails" ma:readOnly="true">
      <xsd:simpleType>
        <xsd:restriction base="dms:Note">
          <xsd:maxLength value="255"/>
        </xsd:restriction>
      </xsd:simpleType>
    </xsd:element>
    <xsd:element name="SharingHintHash" ma:index="19" nillable="true" ma:displayName="힌트 해시 공유"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7B4974-1D15-41AB-80BD-2A58DC5716D7}">
  <ds:schemaRefs>
    <ds:schemaRef ds:uri="http://purl.org/dc/elements/1.1/"/>
    <ds:schemaRef ds:uri="http://schemas.microsoft.com/office/2006/metadata/properties"/>
    <ds:schemaRef ds:uri="http://purl.org/dc/terms/"/>
    <ds:schemaRef ds:uri="2477896e-b462-404f-b91f-d6f711b9c414"/>
    <ds:schemaRef ds:uri="http://schemas.microsoft.com/office/2006/documentManagement/types"/>
    <ds:schemaRef ds:uri="62b73bcb-420e-45b6-a47a-1e8d424e0a9e"/>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E83CCE0-EE40-4C44-97C0-3FDADA1BD1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b73bcb-420e-45b6-a47a-1e8d424e0a9e"/>
    <ds:schemaRef ds:uri="2477896e-b462-404f-b91f-d6f711b9c4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361ADA-5DFB-4D73-93F5-D9E47C5607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333672</TotalTime>
  <Words>1817</Words>
  <Application>Microsoft Office PowerPoint</Application>
  <PresentationFormat>Widescreen</PresentationFormat>
  <Paragraphs>172</Paragraphs>
  <Slides>23</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ＭＳ Ｐゴシック</vt:lpstr>
      <vt:lpstr>Söhne</vt:lpstr>
      <vt:lpstr>나눔스퀘어 Bold</vt:lpstr>
      <vt:lpstr>맑은 고딕</vt:lpstr>
      <vt:lpstr>Arial</vt:lpstr>
      <vt:lpstr>Tahoma</vt:lpstr>
      <vt:lpstr>Times</vt:lpstr>
      <vt:lpstr>Times New Roman</vt:lpstr>
      <vt:lpstr>Trebuchet MS</vt:lpstr>
      <vt:lpstr>Wingdings</vt:lpstr>
      <vt:lpstr>3_Blank Presentation</vt:lpstr>
      <vt:lpstr>PowerPoint Presentation</vt:lpstr>
      <vt:lpstr>Paper Info &amp; Motivation</vt:lpstr>
      <vt:lpstr>Table of Contents</vt:lpstr>
      <vt:lpstr>Abstract of the Paper</vt:lpstr>
      <vt:lpstr>Key Contribution of This Paper</vt:lpstr>
      <vt:lpstr>RAG Ecosystem</vt:lpstr>
      <vt:lpstr>RAG Definition &amp; Its Workflow</vt:lpstr>
      <vt:lpstr>RAG Framework</vt:lpstr>
      <vt:lpstr>Limitations of Naive RAG</vt:lpstr>
      <vt:lpstr>Optimization Techniques of RAG Pipeline</vt:lpstr>
      <vt:lpstr>Retrieval: Indexing Optimization</vt:lpstr>
      <vt:lpstr>Retrieval: Query Optimization</vt:lpstr>
      <vt:lpstr>Retrieval: Embedding</vt:lpstr>
      <vt:lpstr>Generation: Context Curation</vt:lpstr>
      <vt:lpstr>Generation: LLM Fine-tuning</vt:lpstr>
      <vt:lpstr>Augmentation: Iterative Retrieval</vt:lpstr>
      <vt:lpstr>Augmentation: Recursive Retrieval</vt:lpstr>
      <vt:lpstr>Augmentation: Adaptive Retrieval</vt:lpstr>
      <vt:lpstr>RAG Evaluation</vt:lpstr>
      <vt:lpstr>RAG Evaluation Framework</vt:lpstr>
      <vt:lpstr>Challenges &amp; Future of RAG</vt:lpstr>
      <vt:lpstr>Conclusion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haeung</dc:creator>
  <cp:lastModifiedBy>Rahman,S M Wahidur</cp:lastModifiedBy>
  <cp:revision>685</cp:revision>
  <cp:lastPrinted>2022-08-26T06:19:07Z</cp:lastPrinted>
  <dcterms:created xsi:type="dcterms:W3CDTF">2015-12-14T06:07:39Z</dcterms:created>
  <dcterms:modified xsi:type="dcterms:W3CDTF">2024-05-10T00:54:51Z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0x010100607BEBFB39362F4ABAB85824FA817908</vt:lpwstr>
  </property>
</Properties>
</file>