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1755447-0586-4BF1-A04C-9A595F2D4F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BC9216-2708-484D-AC1F-F11F0A033018}" type="datetimeFigureOut">
              <a:rPr lang="en-US" smtClean="0"/>
              <a:t>10/14/2014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novel framework for relating the amplitude of neuronal oscillations to behaviorally relevant parameters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Daehne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NeuroImage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Evgenii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Biophotonics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Laboratory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GIST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114300" indent="0">
              <a:buNone/>
            </a:pPr>
            <a:r>
              <a:rPr lang="en-US" sz="2800" dirty="0" smtClean="0"/>
              <a:t>Some cognitive phenomena (attention, sleep stages) have </a:t>
            </a:r>
            <a:r>
              <a:rPr lang="en-US" sz="2800" dirty="0"/>
              <a:t>been shown to correlate with </a:t>
            </a:r>
            <a:r>
              <a:rPr lang="en-US" sz="2800" dirty="0" smtClean="0"/>
              <a:t>band power modulations (alpha, beta, gamma rhythms).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026" name="Picture 2" descr="C:\Users\yevgeni\Desktop\tmp6813_thumb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6" y="3124200"/>
            <a:ext cx="3866674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2538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Brain rhythms are able to be measured by EEG/MEG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6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main disadvantage of EEG is poor spatial resolution</a:t>
            </a:r>
            <a:endParaRPr lang="en-US" sz="2800" dirty="0"/>
          </a:p>
        </p:txBody>
      </p:sp>
      <p:pic>
        <p:nvPicPr>
          <p:cNvPr id="2052" name="Picture 4" descr="http://www.intechopen.com/source/html/44907/media/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679700" cy="27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530221"/>
            <a:ext cx="44564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Spatial filters: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Common average reference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SSD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976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Source Power </a:t>
            </a:r>
            <a:r>
              <a:rPr lang="en-US" sz="4000" dirty="0" err="1" smtClean="0"/>
              <a:t>Comodulation</a:t>
            </a:r>
            <a:r>
              <a:rPr lang="en-US" sz="4000" dirty="0" smtClean="0"/>
              <a:t> (</a:t>
            </a:r>
            <a:r>
              <a:rPr lang="en-US" sz="4000" dirty="0" err="1" smtClean="0"/>
              <a:t>SPoC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 descr="C:\Users\yevgeni\Desktop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7" y="1533525"/>
            <a:ext cx="4508853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" y="1562357"/>
            <a:ext cx="3930650" cy="220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4191000"/>
                <a:ext cx="2558649" cy="45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ize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𝐶𝑜𝑟𝑟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2558649" cy="454612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0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 Subjects participated steady-state evoked potentials (SSAEPs)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90800"/>
            <a:ext cx="8229601" cy="32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81649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82" y="3929062"/>
            <a:ext cx="242371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04735"/>
            <a:ext cx="2917102" cy="29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2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306106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SPoC</a:t>
            </a:r>
            <a:r>
              <a:rPr lang="en-US" sz="2400" dirty="0" smtClean="0"/>
              <a:t> shows itself as an approach that enables a </a:t>
            </a:r>
            <a:r>
              <a:rPr lang="en-US" sz="2400" dirty="0" smtClean="0">
                <a:solidFill>
                  <a:srgbClr val="002060"/>
                </a:solidFill>
              </a:rPr>
              <a:t>reliable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2060"/>
                </a:solidFill>
              </a:rPr>
              <a:t>fast</a:t>
            </a:r>
            <a:r>
              <a:rPr lang="en-US" sz="2400" dirty="0" smtClean="0"/>
              <a:t> extraction of neuronal oscillations, whose power time course </a:t>
            </a:r>
            <a:r>
              <a:rPr lang="en-US" sz="2400" dirty="0" err="1" smtClean="0">
                <a:solidFill>
                  <a:srgbClr val="002060"/>
                </a:solidFill>
              </a:rPr>
              <a:t>comodulates</a:t>
            </a:r>
            <a:r>
              <a:rPr lang="en-US" sz="2400" dirty="0" smtClean="0"/>
              <a:t> with an external target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019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347</TotalTime>
  <Words>155</Words>
  <Application>Microsoft Office PowerPoint</Application>
  <PresentationFormat>화면 슬라이드 쇼(4:3)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Adjacency</vt:lpstr>
      <vt:lpstr>SPoC: A novel framework for relating the amplitude of neuronal oscillations to behaviorally relevant parameters</vt:lpstr>
      <vt:lpstr>Introduction</vt:lpstr>
      <vt:lpstr>Introduction</vt:lpstr>
      <vt:lpstr>Source Power Comodulation (SPoC)</vt:lpstr>
      <vt:lpstr>Real Data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SPoC: A novel framework for relating the amplitude of neuronal oscillations to behaviorally relevant parameters</dc:title>
  <dc:creator>yevgeni</dc:creator>
  <cp:lastModifiedBy>JuSung_lab</cp:lastModifiedBy>
  <cp:revision>20</cp:revision>
  <dcterms:created xsi:type="dcterms:W3CDTF">2014-09-25T07:45:01Z</dcterms:created>
  <dcterms:modified xsi:type="dcterms:W3CDTF">2014-10-14T14:39:50Z</dcterms:modified>
</cp:coreProperties>
</file>