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1"/>
  </p:notesMasterIdLst>
  <p:handoutMasterIdLst>
    <p:handoutMasterId r:id="rId32"/>
  </p:handoutMasterIdLst>
  <p:sldIdLst>
    <p:sldId id="256" r:id="rId2"/>
    <p:sldId id="563" r:id="rId3"/>
    <p:sldId id="547" r:id="rId4"/>
    <p:sldId id="557" r:id="rId5"/>
    <p:sldId id="558" r:id="rId6"/>
    <p:sldId id="552" r:id="rId7"/>
    <p:sldId id="550" r:id="rId8"/>
    <p:sldId id="551" r:id="rId9"/>
    <p:sldId id="549" r:id="rId10"/>
    <p:sldId id="544" r:id="rId11"/>
    <p:sldId id="526" r:id="rId12"/>
    <p:sldId id="554" r:id="rId13"/>
    <p:sldId id="527" r:id="rId14"/>
    <p:sldId id="553" r:id="rId15"/>
    <p:sldId id="528" r:id="rId16"/>
    <p:sldId id="529" r:id="rId17"/>
    <p:sldId id="530" r:id="rId18"/>
    <p:sldId id="532" r:id="rId19"/>
    <p:sldId id="533" r:id="rId20"/>
    <p:sldId id="535" r:id="rId21"/>
    <p:sldId id="537" r:id="rId22"/>
    <p:sldId id="555" r:id="rId23"/>
    <p:sldId id="556" r:id="rId24"/>
    <p:sldId id="559" r:id="rId25"/>
    <p:sldId id="561" r:id="rId26"/>
    <p:sldId id="562" r:id="rId27"/>
    <p:sldId id="560" r:id="rId28"/>
    <p:sldId id="523" r:id="rId29"/>
    <p:sldId id="546" r:id="rId30"/>
  </p:sldIdLst>
  <p:sldSz cx="9144000" cy="6858000" type="screen4x3"/>
  <p:notesSz cx="6794500" cy="9906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85D2"/>
    <a:srgbClr val="FFC000"/>
    <a:srgbClr val="FFFFFF"/>
    <a:srgbClr val="FA8606"/>
    <a:srgbClr val="FF66FF"/>
    <a:srgbClr val="E9EFF7"/>
    <a:srgbClr val="C6D9F1"/>
    <a:srgbClr val="7BA8DF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90110" autoAdjust="0"/>
  </p:normalViewPr>
  <p:slideViewPr>
    <p:cSldViewPr>
      <p:cViewPr varScale="1">
        <p:scale>
          <a:sx n="70" d="100"/>
          <a:sy n="70" d="100"/>
        </p:scale>
        <p:origin x="590" y="6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67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73"/>
    </p:cViewPr>
  </p:sorterViewPr>
  <p:notesViewPr>
    <p:cSldViewPr>
      <p:cViewPr varScale="1">
        <p:scale>
          <a:sx n="62" d="100"/>
          <a:sy n="62" d="100"/>
        </p:scale>
        <p:origin x="25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7" y="2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/>
          <a:lstStyle>
            <a:lvl1pPr algn="r">
              <a:defRPr sz="1200"/>
            </a:lvl1pPr>
          </a:lstStyle>
          <a:p>
            <a:fld id="{E4FBEBEB-5C9D-4A81-9FC1-B6FF4FE44517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1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7" y="9408981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 anchor="b"/>
          <a:lstStyle>
            <a:lvl1pPr algn="r">
              <a:defRPr sz="1200"/>
            </a:lvl1pPr>
          </a:lstStyle>
          <a:p>
            <a:fld id="{63BD96B4-9CD4-4200-A3CB-78128BD5A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8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1:44.31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C16523-7D9B-484E-B7A0-5E211DA6D8FD}" emma:medium="tactile" emma:mode="ink">
          <msink:context xmlns:msink="http://schemas.microsoft.com/ink/2010/main" type="inkDrawing" rotatedBoundingBox="12012,9899 24211,9881 24211,10083 12013,10102" shapeName="Other"/>
        </emma:interpretation>
      </emma:emma>
    </inkml:annotationXML>
    <inkml:trace contextRef="#ctx0" brushRef="#br0">28 186 1 0,'-3'0'235'0,"0"0"-210"0,-2 0-21 0,2-2-3 0,0 2-1 0,0-1 2 15,1-1-3-15,-1 1 3 0,1-1 1 0,1 1-1 0,-1-1 1 16,1 0-2-16,-1 1-1 0,2-1-2 0,-2 1 2 0,2-1-1 0,0 0 2 16,0 1-1-16,0-1 1 0,0 1-1 0,2-1 1 0,-2 1-1 15,0-1 0-15,0-1 3 0,2 1-2 0,-2 2 1 0,0-1 1 0,1 1-2 16,-1-2 0-16,0 2 1 0,2 0 1 0,-2 0-4 0,0 0 3 0,0 0 0 15,0 0-1-15,0 0 3 0,0 2-1 0,0-2-1 0,0 1-1 16,0-1-1-16,0 0-1 0,0 2 3 0,0-2-1 0,0 0-1 0,0 1 4 16,0-1-6-16,1 2 1 0,-1-2 3 0,0 2-5 0,0-4 6 15,2 2-2-15,-2 0-1 0,0-2 0 0,1 2 0 0,1-1 3 0,-2 1 0 16,2-2-1-16,-2 1-1 0,1 1 0 0,1-2 3 0,-2 2-1 0,1-1 2 16,-1 1 3-16,2 0-5 0,-2-2 3 0,2 2-2 0,-1 0-3 0,1 0 3 15,-1 2-3-15,1-2-1 0,-1 0-1 0,1 0 1 0,0 1 0 16,1-1 0-16,-2 2 3 0,2-2-3 0,1 1 2 0,-1 1-1 0,0-1-2 15,0 1 3-15,0 0 0 0,0-1-1 0,1 1-1 0,-1-1 0 0,1 1-1 16,-2-1 1-16,1 1 3 0,2 0-1 0,-3-2-1 0,2 1 4 16,-1 1 0-16,-1-2 3 0,3 0 4 0,-2 1 0 0,0-1-1 0,2 2 1 15,0-2-3-15,-2 0 2 0,1 0 0 0,3 0-4 0,-1-2 2 16,-1 2-4-16,1-1 2 0,0-1-1 0,1 1 1 0,1-1-1 0,-2-1 0 16,2 1 1-16,0 2-4 0,-2-1 2 0,2-1-1 0,-2 1-2 0,1-3 1 15,-1 3 0-15,0-1 0 0,1 1 2 0,-1-1 0 0,0 1-5 16,0 1 2-16,1-2-3 0,-1 2 2 0,-1 0 0 0,1 0-2 0,1 0 2 15,-1 0-2-15,2 2 3 0,-2-1-2 0,0-1-1 0,1 2 1 16,-1-1-3-16,2 1 4 0,-2-1 0 0,1 1-1 0,0 0 2 0,-2-1-2 16,1 1-1-16,1-1 0 0,-2-1 2 0,1 2 0 0,0-2 0 0,-1 0 2 15,1 0-3-15,-1 0 2 0,1-2 2 0,-1 2 1 0,3-1 1 16,-2 1 4-16,-1-2 0 0,3-1 6 0,-2 1 3 0,2-1 2 0,0 2-1 16,-2-2-4-16,4-1-2 0,-2 1-2 0,1 0 1 0,-1 0 0 0,0 0-1 15,0 0-1-15,-2-1-3 0,2 1 2 0,-2 2-2 0,2-2 0 16,0 1-1-16,-2 0-2 0,1 1 0 0,-1-1-1 0,-1 1 2 0,1 1-1 15,-1-2 1-15,1 2-4 0,-1 0 1 0,0 0-3 0,1 0 0 16,-1 0 2-16,1 0-2 0,-3 0 2 0,2 2-2 0,1-2 0 0,-1 1 1 16,0-1-3-16,1 2 4 0,-1-1-1 0,-1 1 0 0,1 0 0 0,0-1 0 15,0-1 1-15,1 2-1 0,-3-1 1 0,2-1-3 0,-2 0 0 16,2 0 2-16,0 0 2 0,-1 0 1 0,3 0 2 0,1 0 2 0,-1-1 1 16,0 1 2-16,1 0-1 0,0-2 2 0,-1 1 2 0,0 1-1 0,2-2 3 15,-1 0 0-15,0 1-3 0,0-1-2 0,0 1 2 0,1-1-5 16,1 0 2-16,-2-1 2 0,0 2-6 0,-1-1 2 0,1 1-3 0,0-1-1 15,0 0 2-15,2 2-2 0,-3-1-1 0,1-1 0 0,0 2-1 16,0-1 0-16,0-1 2 0,0 2 1 0,0 0-3 0,0 0 0 0,-2 0-2 16,0 0 0-16,1 0 3 0,-1 0 2 0,0 2-2 0,1-2 0 0,-1 1-3 15,0 1-1-15,1-2 4 0,-1 1-2 0,0-1 1 0,2 2-1 16,0-2 0-16,-2 2-1 0,4-2 3 0,-2 0 2 0,1 1-4 0,1-1 1 16,-1 0-2-16,1 0-3 0,-1 0 4 0,1 0 1 0,-1 0 0 0,2 0-2 15,0 0 1-15,-1 0-2 0,2 0 2 0,-1 0 1 0,0 0 1 16,2 0 0-16,-4 0-3 0,3 0 2 0,-1 0 4 0,-2-1-3 0,1 1 1 15,-1 0-1-15,0-2-3 0,1 2 0 0,1 0 3 0,-2-2 0 0,1 1 0 16,-1 1 1-16,1 0-3 0,-1 0 0 0,1 0 1 0,-1 0-1 16,1 0 0-16,-2 0 1 0,1 0-3 0,-1 0 0 0,2 0 5 0,-3 0-5 15,1 1 1-15,0 1 1 0,0 0-2 0,0-1 0 0,0 1 3 16,1-1-2-16,-1 1-2 0,2-1 4 0,-1 1-3 0,-1-2 1 0,3 2 1 16,-1-2-2-16,-1 0 0 0,2 1 2 0,0-2 0 0,2 1-1 0,0 0 3 15,-1-2-2-15,1 0-1 0,-1-1 0 0,-1 2 1 0,2-1 0 16,0-1 1-16,-1 1 0 0,3-1-2 0,-3 0 0 0,-1 2 0 0,-1-3 0 15,-1 3 3-15,-1-1-2 0,2 1 0 0,1-1 0 0,-3 2-1 16,1 0 5-16,0 0-3 0,-1 0-1 0,2 0-1 0,-1 0-3 0,-1 0 3 16,0 0 0-16,2 2 3 0,-3-2-1 0,3 1-2 0,-2 1 0 0,0-1 0 15,0 1-1-15,0 0 4 0,-1 1-2 0,1-2-1 0,2 1 1 16,-2-1-2-16,1 1 3 0,-1 0 0 0,2-2 0 0,-3 1 0 0,3 1-1 16,-1-1-1-16,1-1 0 0,-1 2 4 0,1-2-2 0,-1 0 2 0,1 1-2 15,-1-2 0-15,1 1 0 0,-1 0 2 0,1 0 0 0,-1 0 0 16,1 0 0-16,-1 0-3 0,2 0 1 0,-1 0 1 0,-1 0-1 0,2 0 1 15,-3 0-2-15,2 1-1 0,-1 1-2 0,0 0 4 0,1-1-1 16,1 1 0-16,-2 1 1 0,1-1-3 0,-1 1 0 0,2 0 1 0,-1 2 0 16,-1-2 1-16,1 0 0 0,-1 2 2 0,2-2-5 0,-1-2 3 0,-1 3-1 15,2-1-2-15,-1-2 4 0,1 2-3 0,0 1 2 0,0-3 0 16,2 1-1-16,-2-1 2 0,0 1 1 0,1-1-3 0,1 1 1 0,0 0 0 16,-2-2-1-16,3 1 3 0,-1-1-1 0,-1 0 4 0,1 2-5 15,1-2 2-15,-1 0-1 0,1 1-4 0,-1-1 6 0,1 0-3 0,-2 0 2 16,3 0 0-16,-1 2-1 0,-2-2 1 0,1 0 0 0,0 0 0 0,-1 0-1 15,1-2 0-15,1 2-1 0,-1 0-1 0,-1 0 2 0,3-1 1 16,-4 1-2-16,0 0 0 0,-2-2 0 0,2 2-3 0,2-1 4 0,-2 1 0 16,0 0 0-16,0 0 2 0,0-2-3 0,2 2 1 0,-1 0-2 0,0-2 0 15,-1 2 2-15,1 0 0 0,-1 0 0 0,2-1-2 0,-2 1 4 16,0-2-2-16,2 1 0 0,-1-1 2 0,1-1-3 0,0 1 0 0,1-1 0 16,-2 0-1-16,3 2-1 0,-3-3 5 0,1 1-3 0,1 0 1 0,-1 0-1 15,1-2-2-15,-1 2 2 0,1-2 1 0,0 2 1 0,0 0-3 16,-1 1 4-16,1-1-5 0,0 0 0 0,0 0 3 0,1 1-5 0,-1 1 4 15,0-1-2-15,0 1 0 0,1-1 0 0,-1 0 1 0,-2 1 2 16,1-1-2-16,-2 2 1 0,0-1-3 0,0 1 1 0,0 0 0 0,0 0 2 16,-1 0-1-16,1-2 1 0,0 2 0 0,-2 0-3 0,2 0 3 0,-1 0-1 15,-1 0 0-15,2 0 1 0,-1-1-2 0,-1 1 1 0,1 0-1 16,-1 0 1-16,2 0 1 0,-1 0-1 0,1 0 0 0,0 0-3 0,-2-2 4 16,2 2-2-16,0-2 4 0,-1 2-1 0,1 0-4 0,0 0 2 0,0 0-2 15,0 0 1-15,0 0 0 0,0-1 1 0,0 2-2 0,0-1 0 16,0 0 2-16,1 0-1 0,-1 0 1 0,0 2 0 0,1-2 1 0,1 0-3 15,-4 0 2-15,4 0-2 0,-4 0 2 0,1 0 1 0,1 0-1 0,0 0 0 16,0 2-1-16,0-4 0 0,0 2 1 0,2 0 1 0,-1 0 0 16,1 2-1-16,0-2 2 0,-1 0-3 0,1 0 0 0,-2 0 1 0,2 0 0 15,-1 0 0-15,3 0 1 0,-1 0 1 0,0 1-3 0,2-1 1 0,0 0 0 16,-1 2-1-16,1-2 2 0,0 0-1 0,0 1 0 0,-2-1-2 16,2 0 1-16,1 2 1 0,-1-1 0 0,0-1 2 0,1 2-4 15,-1 0 1-15,1-2 0 0,1 1 0 0,1 1 4 0,-1-1 0 0,0 1-2 16,1-2-1-16,-3 0 1 0,-1 0-4 0,3 0 4 0,-2 0-1 0,-1 0-2 15,3 0 1-15,-1 0-1 0,0 0 2 0,-1 0 0 0,2 0 2 0,-3 0-3 16,3 0 0-16,-1 0-1 0,-1 0 0 0,1 0 3 0,1 0 3 16,-3 0-3-16,3 1-2 0,-2-1-2 0,1 0 0 0,0 2 2 0,-1-2 3 15,2 0-3-15,-1 0 2 0,0 0-3 0,1-2-1 0,-4 2 1 0,2 0 3 16,-1 0-1-16,0 0-1 0,2 0 3 0,-3 0-5 0,2-1 6 16,0 1 1-16,1 0-3 0,-1 0 2 0,0-2-5 0,0 2 2 0,-1-1 0 15,0-1 2-15,0 2 0 0,1 0-1 0,0-1 0 0,0-1-3 16,0 0 4-16,1 1-1 0,-1-1 1 0,-1 1 0 0,1-1-2 0,0 1-2 15,0-1 5-15,0 2-2 0,-1-2-1 0,1 1 1 0,0-1-5 0,0 1 2 16,0-1 2-16,-1 2 0 0,1 0 2 0,2 0-1 0,-3 0 1 16,1 0-3-16,0 0 2 0,-3 2-2 0,1-2 0 0,-2 1 2 0,3 1-2 15,-3-1 2-15,2 1 1 0,-1 0-1 0,1-1-2 0,-1 1 1 0,0-1-3 16,1 1 3-16,-2-2 1 0,1 1-2 0,1 1 1 0,-1 0-2 16,1-2 2-16,0 1-1 0,1-1 1 0,-1 2 3 0,0-2-5 0,0 0 4 15,-1 0-2-15,1 0 0 0,0 0 4 0,0 0-4 0,2-2 2 16,-2 2-3-16,-1 0 2 0,1-1 1 0,1 1 1 0,-1-2 2 0,0 0-3 15,-1 2-1-15,-2-1 1 0,0-1 0 0,0 2 2 0,1 0 0 0,1 0-1 16,0 0-3-16,1 0 0 0,-2 0 2 0,3 0 2 0,-1 0-1 16,-1 0-1-16,1 2-4 0,-2-2-1 0,1 1 3 0,0-1 1 0,-2 2 3 15,1-2-2-15,1 0 0 0,0 2-3 0,1-2 0 0,-2 0 4 16,1 1-1-16,0-1 1 0,-1 2-3 0,1-2 0 0,-2 1 2 0,2-1-1 16,-2 2 3-16,1-2-2 0,3 0-2 0,-1 1-2 0,0-1 3 0,0 0 0 15,0-1 4-15,2 1-1 0,0 0-2 0,0 0 0 0,3-2-4 16,-3 1 5-16,1-1 0 0,0 2 1 0,-1-1-1 0,0 1-2 0,0-2 0 15,-1 0-1-15,1 1 2 0,2 1 0 0,-1-2-1 0,-1 1-1 0,1 1-2 16,-1-2 2-16,1 2 0 0,1-1 2 0,-3 1-2 0,3 0-2 16,-1 0 0-16,1 0 1 0,-1 1 1 0,0-1 0 0,1 0 0 0,-1 2 0 15,0-1-1-15,1 1-2 0,-1-2 2 0,1 1 0 0,0 1 0 0,0-2 2 16,-2 2-3-16,-1-1 3 0,0 1-1 0,-1-2 0 0,2 1 1 16,1 1-1-16,-1-2 2 0,1 0-1 0,1 1 2 0,-1-1-2 0,0 0 0 15,1 0 3-15,-1 0-4 0,0 0 1 0,2 0 1 0,0 0-3 0,0 0 2 16,0 0 0-16,-1 2-1 0,-1-2 2 0,0 0 0 0,1 2-3 15,1-2 2-15,0 1-1 0,-2-1 0 0,0 2 2 0,2-1-1 0,0-1 1 16,2 2-3-16,-1 0 1 0,1-1 0 0,-1 1-1 0,-1-1 1 16,-1 2-1-16,1-1 1 0,-2 1-2 0,2-1 2 0,-2-1 1 0,2-1 0 15,0 2-1-15,0-2-1 0,0 0-1 0,-2 1 1 0,2-1 3 16,2-1-2-16,-2 1 2 0,1 0 0 0,-1-2-4 0,2 2 3 0,-2-1-1 16,1-1 1-16,-1 1-1 0,2-1 1 0,-1-1-3 0,1 1 0 0,-2-1 3 15,0 2 0-15,1-1 3 0,-1 0-3 0,0-1-1 0,2 2 0 16,-1-3 1-16,1 3 3 0,-2-1-1 0,1-1 1 0,-1 2-5 0,0-1 0 15,2 0 1-15,-2 1 0 0,0 1 2 0,0-2-2 0,-2 2 0 0,0-1-2 16,1 1 1-16,-1 0 3 0,0 0 0 0,-1 0 0 0,2 0-4 16,-3 0 2-16,3 0-1 0,-1-2 3 0,2 2 3 0,0 0-6 0,0 0 1 15,2-1-2-15,-4 1 0 0,2 0 4 0,-2-2-1 0,2 0 0 0,0 1-1 16,0-1-2-16,0 1 2 0,0-1 1 0,0 0 0 0,0-1 0 16,-2 2-4-16,2-2 3 0,2 1-1 0,-2 0 1 0,0 1 6 0,0-1-5 15,-2 2-1-15,0 0-1 0,1 0-2 0,-3 0 1 0,3 0 0 16,-2 2 3-16,-1-1-2 0,1 1 1 0,0 1-1 0,-3 0 0 0,1 0-1 15,-2 1 2-15,0-3 2 0,2 4-2 0,-2-2 1 0,1 2 0 0,0-2 3 16,-1 0-3-16,2 2 0 0,-1-2-2 0,1 0-2 0,1 0 4 0,-1 1-2 16,0-1 0-16,0-2 2 0,0 2-1 0,1 1 2 0,0-3 0 15,0 2 0-15,0-3-2 0,1 2 0 0,0-2 1 0,0 0 0 0,-2 1 3 16,0-1-4-16,0 2 1 0,2 0-3 0,0-1 0 0,-2 1 2 16,4-1 0-16,-3 1 1 0,1 0-1 0,3-1-1 0,-2 2-2 0,4 0 5 15,-2 1-2-15,0-1 1 0,-2 0-2 0,1 0-3 0,-3 0 4 0,3-1 0 16,-2 1 6-16,1-1-6 0,-1-1 1 0,0 1-3 0,-1 1-3 15,1-2 6-15,0 1 0 0,0 0 1 0,0-1-2 0,-1-1-2 0,3 0 1 16,-3 0 3-16,3 0 2 0,-1 0-1 0,1 0 0 0,-1 0-2 0,0-1 0 16,1 1 0-16,-1 0 6 0,0 0 0 0,1 0-4 0,-1 0 2 15,1 0-6-15,-1 0 4 0,-3 0 2 0,0 0 0 0,-1 0-1 0,1 1-2 16,0-1 1-16,1 2-2 0,-1-1 3 0,2-1 0 0,-1 2-3 16,0-1 1-16,0 1-4 0,0 0 3 0,-1-1 0 0,2-1 1 0,-2 2 2 15,2-1-4-15,-1 1 0 0,1-2 0 0,2 2-2 0,-3-2 4 0,0 0 1 16,0 0-2-16,1 0 0 0,-2 0-1 0,2-2 3 0,0 0 4 15,1 2-3-15,-1-1 3 0,0-2-4 0,1 1 3 0,1 0-2 0,-1 1 0 16,2-2 3-16,0 1-6 0,-2-1 4 0,1 1-2 0,-3-1 1 0,1 2 1 16,0-2-1-16,0 1 0 0,-2 0-1 0,2 1-2 0,0-1 1 15,-2 1 0-15,0 1-1 0,0-2 1 0,2 2-2 0,-2-2 2 0,2 1-1 16,0-1-3-16,0 1 2 0,1-1-2 0,0 1 2 0,-1 1 1 0,2-2-1 16,-1 0-1-16,0 2-1 0,1 0 1 0,-1-1 1 0,0 1 0 15,1 0 1-15,1 0-1 0,-2 0 1 0,-3 0-1 0,2-2 5 0,0 2-3 16,0-1 3-16,3 1-1 0,0-2-3 0,0 1 3 0,-1-1-1 15,1-1 2-15,0 1-3 0,2-1 2 0,-2 1-1 0,0-1-2 0,0 0 2 16,0 0-1-16,0 0 5 0,-2 1-4 0,0-1 0 0,-1 2-2 0,0-1 1 16,0 0 3-16,0 2 0 0,-2-1 0 0,2-1-5 0,-2 2 1 15,0-1-1-15,0 1 2 0,0-2 4 0,1 0-2 0,0 2 0 0,0-1-3 16,-1-1 0-16,0 1 2 0,0-1 2 0,2 1-1 0,-2-1 0 16,0 0-1-16,1 1-1 0,0-1 1 0,0 1 0 0,-1-1 1 0,0 1-2 15,0 1-1-15,1-2 1 0,-1 0-1 0,0 1 2 0,0 1 3 0,-1-2-3 16,1 2-1-16,-1 0-2 0,-1-1 0 0,3 1 2 0,-1 0 2 15,-2 0-1-15,3 0 1 0,-3 0-3 0,2-2-1 0,1 2 1 0,-1 0-1 16,-2 0 3-16,3 0-2 0,-1-2 2 0,0 2-3 0,0 0 2 16,1-1 4-16,-3 1-2 0,-1-2 0 0,-1 2-3 0,-1-1 0 0,-1 1 0 15,3 1 3-15,-1-1 1 0,-1 0 2 0,1 0-1 0,-3 0-2 0,1 0 2 16,2 2-2-16,-4-4 3 0,2 2 2 0,-2 2-2 0,1-2-1 16,-3 0-2-16,3 0 1 0,-1 0-3 0,-1-2 3 0,-1 2-3 0,1 0-1 15,0-1 0-15,0 1-3 0,-2 0 2 0,2-2 1 0,-2 2-1 0,3-1 0 16,-1-1-2-16,1 2-3 0,0-2 1 0,2 1-3 0,0-1-5 15,-1 1-8-15,2-1-9 0,-1 1-9 0,1-1-9 0,1 0-11 0,-1 1-10 16,2-2-13-16,2 1-12 0,-2-1-13 0,0 0-14 0,0 0-24 0,2-2-23 16,-2 2-16-16,2-2 3 0,-1 0 35 0,-1-1 43 0,0 1 44 15,-1-3-217-15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6:09.83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9FF250-8880-4BEA-A1A7-73BA4862FA20}" emma:medium="tactile" emma:mode="ink">
          <msink:context xmlns:msink="http://schemas.microsoft.com/ink/2010/main" type="inkDrawing" rotatedBoundingBox="7379,5829 16039,5754 16040,5857 7380,5932" shapeName="Other"/>
        </emma:interpretation>
      </emma:emma>
    </inkml:annotationXML>
    <inkml:trace contextRef="#ctx0" brushRef="#br0">29 141 120 0,'-4'0'51'0,"3"-2"-48"0,-2 1 1 0,1 1-3 15,1-2 1-15,-1 1-3 0,2-1 0 0,0 2 3 0,-2-2 0 0,2 1-1 16,0-1-1-16,0 1-1 0,0 1-1 0,0-2 2 0,0 2 3 0,0-2-2 16,0 1 0-16,0-2-1 0,0 1-1 0,0 1 3 0,-1 1 2 15,1-2-2-15,0 0-1 0,0 1 0 0,0-1-3 0,0 1 3 0,0 1 2 16,0-2-1-16,0 2 0 0,0-1 0 0,0 1-2 0,0 0-1 15,0 0 4-15,0 0-3 0,-2 0 0 0,2 0 0 0,0 0-1 0,0 0 2 16,-1 0 0-16,1 0 1 0,0 1-1 0,-2-1-2 0,2 2 1 16,-1-2 0-16,-1 1 1 0,2 1 0 0,-2-1 1 0,2 1-1 0,-1 0-1 15,1-2 2-15,-2 1 0 0,2-1-1 0,0 2 0 0,0-2 1 0,0 1-2 16,0-1 3-16,0 0-1 0,0 0 1 0,0 0 0 0,0 0 0 16,0 0 0-16,0 0 2 0,2 0 3 0,-2 0 1 0,0 0-1 0,0 0-1 15,0 0-2-15,1 0-2 0,-1 0 2 0,2 2 0 0,-2-2-2 0,2 1 0 16,-2-1-1-16,1 2 0 0,1-2 1 0,-1 2-3 0,2-2 0 0,-1 1-1 15,1-1 1-15,0 2 0 0,0-1 2 0,1 1-1 0,0 0 1 16,0-2-2-16,-1 1 0 0,1-1 1 0,0 0-1 0,0 0 2 0,1 2 0 16,0-2 3-16,0 0 2 0,1 0 3 0,-1-2 5 0,1 2 4 15,0 0 3-15,1-1 6 0,-3 1 2 0,3 0 2 0,0-2-1 0,0 2-4 16,1 0-3-16,0-2-4 0,-1 2-2 0,3-1-2 0,-1 1-3 16,1-2-1-16,-1 1-1 0,1 1-2 0,1-2-2 0,-2 2 3 0,2-2-2 15,0 1 1-15,1-2-2 0,-3 1-3 0,0 1-2 0,3-1 2 0,-5 0 1 16,4 1 0-16,1-1 1 0,-3 1-1 0,2-1 1 0,-1 1 4 15,-1-1 4-15,-1 0 2 0,1 2 3 0,1-1 1 0,-2 1-1 0,-2 0 2 16,2-2 1-16,-2 2-3 0,1 0-3 0,1 0-3 0,-4 0-3 0,4 0-1 16,-3 0 1-16,1 2 1 0,-1-2-4 0,1 1-2 0,-1-1-2 15,0 2-2-15,1 0 2 0,0-1 1 0,1 1-3 0,-1 1 1 0,0-2 0 16,2 1-2-16,0 0 2 0,-2-1-1 0,2 2-1 0,-1-1 0 16,1-1 1-16,-1 1-2 0,1 0 2 0,0-2 4 0,0 1-4 0,0 1 1 15,0-2-1-15,1 0 0 0,1 1 2 0,-1-2 0 0,1 1-1 0,-1 0 1 16,1-2-2-16,-1 2 1 0,1 0 1 0,1-1 0 0,-2 1 2 15,1 0-1-15,-1-2-1 0,2 2 4 0,-1 0 0 0,1-2 1 0,0 1 0 16,0-1 1-16,0 1-3 0,2-1 2 0,-2 1 2 0,0-1-4 0,-2 0 2 16,1 1-1-16,-2 1-1 0,1-2 0 0,-1 2 0 0,0 0-1 15,0 0-1-15,0 0 1 0,-1 0-3 0,1 0 1 0,0 2 4 0,-1-2-5 16,0 1 2-16,0 1-2 0,1 0-2 0,-2-1 3 0,2 1 1 0,-2-1-1 16,2 1 0-16,0-2 0 0,1 1 0 0,1-1 1 0,-2 2 0 15,1-2 1-15,1 0-3 0,-2 0 0 0,1-2 1 0,2 2-1 0,-1 0 7 16,-1-1-5-16,2-1 0 0,-1 2-1 0,-1-1-4 0,1-1 6 15,-1 2-2-15,1-1 2 0,-3-1-2 0,3 0 0 0,-1 2 0 0,-1-1 1 16,2-1 3-16,-1 1-1 0,1-1 2 0,-1 2-3 0,1-1 1 0,-1-1 0 16,2 2 1-16,-1-2-1 0,-1 2-1 0,1-1-1 0,1 1-3 15,0-2 2-15,-2 1 0 0,-1 1 1 0,0-2-2 0,0 2 1 0,0-2-1 16,0 2-2-16,1-1 6 0,-1 1-3 0,0 0 0 0,0-2 1 0,-2 2-3 16,2-1 4-16,0 1-1 0,-2-2 1 0,2 2-2 0,-1 0 0 15,0-1-1-15,0 1-1 0,1-2 3 0,0 2-1 0,-1-2-2 0,1 1 1 16,2-1-1-16,-1 1-1 0,-1 1 1 0,2-2 0 0,-1 2-1 15,1-1 2-15,1-1-2 0,-2-1 2 0,2 1-1 0,-1 1-1 0,1-1 1 16,0 0-4-16,1 1 2 0,-1-1 0 0,1 2 1 0,-1-1 1 0,0-1-1 16,1 2 1-16,-1-1-2 0,2 1 0 0,-2-2 2 0,0 2-1 15,0 0 0-15,0 0 1 0,0 0-1 0,0 0 1 0,0 0 0 0,2 0-2 16,-2 0 2-16,0 0-1 0,0 0 2 0,2 0 0 0,-2 0 1 0,0 0 0 16,0 2-1-16,0-2 2 0,-2 0-1 0,1 0 2 0,-1 0 2 15,1 0 0-15,-1 0 1 0,2 0 1 0,0 0 4 0,0 0-1 0,1 0 1 16,-1 0-2-16,1-2-2 0,-1 2-1 0,0 0 0 0,2 0 1 15,0-2-1-15,-2 2 1 0,1 0-3 0,3-1 1 0,-3-1-1 0,2 2-1 16,-1-1 2-16,0 1-2 0,-1 0 0 0,1 0-2 0,-2 0 0 0,2 0 0 16,-1 0 0-16,-1 0-1 0,2 0-3 0,0-2 2 0,-1 2-1 0,-1 0 1 15,2 0 1-15,-2-1-1 0,2 1 2 0,-2 0-2 0,0 0 0 16,0 0 0-16,0 0 2 0,-2-2-1 0,-1 2 0 0,0 0 0 0,0 0-2 16,0 0 2-16,1 0 2 0,-1 2 0 0,2-2-1 0,-1 0 0 15,-1 1-2-15,3-1-1 0,-1 0 4 0,-1 2-1 0,1-2 0 0,-1 1 0 16,0-1-3-16,3 2 1 0,-1-1 1 0,0-1 1 0,0 0-1 0,0 2 2 15,0-2-1-15,1 0-1 0,1 0 1 0,1 0-1 0,-1 0 1 16,0 0 0-16,1 0-1 0,-2 0-1 0,1 0 2 0,0 0 0 0,-1 0-1 16,2-2 2-16,-1 2-2 0,0 0 0 0,-1 0 1 0,1 0 0 15,0-1 1-15,-2 1 1 0,1 0-3 0,1 0-1 0,0 0 0 0,-1 0-2 16,1-2 3-16,-1 2 1 0,3 0-3 0,-1-1 1 0,0 1 1 0,0 0-1 16,-1-2 1-16,1 2 0 0,0-1-2 0,1 1 1 0,-1-2 1 15,2 0-2-15,-2 1 2 0,0-2-1 0,2 1 1 0,-2 0-2 0,0 1 1 16,2-2 0-16,-2 1-1 0,0 1 2 0,2-1-1 0,0 0-1 15,-2 1 1-15,0-1 1 0,1 1-3 0,-1 1 2 0,-1-2 0 0,1 0-1 16,0 2 3-16,0-1-3 0,0 1 2 0,2-2-3 0,-2 2-1 0,1 0 1 16,0 0 0-16,0 0 1 0,-3 0-2 0,1 0 2 0,-2 0-2 15,2 0 3-15,-1 2 1 0,2-1-1 0,-1 1 0 0,0 0-1 0,-1-1 0 16,3 1 2-16,-3-1 2 0,2 1-2 0,1-2 3 0,0 2-2 0,0-1-1 16,-1-1 2-16,0 2-1 0,2-1 1 0,-2-1 1 0,2 0-1 15,0 2-1-15,-2-2-1 0,2 0 4 0,-1 0-4 0,0 1 2 0,-1-1-1 16,0 0-3-16,2 2 3 0,-2-2 1 0,0 0 0 0,2 0-1 15,-3 0 2-15,2 0-4 0,0 0 0 0,-1-2 3 0,2 2-1 0,-2-1 0 16,2 1 0-16,-2-2-2 0,0 1 1 0,0 1 3 0,-1-2 0 0,0 1 0 16,-1 1 0-16,1-2-2 0,-1 0-1 0,0 1 3 0,-1 1 1 0,0-2-1 15,0 2-3-15,0 0 1 0,-2 0-5 0,2 0 5 0,0 0-1 16,-1 0-1-16,1 0 1 0,1 0-4 0,0 0 3 0,0 0-1 0,1 0 0 16,1 0 1-16,-1 0 0 0,1 0-1 0,-1 0-2 0,-1 0 3 15,1 0 0-15,-1 0 1 0,1-1-1 0,0 1-2 0,-1 0 0 0,-1 0 3 16,2 0-1-16,-2 0 0 0,2 0 1 0,-1 0-5 0,1 0 3 0,-2 0 2 15,0 0-2-15,-1 1 3 0,1-1-1 0,-2 2-2 0,2-1 0 16,0-1 2-16,0 2-1 0,2-2-1 0,-2 0 1 0,0 2 0 0,0-2 0 16,0 0 2-16,0 0 1 0,0 0-2 0,-1 1 2 0,-1-1-1 0,-1 2-2 15,2-2 4-15,-3 1-1 0,1-1-1 0,2 2 1 0,-2-2 1 16,1 1-2-16,1 1 4 0,-2 0 0 0,1-1-4 0,-1 1 2 0,1-1-2 16,1 1 0-16,-1 0 3 0,1-1-4 0,-1 1 2 0,-1-2-2 15,2 1-1-15,-2 1 3 0,1-1-1 0,0-1 0 0,1 2-2 0,-2 0 1 16,1-2-2-16,1 1 2 0,-1-1 4 0,1 2-4 0,-1-1 0 0,2-1 0 15,-1 2-3-15,-1-2 2 0,2 1 4 0,2-1-2 0,-2 0 0 16,2 2 1-16,1-2-4 0,0 0 4 0,-1 0-1 0,1 2 2 0,-2-2-1 16,1 0 1-16,0 0-2 0,-2 1-1 0,1-1 5 0,1 2-4 0,0-2-1 15,1 1 0-15,-1 1-2 0,1 0 0 0,-2-2 3 0,1 1 0 16,0-1-2-16,-1 2 0 0,3-2 0 0,-3 1-1 0,2-1 2 0,1 0 0 16,0 0 0-16,1 0 0 0,-2 2-1 0,2-2 0 0,-2-2 1 15,2 2 2-15,0 0-2 0,0-1-1 0,0 1 0 0,-1-2 1 0,1 1 1 16,1-1-1-16,1 0 2 0,-2 1-1 0,-1-2 0 0,1-1 0 0,-2 3 2 15,1-2-2-15,2 1 2 0,-1 1 0 0,0-1-3 0,1 0 4 0,-1 1-2 16,0 1 0-16,-1-2-1 0,0 1-3 0,-1 1 2 0,0-2 1 16,2 2 0-16,-2-1-1 0,0-1 2 0,2 2 0 0,-2 0 0 0,0-2-3 15,1 2 2-15,-3 0-1 0,2 0-3 0,2 0 5 0,-2 0-4 16,2 0 3-16,-2 0-1 0,2 0 0 0,-2 0-1 0,2 0-2 0,0 0 3 16,0 2 0-16,0-2 1 0,1 0-1 0,0 0-1 0,-1 2 1 15,0-2 0-15,0 1-1 0,-2-1 2 0,3 0 0 0,-1 0-2 0,0 2 1 16,0-2 1-16,0-2-1 0,1 2 0 0,-1 0 0 0,1 0-2 0,-1 0 0 15,1-1 2-15,1 1 0 0,-1 0 1 0,2 0 1 0,-2 0-3 16,1 0 0-16,-1 0 0 0,-1 0 0 0,1 1 2 0,-1-1-1 0,1 2-1 16,2-1 0-16,-1-1 2 0,-1 2-3 0,0-2 4 0,1 0-5 0,-2 1-2 15,-1 1 1-15,1 0 0 0,2-1 3 0,-3-1 1 0,3 2 2 16,-1-1-2-16,2-1 1 0,0 2-1 0,0-2-2 0,0 0 5 0,0 0-2 16,0 0 2-16,1 1-2 0,-1-1 3 0,2 0-3 0,-1-1 1 15,-1 1 1-15,0 0-3 0,0-2 0 0,0 2-1 0,2 0 0 0,-2 0 0 16,0 0 2-16,-1 0-1 0,3 0-2 0,-2 0 2 0,1 0-3 0,-1 0 2 15,2 2 1-15,-4-2-1 0,1 0 1 0,-3 0-2 0,3 1 2 16,-1-1 1-16,-1 2-2 0,1-2 1 0,-1 0-2 0,2 0-2 0,-1 0 3 16,-1 0 1-16,3 2 0 0,0-2 0 0,-2 0 0 0,2 0-1 0,-2-2 0 15,1 0 1-15,-1 2 0 0,0-1-1 0,1-1 5 0,1 1-5 16,0-1 2-16,-2-1 0 0,2 1-3 0,-2 1 2 0,-1-1 1 0,0 1 2 16,-2-1-2-16,2 1 3 0,1-1-1 0,-1 0-2 0,0 2 3 15,1-1-2-15,-2-1 0 0,0 2 0 0,0-1 1 0,-1-1-2 0,0 2 1 16,0 0 1-16,0-2-5 0,-1 2 3 0,1 0-2 0,-1-1 0 0,1 1 1 15,-1 0-1-15,1-2 1 0,-1 2-1 0,1-1 2 0,0 1-3 0,-1-2 1 16,2 2 1-16,0-1-1 0,-1 1 3 0,2 0-3 0,-2-2 1 16,2 2 0-16,-1-2-2 0,1 1 2 0,2-1-1 0,-1 1 2 0,0-1-1 15,1 2 1-15,-4-2-2 0,2 2 1 0,-4-1 0 0,3 1 0 16,-1 0 1-16,-2 0-2 0,1 0 0 0,0 0 0 0,-2 0 1 0,0 0-2 16,0 1 5-16,-2 1-4 0,1 0 0 0,1-1 0 0,-2 1-3 15,1-1 4-15,-1 1-2 0,1 0 1 0,-1-1-1 0,2 1-2 0,-1-1 3 16,-1 1-2-16,1 1 2 0,-1-1-2 0,1 1 0 0,-1-2 1 0,-1 3-1 15,0-3 4-15,1 2-1 0,-1-3 0 0,0 2 0 0,-2-2-3 16,2 1 1-16,0 1 1 0,2 0 1 0,-2-1-1 0,1-1-1 0,-1 0 0 16,1 2-2-16,-1-2 5 0,2 0-2 0,-1 0 1 0,1 0 0 15,-1 0-1-15,-1-2-1 0,2 2 1 0,-1 0 2 0,-3-1-2 0,2 1 1 16,-1-2-3-16,-1 2 1 0,2-2 0 0,0 2 0 0,0-1 2 0,0 1-1 16,-2 0 0-16,2 0-1 0,-2-2 0 0,2 2 0 0,-2 0 2 0,1 0-2 15,-1-1 1-15,-1 1 0 0,-1 0 1 0,3 0-1 0,-3 1-2 16,1-1 2-16,0 0-4 0,0 0 2 0,-1 0 2 0,1 0-2 0,-2 0 3 15,2 0-2-15,0 0-1 0,-1 0 0 0,0 0 0 0,-1 0-3 16,2 0 0-16,-2 0-2 0,1-1-3 0,1 1-4 0,0 0-3 0,0-2-11 16,-1 2-11-16,3-1-14 0,-1-1-21 0,2 0-19 0,1 1-22 0,-1-2-35 15,3-1-36-15,0 1-49 0,0 0-49 0,0-2-54 0,1 1 28 16,0-3 73-16,-1 1-102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7:34.29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0EF0C7-B110-4314-84FA-AE48F8257203}" emma:medium="tactile" emma:mode="ink">
          <msink:context xmlns:msink="http://schemas.microsoft.com/ink/2010/main" type="inkDrawing" rotatedBoundingBox="2872,3860 14158,3232 14281,5442 2995,6071" semanticType="callout" shapeName="Other">
            <msink:sourceLink direction="with" ref="{8FAD2676-71CC-4103-8D5E-CE158B31130D}"/>
          </msink:context>
        </emma:interpretation>
      </emma:emma>
    </inkml:annotationXML>
    <inkml:trace contextRef="#ctx0" brushRef="#br0">32 1899 204 0,'-2'-2'78'0,"-1"4"-72"0,-1-2-1 0,1 0 0 0,-1 0-1 0,1 0 1 16,1-2-2-16,-2 2 0 0,3 0-1 0,-1-2-1 0,0 2 2 0,0-1-1 15,2-1 0-15,-1 0-1 0,1 0 0 0,0 1-1 0,1 1 0 16,-1-2 2-16,2 0-2 0,-2 0 1 0,2 1-2 0,1-3 1 0,-1 2-1 15,2-1 2-15,-1 1 1 0,1-1-3 0,-1 1 1 0,1 0-1 16,-1 0 0-16,-1 1 2 0,1-1 0 0,1 0 0 0,-2-1 0 0,1-1 0 16,1 1 0-16,-1-1 1 0,-1 2 0 0,1-1 0 0,1-1 1 0,-2 1 1 15,3 1-1-15,-3-1 0 0,1-1 2 0,1 2-2 0,-1-1 1 16,2 1-1-16,-1 0 0 0,1-1 0 0,-1 1 3 0,3 0-3 0,-2 1-2 16,2-1 1-16,0 0-2 0,0 0 1 0,2 2 1 0,-1-1 0 0,3 1-2 15,-1 0 2-15,1-2-1 0,-1 0-1 0,2 2 1 16,-1-2 1-16,1 2-1 15,0 0 0-15,2 0 0 0,-1 0 0 16,1 0 1-16,-2-1 1 0,2 1-2 16,0-2 3-16,0 2 1 15,0-2 1-15,0 2 3 0,0 0 0 0,2-2-2 16,-1 2 1-16,3 0 0 0,-1 0 1 16,1-1 4-16,-1-1 3 15,-1 0 4-15,0 0 3 0,-1 1 4 16,3-1 2-16,-1-2 2 0,3 3-1 0,-3-1-2 15,1 0-4-15,-1 0-4 0,2 1-2 0,-1 1-3 16,-1-2-5-16,1 0-1 0,-3 0-2 16,3 2 0-16,-1 0 1 0,1 0-3 0,1 2 0 0,0-2-2 15,2 4-1-15,0-3 1 0,-1 1-1 0,1 0 0 16,-2 1 2-16,2 1-2 0,-2-2 0 0,2 1 2 0,0 1-1 16,-2 1-1-16,0-2 2 0,1 1-2 0,-3-1 0 15,2 1 2-15,2-2-1 0,-1 1 0 0,1-1-1 0,-2 0-3 16,0-1 0-16,4 1-1 0,-1 0 3 15,3 0 1-15,-1 1-2 0,1-1 2 0,-4-2-1 0,0 0 5 16,0 0 5-16,0-2 8 0,2 0 5 0,-2 2 3 0,0 0-4 16,1 0-5-16,1-1-4 0,0 1-4 0,1 0-1 0,-1-2-3 0,1 2 0 15,-1-2 0-15,0 2 0 0,1 0-3 0,-1-2-2 0,2 1-1 0,-1 1-2 16,2-2 2-16,-1 2 1 0,-3 0-1 0,1 0 1 0,0-2 0 16,-2 2 1-16,3-2 1 0,1 1 0 0,-2 1 0 15,-1 0 0-15,3 0 1 0,-4 0-1 0,1 0 0 0,1-2 1 0,-2 2-2 16,0 0-1-16,2 0 0 0,-4 0-2 0,2 0 1 0,-2 0 0 0,2 0 1 15,0 0 0-15,0 0-1 0,0 2 0 0,0-2-3 0,2 1 2 0,3-1 1 0,0 0-1 16,2 0 2-16,-1 0-2 0,1-1-1 0,-2 1 2 0,2-2 0 16,0 0 0-16,0 0 0 0,1 1-1 0,1-3-2 0,0 1 2 0,0-1 0 15,1 2-1-15,1-1 1 0,-1 1 0 0,1 0-2 0,-1 2 2 16,0-1 0-16,-1 1-3 0,0 0 1 0,0 0 2 0,-2 0 0 16,3 1 3-16,1-1-1 0,-1 2-1 0,0 0-1 0,1 0 1 15,-1-1 0-15,1 1 2 0,1 2-1 0,-3-3 0 0,0 3 0 16,1-1 0-16,-1-1 0 0,1 2 0 0,-1-1 0 0,3 1-1 15,0-3 1-15,-1 3-1 0,-1-2 3 0,-1 1-3 0,0 1 2 16,-1-1-2-16,1-1-2 0,0 0 3 0,-2-1-1 0,3 3 1 16,1-2 1-16,-1 1 0 0,1-1-1 0,-1 0 0 15,2-1 0-15,1 1 1 0,1 2 0 0,-2-3-2 0,0 1 2 0,-1 2-1 16,-1-3 1-16,4 3 2 0,0-2 0 0,-2 1-2 0,2 1 0 16,0-1 0-16,0 2 0 0,-2-1 2 0,2 1 0 0,-2-1-1 0,1-1-1 0,1 2-2 0,0-1 2 0,0-1 0 0,0 1 1 0,1-1-2 0,1 1 1 0,-4-2-2 0,2 1 1 0,-2 1 2 0,1-1 0 15,-1 1-1-15,0-3-1 0,2 1 0 0,-2 0 1 0,4 1 1 0,-2-1 2 0,2 2 1 0,1-3-1 0,1 1-1 0,-3-2-2 0,1 2 2 0,-2 0 1 0,2-1 0 0,1 1 2 0,2 2-2 0,1-3-1 0,-1 3 1 0,0-1-2 0,0 1 0 0,2-3 0 0,-2 3-1 0,2-1 1 0,0 1-2 0,0-1-1 0,0 1 3 0,2-1-2 0,-4 1 0 0,0-1 1 0,-1 3-2 0,-1-3 1 0,1 2 1 0,-1 1-2 0,2-3 2 0,1 1-2 0,-3-3 0 0,2 3-1 0,2-2-2 0,-3 1 3 0,1-1 0 0,0 0 3 0,0-2-1 16,4 0 1-16,0 0 1 0,-1-2-2 0,3 0 1 0,-1-1 1 15,1 1-2-15,-1 0 1 0,3-1 0 0,-1 1-2 16,2 0 3-16,0-1-2 0,-2 1-2 0,-2-2 0 0,-1 1-3 16,0 1 2-16,-1-1 0 0,1 1 0 0,-2 2 0 0,0 0-1 15,-2 0 1-15,2 2-1 0,-2-2-1 0,-1 1 1 0,-2 1 0 0,1 2 2 16,1-1 1-16,-1 1 0 0,2-1 1 0,0 1-1 0,-1-1 1 16,1 1-2-16,-1 1 0 0,3-2 1 0,-2 1-1 15,3 1 1-15,5-3 0 0,-3 1-2 0,1 1 1 0,-1-1-1 16,-1 1 0-16,-1 1 0 0,-1-1 1 0,2-3-1 0,-2 5 0 15,0-3-1-15,2 1-1 0,-4 1 3 0,2-2-2 0,-2 1 0 0,-1 1 2 16,-3 0-1-16,3-1 1 0,-1 1 1 0,1 0 0 16,-1-1 0-16,1 1 1 0,1-1 0 0,0-1-1 0,0-1-1 15,2 0 1-15,-2-1-1 0,4 1 1 0,2-2 1 16,1 2-2-16,0-4 1 0,0 2-1 0,-1-2-2 0,-1 1 1 16,1-1 0-16,-1-2 0 0,2 3 0 0,0-3 3 15,1-1 0-15,-1 1 0 0,-2-3-1 0,-1 0-1 16,1 2 0-16,-1 0 3 0,0 0 0 0,1-1 0 0,1 1 1 15,-3 0-3-15,1 0 1 0,0-1 0 0,-2 1-2 0,0 0 2 0,2 1-1 0,1-1 0 0,-1 2 0 0,-1-3 0 0,-1 1 1 0,-3 2 1 0,-1-3-2 0,-1 3 1 0,1-2 0 0,-1-2 3 0,-2 0 3 0,2 0-1 0,-2-2 2 0,2-2-1 0,-2 1-1 16,-1-2 1-16,0-2 2 0,-3 2 0 0,-1-4 0 0,1 2-1 0,-1-2 0 16,2 2 0-16,-3-2 1 0,-1 1 2 0,-2-1-1 0,-1 0 1 15,-1 0 2-15,-1-1-1 0,0-1 1 0,-4 1 0 0,0-1 0 0,-1 1 1 16,-2 0 3-16,-1-1 0 0,1-3-1 0,0-2-1 0,-2 1-2 16,0-1 0-16,-2-2-1 0,-2 1 2 0,1-1 1 0,-2 1 0 0,-2-2 2 15,-2 0 0-15,0-1 1 0,-3 1 2 0,0 0 2 0,-2-2 1 0,0 2 0 16,-4-1 1-16,-1-1 1 0,0-1-3 0,-4-3-1 0,0 1-2 15,-1-4-8-15,-1 0 2 0,-1 2-3 0,-2-1 2 0,-2 1-1 0,-1 0-2 16,-1 2-1-16,-1-3-3 0,-2 1-4 0,-2 0-3 0,-1 0-5 0,-2-1 1 16,-4 1-5-16,0-2-1 0,-1 0-2 0,-4 2-3 0,-2 2-1 15,-1-1-5-15,-1 1-4 0,-3-1-6 0,0 1-1 0,-3 1 4 0,-4 0 5 16,-2 1 2-16,-1 1 0 0,-1 0 1 0,-1 1 5 0,0 5 8 0,-2-1 7 16,-4 0 6-16,-1 2-2 0,-2 0-1 0,0 4-2 0,2-3-1 15,-2 7 2-15,-1-3-2 0,-1 4-6 0,0 1-1 0,-1-1-3 16,-2 1 1-16,-1 3-2 0,-4-1-1 0,0 2-4 15,-1 2-1-15,-1 1 0 0,-4 1-1 0,-1 1 2 0,-1 0-1 16,-1 2-1-16,2-2-2 0,-1 4-2 0,1-2-2 16,0 2 2-16,-3 0 3 0,3-1 6 0,-2 1 7 15,0-2 2-15,-2 2 3 0,0-2 4 0,-2 0 1 0,-1 2 0 16,-1-2 2-16,3 0-1 0,-1 0 1 0,0 1-1 16,4 1 1-16,-2 0 1 0,2 0-1 0,0-1 2 0,-2 5 0 0,2-3-3 15,0 2-2-15,-1 2-2 0,-1-1-5 0,2 2-1 0,0 1-1 16,2 0 0-16,1 1-4 0,0 3 0 15,2 1 2-15,0-2-1 0,2 3 1 0,-2-1 3 0,0 2-4 16,4 0-1-16,0 1 3 0,1 1 1 0,-2-1 3 16,3 3 3-16,1 1-1 0,3 0 2 0,6 1 6 0,2 1 6 15,3 0 8-15,3 3 2 0,3 0-3 0,6 2-6 0,5 0-9 16,5 2-7-16,4 0-8 0,2 1-6 0,3 4-12 0,6 3-5 0,3 4-3 16,4 4-3-16,3 5 6 0,4 1 6 0,5 8 7 0,2 1 8 15,5 9 1-15,5 3-39 0,2 2-49 0,4 4-71 0,4-2-32 16,3 3 36-16,1 1 48 0,2 3 69 0,2 0 28 0,1-4-228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7:45.10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B8C49B-E6CF-4D16-B8C3-670F5B1198A2}" emma:medium="tactile" emma:mode="ink">
          <msink:context xmlns:msink="http://schemas.microsoft.com/ink/2010/main" type="writingRegion" rotatedBoundingBox="20703,6092 22391,6092 22391,6262 20703,6262"/>
        </emma:interpretation>
      </emma:emma>
    </inkml:annotationXML>
    <inkml:traceGroup>
      <inkml:annotationXML>
        <emma:emma xmlns:emma="http://www.w3.org/2003/04/emma" version="1.0">
          <emma:interpretation id="{ED19B44F-17B4-4B86-B0E3-C5920A2FBC88}" emma:medium="tactile" emma:mode="ink">
            <msink:context xmlns:msink="http://schemas.microsoft.com/ink/2010/main" type="paragraph" rotatedBoundingBox="20703,6092 22391,6092 22391,6262 20703,6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B13C27-68BE-4842-AE95-CA757F1D7C08}" emma:medium="tactile" emma:mode="ink">
              <msink:context xmlns:msink="http://schemas.microsoft.com/ink/2010/main" type="line" rotatedBoundingBox="20703,6092 22391,6092 22391,6262 20703,6262"/>
            </emma:interpretation>
          </emma:emma>
        </inkml:annotationXML>
        <inkml:traceGroup>
          <inkml:annotationXML>
            <emma:emma xmlns:emma="http://www.w3.org/2003/04/emma" version="1.0">
              <emma:interpretation id="{645F6C5A-29B0-49A5-976F-813DD3B4BD97}" emma:medium="tactile" emma:mode="ink">
                <msink:context xmlns:msink="http://schemas.microsoft.com/ink/2010/main" type="inkWord" rotatedBoundingBox="20703,6092 22391,6092 22391,6262 20703,6262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ㅡ</emma:literal>
                </emma:interpretation>
                <emma:interpretation id="interp2" emma:lang="" emma:confidence="0">
                  <emma:literal>…</emma:literal>
                </emma:interpretation>
                <emma:interpretation id="interp3" emma:lang="" emma:confidence="0">
                  <emma:literal>一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68 2 245 0,'-4'0'22'15,"1"-2"-1"-15,-1 2-3 0,3 0-3 0,-1 0-6 0,2 0 3 0,-2 2 3 16,0-2 1-16,2 2 4 0,-1 0-4 0,-1-1-3 0,0 3-3 16,0-2-6-16,1-1-1 0,-3 3-2 0,2-1-1 0,-1 1 0 0,1-1 1 15,-1-1 2-15,-1 2 1 0,1-1 3 0,-1-1 3 0,1 0 7 16,1 1 19-16,-2-3 20 0,3 0 14 0,-1 2 10 0,0-2-1 0,0 0-5 15,2 0-1-15,-1 0-13 0,1 0-14 0,0 0-16 0,0 0-17 16,0 0-9-16,0 0-5 0,1 0-3 0,1 0-2 0,0 0 0 0,0-2 1 16,1 2 0-16,1 0 2 0,-1-2 0 0,2 2-2 0,1 0 3 0,-1-1-3 15,0 1 0-15,2-2 0 0,0 0 1 0,0 0 2 0,0 1 1 0,0-1-3 16,0 0 2-16,0 0 0 0,0 1 0 0,0 1 3 0,2-2-1 16,-1 0 0-16,1-1-1 0,0 1-1 0,1 0 2 0,1 2 0 15,-1-2 0-15,1 2-1 0,-1 0 0 0,1 0 0 0,-1 0 1 16,1 0 3-16,-1 0-2 0,3 0-1 0,-1 0 0 0,0 2-2 0,0-2 2 0,1 0 2 15,-1 2-2-15,0-2 1 0,0 0-1 0,-1 2 0 0,-1-1 2 16,1 1 0-16,-1 0 0 0,-1 0 0 0,1-2 1 0,1 1 0 0,-1-1 2 16,1 2 0-16,-2 0 0 0,1 1-2 0,-1-1-1 0,1 2 0 15,1-3-1-15,-2 3 1 0,-1-2-1 0,1 1 0 16,0 1-1-16,-2-1 1 0,2 1 0 0,-2-1 1 0,-2 1-1 16,2-1-1-16,0 1-1 0,0-1 1 0,-2 0 0 0,2 1 2 0,-2-2 0 15,1 1-1-15,-1-1-1 0,-2 0 0 0,3-1 1 0,-1 1-1 0,-2 2 3 0,1-3-2 0,1 1 0 16,-2-2 0-16,1 2 0 0,1-2 1 0,0 0-1 0,1 2-1 0,-1-2-2 15,2 0 1-15,0 0 2 0,2 0 0 0,-2 1 0 0,1-1-3 16,1 0-1-16,0 0 1 0,1 0 1 0,-1 0 1 0,2 0 0 16,-1 0-2-16,-1 2 1 0,1-2-1 0,1 2 2 0,-1-2 0 15,3 2 0-15,-3-1-1 0,1 1 0 0,-1 0 0 0,1-2 1 16,-1 2-1-16,1-1 1 0,-3 1-1 0,1 0-2 0,-2 0 3 16,2-2 1-16,-1 1 0 0,1 1 2 0,2-2-2 0,-3 2 0 0,1-2-1 15,0 0 2-15,0 0 0 0,-1 2 0 16,3-2-1-16,-2 0-1 0,1 0-3 0,2-2 3 15,1 2-1-15,-1-2-1 0,0 0 1 16,0 2-2-16,1-1 1 0,-1-1-1 16,0 0 3-16,2 0-2 0,-2 2-1 15,1-1 0-15,-1 1 0 0,-2 0 0 16,2 0 1-16,1 0-1 0,-3 0-2 0,1 0 0 16,-3 0 1-16,1 0 2 0,0 0 1 0,0 0 1 15,1 0-3-15,-1 1 3 0,1-1-1 0,-1 0 1 0,2 0 0 16,-1 0 0-16,1 0-1 0,-1 2 0 0,-1-2-1 0,1 0 1 15,-1 2 0-15,2 0 1 0,1-2-5 0,-2 1 0 16,3 1 0-16,-3 0-4 0,2 1-1 0,2 1-6 16,0-1-8-16,0 1-2 0,0-2-2 0,0 3 1 0,2-2 3 15,-2 1-1-15,2-2-15 0,1 1-25 0,1-1-22 16,-1-2-15-16,2 0 5 0,2-2 22 0,-1 0 24 0,1-1 19 16,-2-1-20-16,3-3-166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7:47.4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B5F29B-BF19-4D44-8491-3AD2AF400068}" emma:medium="tactile" emma:mode="ink">
          <msink:context xmlns:msink="http://schemas.microsoft.com/ink/2010/main" type="inkDrawing" rotatedBoundingBox="3085,6818 5427,6844 5426,6944 3084,6918" semanticType="callout" shapeName="Other">
            <msink:sourceLink direction="with" ref="{29A94AA8-609E-43BE-BCDF-9ADA1DE7E7C0}"/>
            <msink:sourceLink direction="with" ref="{8FAD2676-71CC-4103-8D5E-CE158B31130D}"/>
          </msink:context>
        </emma:interpretation>
      </emma:emma>
    </inkml:annotationXML>
    <inkml:trace contextRef="#ctx0" brushRef="#br0">-1469 786 240 0,'5'-6'8'0,"4"3"-4"0,0-2-1 0,1 1-2 0,-3 1 0 16,2-1 1-16,0 2-2 0,1 1 1 0,-1-1-1 0,0 2 0 0,-2-2 0 15,0 4-1-15,-2-2 1 0,2 0 0 0,-2 2-1 0,0-1 3 16,-1 1-3-16,-1 0-1 0,1 0 2 0,-2-2-1 0,-1 1 1 0,1-1 1 16,0 2 1-16,-2-2-2 0,0 0 3 0,0 0-1 0,2-2 2 0,-2 2 4 15,0 0 4-15,1 0 8 0,-1-1 9 0,0 1 1 0,2 0 0 16,-2-2-5-16,0 2-9 0,0-2-6 0,0 2-3 0,0 0-5 0,-2 0-1 16,2 0 0-16,0 0 0 0,0 0 2 0,0 0-1 0,-1 0 1 15,-1 0-2-15,2 2-2 0,-2-2-1 0,0 2-1 0,1-1-1 0,-3-1 0 16,1 2-3-16,-1-2 0 0,1 2-1 0,-1 0-1 0,-1-2 4 0,-2 1 1 15,2-1 1-15,-1 0 1 0,-1 0 0 0,0 0 2 0,-1 0 1 16,-1 0 1-16,0-1 1 0,0-1 0 0,-1 2 1 0,1-2 0 0,0 2 1 16,-1 0-2-16,-1-2 1 0,3 1 0 0,-3 1-2 0,1-2 0 15,1 2-1-15,-1-2 0 0,1 2-1 0,0 0-1 0,0-2 2 0,1 2-1 16,-1 0 0-16,0-1 0 0,-1 1 0 0,1 0 0 0,-2 0-1 16,1 1 1-16,-2-1-2 0,1 0 2 0,-1 0 4 0,0 0-4 0,1 0 1 15,-1 0 0-15,1 0-3 0,1 0 3 0,1 0 1 0,-1 0-2 16,-1 0 2-16,2 0-3 0,1 0 1 0,1 0 1 15,-2-1 1-15,4 1-1 0,0 0 1 16,-2 0-1-16,3 0-1 0,-1 0 1 16,1 0 0-16,3-2-2 0,1 0-3 0,0 2-1 15,0-2-6-15,1 1 3 0,1-1 2 0,0 0 2 16,0 0 3-16,1-1 1 0,-1-1 0 16,1 1 4-16,-1 1 1 0,2-1 0 0,-3 1 1 0,3-2-1 15,-1 3-2-15,-1-1 1 0,2-2 0 0,-1 4 0 0,1-1-1 16,-1-1 0-16,0 2-1 0,1-2 1 0,-1 2 1 0,1 2 0 0,-2-2-1 15,1 2-1-15,1-1-1 0,-1 1 1 0,2 2-4 16,-1-1 1-16,3-1 0 0,-2 1 0 0,0 1 4 0,1-1 2 16,-3-1-1-16,2 2 3 0,1-1 7 0,-1-1 7 0,2 1 6 15,-2 1 4-15,0-2-3 0,2-1-6 0,0 3-4 0,0-2-3 16,0-1-2-16,2 3 0 0,-2-2-2 0,2-1-6 0,0 3 0 16,1-1-2-16,-1-1 1 0,1-2 13 0,-1 2 3 0,-2-2 2 15,0 2 1-15,0-1-2 0,0 1 2 0,2-2 1 0,0 2-3 16,-1 0-5-16,1-1-4 0,0 1-3 0,-2 0-1 0,1-2 0 15,1 3-6-15,2-1 1 0,-1 0-2 0,1 0 0 0,1-1 6 16,-3 1 1-16,1-2-1 0,-1 0-1 0,1 2-3 0,3-2-2 0,-1 0 1 16,0 0 1-16,2-2-1 0,-2 2-1 0,1 0 0 0,1-2 0 0,1 2 0 15,-1 0 1-15,0-1-1 0,0-1 0 0,-3 2-1 0,1 0 0 0,-2 0 0 16,3 0 1-16,-1 0-1 0,0 2 1 0,2-2-2 0,-2 1 1 0,1-1 1 0,1 2 0 0,0-2 1 0,0 0 2 0,0 2-1 0,0-2 1 0,0-2 1 0,0 2-1 0,1 0 0 0,1-2 0 0,0 2-1 0,1-1 0 0,-1-1 1 0,0-2 1 0,1 3-1 0,-1-3 1 0,-2 1-2 0,2 1-2 0,-1-2 3 0,1 3-2 0,0-3 1 16,0 2 0-16,-1-1-1 0,1 1 1 0,-2 0-1 0,0 1 1 0,0-1 0 15,2 2-1-15,-2 0 0 0,1 2 0 0,1-1 1 0,2 1-4 0,-3 0 0 16,3 0 1-16,-2-1-1 0,-1 1 5 0,-1 0 1 0,-1-2-1 15,-1 0 0-15,2 0-1 0,-2 0-2 0,2 0 2 0,0 0-1 0,-2-2 2 16,2 0 0-16,-1 1-1 0,1-1-1 0,-2-2 1 0,0 3 0 16,2-3 2-16,0 2-1 0,0-1 0 0,0-1 0 0,0 1 1 0,0-1 0 15,0 1 2-15,0-1-1 0,0 1-1 0,0-1-2 0,0 1-1 0,0 1-1 16,2 0 1-16,-4 1-1 0,2-1 0 0,-2 0-1 0,0 2-1 16,0 0 3-16,1 0-1 0,-3 2-1 0,2 0 0 0,-1-1-5 0,-1 1 0 15,-1 2 0-15,-2-1 2 0,2 1 2 0,0 1 2 0,-1-2 0 0,3 1-2 16,-2 1-1-16,1-1 1 0,1 1 0 0,-1 0 0 0,1 0 1 15,-1-1-1-15,2 1 0 0,1-3 4 0,-1 1-2 0,2-1 2 16,0 0-1-16,0 1-3 0,1-1 2 0,-1 0 1 0,4-2 2 0,-1 0-1 16,1 0 1-16,-1 0-1 0,1-2-2 0,1 2-3 0,-1-2-9 0,-1 2-6 15,2-1-8-15,-1 1-8 0,3-2-12 0,-2 2-15 0,2 0-19 16,0 2-24-16,0-4-21 0,2 2-12 0,3-2 10 0,0 0 31 0,2-1 34 16,0-1 32-16,-2-1-229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7:43.3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A94AA8-609E-43BE-BCDF-9ADA1DE7E7C0}" emma:medium="tactile" emma:mode="ink">
          <msink:context xmlns:msink="http://schemas.microsoft.com/ink/2010/main" type="inkDrawing" rotatedBoundingBox="4881,6159 9683,6063 9702,7013 4900,7109" hotPoints="9121,6222 9094,7078 4981,6948 5008,6092" semanticType="enclosure" shapeName="Rectangle">
            <msink:destinationLink direction="with" ref="{06B5F29B-BF19-4D44-8491-3AD2AF400068}"/>
          </msink:context>
        </emma:interpretation>
      </emma:emma>
    </inkml:annotationXML>
    <inkml:trace contextRef="#ctx0" brushRef="#br0">253 876 213 0,'0'0'38'0,"-2"2"-32"0,1 0-3 0,-1 0 0 0,-2-1-1 16,3 1-1-16,-1 2 3 0,-2-3-1 0,3 1-2 0,-1-2-1 0,2 2 0 16,-2-2-1-16,2 0 2 0,0 0 1 0,0 0-2 0,0 0 0 15,0-2 0-15,2 0-1 0,0 1 2 0,-1-3 0 0,3-1 0 0,-1 0-1 16,1-2 1-16,-1 0-2 0,1 0 1 0,1 0 2 0,-1 0-2 0,1 0 2 15,-2 0-2-15,1 0-1 0,1 2 3 0,-3-1-3 16,1 1 2-16,1 2-2 0,-2-1 0 0,1 1 1 0,-1-1 0 0,1 2 1 0,-1 2-1 16,-2-1 0-16,2 1 0 0,-2 0-1 0,0 0 2 0,0 1 0 15,-2 1 1-15,0 0-2 0,-1 1-1 0,-1 1 0 0,1-1 2 0,-1 1 0 16,1 1 1-16,-2-1-1 0,1 1 1 0,-1-2-1 0,0 1 2 0,1-1 0 16,1 1 0-16,-3-1 0 0,3-1-2 0,-1 2 0 0,3-3 3 15,-3 1-1-15,2 0-1 0,1-1-1 0,-1 1-3 0,0 0 1 0,0 0 2 16,2-1 0-16,-1 1 1 0,1 0-1 0,-2-2 0 0,0 2 1 0,0-1 0 15,1 1 0-15,-1-2 2 0,0 0-1 0,0 2-1 0,1-2 2 16,1 0 0-16,-2 0-1 0,0 2-1 0,2-2 1 0,0 0-2 0,0 0 4 16,0 0 1-16,0 0 0 0,0-2 2 0,0 2 0 0,0 0-3 0,0 0 1 15,0 0-2-15,2 0-2 0,-2 0 0 0,0 0 1 0,0 0-2 16,0 0 0-16,2 0 2 0,-2 0-3 0,0 0 1 0,0 0 0 0,0 0-3 16,0 0 5-16,1 0-2 0,-1 0 0 0,-1 0 1 0,1 0 0 15,0 0 0-15,0 2 1 0,1-2 0 0,-1 0 1 0,0 0 1 0,0 0 1 16,0 1 0-16,0-1-1 0,0 0 3 0,0 0-2 0,0 2-1 0,0-2-1 15,0 0-2-15,2 0 2 0,0 0 0 0,0 0 1 0,-2 0-1 16,1 0 1-16,1 0-1 0,0 0 0 0,0 0 2 0,-1 0-1 0,1 0 0 16,0 0-1-16,0 0-3 0,1 0 4 0,-1 0-2 0,1 0-1 15,-1 0 0-15,2 0-2 0,-3 0-1 0,1 2 3 0,0-2 2 0,0 0 1 16,-1 2-1-16,1-2-1 0,0 1 0 0,0-1 2 0,-1 2 0 0,3 0 0 16,-2-2-1-16,1 2 0 0,-1-1-1 0,1 1 2 0,-1-2-2 15,2 2 0-15,-3 0-1 0,3-2-2 0,-1 1 1 0,1-1 0 0,1 2 1 16,-1-2 0-16,-1 0 1 0,2 2-2 0,-1-2 0 0,1 0 1 0,-1 0 1 15,1 0 0-15,-2 0 0 0,1 0-1 0,-1 0 0 0,3 0 2 16,-3 0 1-16,2 0-1 0,0 0 1 0,2-2-1 0,-1 2 1 0,1-2 2 16,0 1 1-16,0-1-2 0,0 0 1 0,1-1-1 0,1 1-2 15,0-2 0-15,3 3 0 0,-1-3-1 0,-1 2 0 0,1-1-1 16,-3 1 0-16,1 0 0 0,0-1 1 0,0 1-2 0,-1 0 0 0,1 1 0 0,-2-1 0 16,0 0-1-16,0 2 1 0,0-2 0 0,0 2-1 0,0 0 1 15,-2 0-2-15,2 0 2 0,-1 0 0 0,-1 2 0 0,2 0 0 16,-2-2 0-16,0 2-1 0,1-2 2 0,-1 0 0 0,2 1 0 0,-2-1 2 15,2 0-1-15,-2 2 0 0,2-2 0 0,-2 0 1 0,1 2 0 0,1-2 3 16,0 0-1-16,-2 0 3 0,0-2 1 0,2 2 1 0,-2 0 3 16,1 0 0-16,1 0-2 0,-2 0 1 0,2 0-4 0,0 2-2 0,0-2-1 0,0 0-3 15,2 0 0-15,-2 2 0 0,0-2-1 0,0 0-2 0,0 1 1 16,0-1 0-16,0 2 0 0,-2-2-1 0,2 2 1 0,-2-2-1 0,2 2 1 16,-2-2 0-16,2 1 0 0,-1-1 2 0,1 2-2 0,-2-2 0 15,0 2 1-15,0-2-1 0,1 2 0 0,-1-1 1 0,-2 1 1 0,3-2 3 16,-3 2 3-16,0 0 0 0,3-1 1 0,-1-1 0 0,0 2-2 15,2-2-1-15,-2 0-1 0,2 0 0 0,0 2-2 0,0-2 0 0,0 0-2 16,2 0-1-16,-2 0 2 0,2 0 0 0,0 0-1 0,-2 0 0 0,1-2-1 16,-1 2 0-16,2 0 0 0,-2-2 2 0,0 1-2 0,2-1 1 15,0-2 0-15,1 3 0 0,2-3 0 0,-1 1 1 0,1-1-1 0,0 1 1 16,-1 1-2-16,1-3-1 0,0 1 1 0,1 1 0 0,-1-1 1 16,-2 3 0-16,2-1-2 0,-1-2 1 0,-2 3 0 0,1-1 0 15,-1 0 0-15,0 0 0 0,-1 1-1 0,1 1 0 0,0 0 0 0,-2 0 1 0,2 0 3 16,-2 0-3-16,0 1-1 0,0 1 1 0,0-2-2 0,-2 2 2 15,2 0 0-15,0-1-1 0,0 1-1 16,2-2 1-16,-1 2 0 0,-1-2 1 0,2 2 0 0,-2-1-1 0,2-1 0 16,1 0 0-16,-1 2 1 0,2-2-1 0,-3 0 4 0,3 0-3 0,-1-2-1 15,1 2 0-15,-1 0-3 0,-1 0 3 0,0 0 1 0,-1 0-1 0,1 0 0 0,2 0 0 16,-3 0 0-16,1 2 0 0,0-2 1 0,0 2 0 0,-2-1-1 0,3 3 0 16,-1-2 0-16,0 1-1 0,-1-1 3 0,1 0-2 0,2-1-1 0,-3 1 2 15,1 0-2-15,0 0 1 0,0-1 0 0,1 1 0 0,1-2 0 16,-1 2 0-16,1-4 0 0,-1 2 1 0,-1-2-1 0,1 1 0 0,1-1 0 15,-1 0 0-15,2 0 2 0,-1-1-1 0,-1 1-1 0,1-1 2 0,-1 1-3 16,-1 0 1-16,2 0 0 0,-3 1-2 0,3 1 2 0,-2 0-1 16,-1 0-1-16,3 0 1 0,-1 1 0 0,1 3 1 0,-1-1-2 0,3 1 0 15,-3-1-1-15,2 1 1 0,-1-1 1 0,1 1 3 0,2-1-3 16,-2 3-1-16,2-3 1 0,2-1-4 0,0 1 4 0,-1-1 0 0,-1-2-1 16,2 0 2-16,0 2-1 0,-2-2 0 0,2-2 2 0,-1 2-1 0,-2-2-1 15,1 1-1-15,-2-3 2 0,0 2-1 0,2 1 2 0,0-1 3 0,0 0-3 16,0 0-1-16,0 1 0 0,-2-1-2 0,2 2 3 0,0 0-2 15,0 0 1-15,-2 2-1 0,2-2 0 0,-1 1 0 0,-1-1 1 16,0 2 1-16,0 0 0 0,1-2-1 0,1 2-1 0,-2-2 2 16,0 1-2-16,0-1 5 0,1 0-2 0,-3 0-3 0,2 0 2 0,0 0-4 15,-1-1 4-15,1-1 1 0,0-2-2 0,1 1 1 0,1 1-1 16,0-1 0-16,0 1 1 0,0 0-1 0,0 0 0 16,0 1 0-16,1-1 0 0,-1-2 0 0,2 3-1 0,-2 1 2 15,2 0-1-15,1 0-1 0,-3 0 1 0,2 1-1 16,-2-2-1-16,-2 1 2 15,2 0 0-15,-2 0 0 0,1 1 0 0,-1-1 0 16,0 0 0-16,-1 0-1 0,1 0 1 16,0 0 0-16,0 0-1 0,1-1 1 0,-1-1-1 0,0 0 1 15,0 0 0-15,2 1-1 0,-1-3-1 0,1 3-1 16,1-1 1-16,1-2 1 0,0 3-1 16,-1-3 0-16,1 2 1 0,-2 1 0 15,2 1-1-15,-2-2 1 0,0 2 0 0,2 0 1 16,-2 0-1-16,0 0 0 0,0 0 1 0,0 0-2 0,0 0 2 15,1 2 0-15,-1-2-3 0,0 1 1 16,0 1-1-16,-1-2 0 0,-1 2 0 0,0 0 1 16,2-1 1-16,0 3 0 0,0-2 0 0,2-2 0 15,-1 1 1-15,1 1-1 0,2-2 1 0,-3 2-1 0,3-1 1 16,-2 1-1-16,-1 0-1 0,3 0 2 0,-4-2-2 16,2 1 2-16,-1 1 0 0,1-2 0 0,-2 2 1 15,0 0-1-15,0-2 1 0,-2 0 1 0,0 1-2 16,1-1 0-16,-3 2 1 0,2 0 0 0,1 0-1 15,-1-2 0-15,0 1 0 0,2 1 0 0,-2 0 0 0,2 0 1 16,0 1-1-16,-1-1 0 0,-1 1-1 16,2 1 0-16,0-1 0 0,0 1 0 0,1-1-1 0,1-1-1 15,0 2-3-15,0-1-2 0,-2 1-1 16,0-1 1-16,0-1 1 0,0 0 3 0,0-1 0 16,0-1 1-16,0 2 3 0,1-2-1 0,1-2 1 0,-2 1 0 15,2-1 0-15,0 0 0 0,-1-1 2 0,1-1-2 0,1-1 1 0,-1 1 0 0,2 1-2 16,-1-1 3-16,1-1-1 0,-1 0-1 0,-1 0 1 0,0 1 0 0,-1-1-2 15,1 1-1-15,2-1 2 0,-3 0-3 0,1 1 1 0,0-1 2 0,-2 2-5 0,0-1 3 16,0 1 0-16,-2-2-3 0,0 1 1 0,0 1 0 16,-3-1-1-16,2 1 0 0,-4-1 2 0,0 2 1 0,0-1 1 15,0 1 3-15,1-1-1 0,-1 1-1 0,0 0 1 0,0-1-3 16,0 1 2-16,2 0 0 0,0-1 0 0,0 1 0 0,-1-2 1 16,3 1-2-16,-1-1 0 0,3-1 1 0,-1 2-3 0,-2-1 3 15,3 1 0-15,-3-1 0 0,1 1 0 0,-1-1 0 0,2 2 0 16,-1-1 0-16,-1-1 0 0,1 3 1 0,-3-1-1 0,1 0 1 15,0 0-1-15,-2 1 1 0,0-1 0 0,0 2 0 16,-2 0 0-16,0 0-1 0,1 0-2 0,-1 2 1 0,0-2 0 0,0 1 1 0,-1-1 1 16,-1 2-1-16,3 0 0 0,-5 0 1 0,3-2-1 0,-2 1 0 15,-1 1-1-15,3-2 1 0,-1 0 0 0,-1 2 0 0,2-2 1 0,-3 0 0 16,1 0 0-16,0-2 1 0,0 2-1 0,-2 0 2 16,1-2 2-16,-1 2 0 0,0-1 1 0,0-1-3 15,0-2-1-15,0 1 0 0,0-1-2 16,0 1 0-16,0-1 2 15,0-1-2-15,0 2-1 0,0-1 1 0,0-1 1 16,2 1-3-16,0-1 1 0,0 2-1 0,-1-3-1 0,1 3 0 16,0-2 0-16,1-1-4 0,-1-1 3 0,2 2-5 15,-3-2-4-15,3 0 0 0,-1 0-4 0,1 0 2 0,-2 0-1 16,1 0 4-16,1-2 2 0,-1 2 3 0,1 0 4 0,-1-1 2 0,1 1 1 0,-3 0 1 16,1 0 0-16,0 2 0 0,0-2 1 0,-1 1 0 0,1-1 0 0,0 0-1 15,0-1-1-15,-1 1 0 0,1-2-2 0,0 0 2 0,-2 2 0 0,2-2 0 16,-2 2-4-16,0 0-1 0,1-1-1 0,-1 1-4 0,0 1-1 15,0-1-2-15,0 2-1 0,0 0 2 0,0 0 4 0,-1-2 2 0,1 1 3 16,-2 1 1-16,0 0 0 0,0 0 1 0,1-1 1 0,-1 1-1 0,0 0 1 0,0 0 1 16,-1-1-3-16,1 1 1 0,0 0 1 0,1 0-3 0,-1-1 1 0,0 1-2 15,2 0-1-15,0 0 1 0,0-1 0 0,0 1 1 0,0 2 2 0,-2-1 0 16,2-1-1-16,-1 2 0 0,-1-3 1 0,2 3 0 16,-2-1 2-16,2-1-1 0,-2 3-1 0,1-1 1 15,-3-1 1-15,2 1 0 0,1-1 1 0,-3 1 0 16,2-1 0-16,-1 1 1 0,-1 1 0 0,1-1 2 15,-2 1-3-15,-1-2 0 0,3 1 0 16,-2-1-3-16,-1 1 5 0,1-2 0 0,0 1 2 0,0-1 2 16,-1 1 0-16,-1-1 1 0,0 0 2 0,0 0-1 15,0-1 2-15,0-1-2 0,0 2-2 0,0-2-1 16,0 0-2-16,0 0 0 0,0 0-2 0,0 0-2 0,0 0-1 16,0 0 0-16,-1-2 3 0,1 2-1 0,-2 2 0 0,2-2 1 15,-2 2 0-15,1 0 0 0,-1-1 3 16,0 1-1-16,0 0 2 0,-1 0 0 0,-1 1 0 0,1-1 3 0,-2 0 3 15,-1-1-1-15,1 1 4 0,-2 2 0 0,0-1 1 16,0-1 1-16,-2 3 1 0,2-1-3 0,0 1 1 0,0 2-1 16,-1-2-4-16,-1 1 2 0,-3-3-4 0,0 2-2 15,1 1-1-15,-1-1 0 0,0 0-2 16,-1-1 2-16,1-1-1 0,-2 2-2 0,4-1-1 16,-3 1 1-16,1 0-3 0,0 1 1 0,-2-1 0 0,2 0-3 15,-2 0 3-15,2 1-1 0,-2-1-1 0,-2 2 1 16,2 0 0-16,-2 0 0 0,-1 0 1 0,-1 0 2 15,1 2-1-15,-1-1 2 0,1-1 6 0,-3 2-3 16,5 0 2-16,-3 0 1 0,4-1-3 16,0-1 2-16,2 2-1 0,2 0-2 0,-1 0-2 15,1-2 0-15,3 1-2 0,-2 1 1 0,2 0-2 16,0 0-1-16,0-1-1 0,-2-1-1 0,2 2 0 16,0 0 1-16,0-2 4 0,-1 0-1 0,-1 0 0 15,2 0 0-15,0-2-3 0,0 0 2 0,-2 2 1 0,2-1-1 16,-2-1 1-16,2-2 0 0,-1 3-2 0,-1-1 2 15,2-2-2-15,-2 3-1 0,2-1 0 0,0 0-1 16,0-1 1-16,0 1 2 0,-1 0 0 0,-1 2-1 0,-3 0-2 16,1 2 1-16,-1 0-3 0,1-1 3 0,1 1 0 15,-1 2-1-15,-1-3 1 0,2 1 0 0,-3 0-1 16,3 0 3-16,-1-1 0 0,1-1-2 0,1 2 1 0,-1 0-2 16,-1 0 0-16,3-1 1 0,-1 1 1 0,0-2 0 15,2 2 0-15,-2-2 0 0,1 2-1 0,-1-2 1 0,0 0 0 16,2 0-1-16,-2 1 2 0,2-1-1 0,0 0-1 0,0 0 1 15,2 0 0-15,-2 0-2 0,2 0 0 0,0-1-1 0,0 1-1 16,-1-2 4-16,1 2-3 0,2 0-4 0,-1 0-3 0,2 0-9 0,2 0-2 16,-1 0-4-16,-1 2-2 0,2-2 1 0,-2 0 6 15,2-2 4-15,-2 2 6 0,2 0 5 0,-1-2 3 0,-1 2 1 16,0-2 2-16,-1 2 0 0,1 0-2 0,0-1 4 0,-1-1-2 16,-1 2-2-16,1-2 0 0,-1 2-2 0,2 0 0 15,-1 0 1-15,0 0-2 0,-3 2-1 0,3-2-3 0,-2 2-1 16,-1-1-4-16,1 3-4 0,-2-2-11 0,2 1-17 0,-2 2-12 15,2-1-8-15,-2 1 3 0,0 0 13 16,0 1 7-16,0 0 7 0,-2 0 7 0,2-1 2 0,0 0 8 0,0 0 5 0,0-1 5 16,-2 1 2-16,2 0 2 0,0-1 0 0,0-1 3 0,2-1 1 15,-2 0 2-15,2 1 1 0,-4 1-2 0,2-1 3 0,-2 1-1 0,2-1 2 16,-1 1 0-16,-1-1 1 0,0 1 0 0,2-1-1 0,-2-1 0 16,1 2 3-16,-1-1 0 0,2-1 1 0,-2 1 0 0,2 1 0 15,-1-1-3-15,-1-1 1 0,0 0-1 0,0 0-2 0,1-1-2 16,1 1-1-16,0 0 0 0,1 0 1 0,-1-1-1 0,0 1-1 15,4 2-1-15,-2-3-2 0,1 1 2 0,-1 0 1 16,1 0-1-16,1-1 0 0,-1 1 0 16,3 0 1-16,-3 0 0 0,1-2 4 0,1 1 1 0,-1-1 0 15,-1 0 2-15,2 0 2 0,-1 0 3 0,1-1 3 16,-3 1 2-16,1-2 1 0,1 0-1 0,-2 0 0 0,1 1-4 0,1-1-3 0,-3-2-4 16,3 3-5-16,-1-1 1 0,-1 0-3 0,2 2-1 15,-1-2 2-15,-1 2-1 0,1 0 0 0,-3 0-1 0,2 0-1 16,-2 0 1-16,0 0 1 0,2 0 0 0,-2 2 0 15,2-2-1-15,0 2 0 0,-2-2 1 0,1 0 1 16,-1-2 0-16,2 2 1 0,0 0 0 0,1-2-2 16,-1 2 0-16,2-1 1 0,-1 1 1 0,1-2 1 0,-1 0 2 15,2 0 2-15,-1 1 4 0,-1-1 2 0,3 0 1 16,-3-1 1-16,2-1-1 0,-1 1 0 16,0 1-1-16,1-2-1 0,-2 3-2 0,1-3-3 15,1 1-3-15,0 1-3 0,1-2-2 0,-1 3 1 0,-2-1-1 16,3-2-1-16,-1 3 1 0,0-3-2 0,2 2 2 15,-2-1 1-15,2 1-2 0,-1 0 2 0,-1 1-3 16,-2-1 1-16,1 0 0 0,-1 0 1 0,1 1 1 0,1-1 0 16,-1 0 1-16,-1-1-1 0,1 1-1 0,-3 0 3 15,3 0-2-15,-2 1 1 0,1-1-1 0,-1 0 0 16,2 0-1-16,-1 2 1 0,1-1 0 0,-1-1-2 16,-1 0 2-16,1 0-2 0,1 2 0 0,-1 0 1 15,1-1-1-15,-1 1 0 0,-1-2-1 0,2 2 0 16,1 0-1-16,0-2 2 0,-1 2 0 15,1 0 2-15,2-2 0 0,-2 1 0 16,2-3-2-16,-2 2-1 0,2 1 1 16,0-1-2-16,-1 0 2 15,-1-1-1-15,2-1 0 0,0 3 2 0,0-1-1 16,0 0 1-16,2 0-1 0,-2 2-1 0,0-1-1 16,0-1 2-16,2 2 0 0,-2-2 0 15,1 2 0-15,-1 0-2 0,2 0 0 16,-2 0 1-16,0 0 0 0,0 0-2 0,0 0 1 0,0 0-1 15,0 0-1-15,-2 0 2 0,2 2 2 0,-1-2 0 16,-3 0 1-16,1 0-1 0,-1 2 1 0,1-2 1 16,1 1 0-16,0-1 1 0,0 2 0 0,-1 0-2 0,1 0 1 15,0-1 0-15,1-1 1 0,-1 2 0 0,2 0-1 16,0-2 0-16,-2 0-1 0,2 0 1 0,-1 0 1 0,1 2-1 16,0-2-1-16,0 0 0 0,0 0 0 0,1 0 1 0,-1 0 1 0,0-2 0 15,0 2 2-15,0-2-2 0,2 2 0 0,-2 0-1 0,2-2 0 0,0 2 1 0,1 0-1 16,-1-1 1-16,1 1-2 0,-1-2 1 0,0 2 0 0,0 0-1 0,1 0 0 15,-1 0-2-15,0 0 0 0,1 2 2 0,-1-2-1 0,0 3 0 0,-1-1 2 16,-1 0-4-16,0-1-1 0,0 3 1 0,0-3-2 0,0 3 4 0,2-1 0 16,-2 1-1-16,2-2 0 0,-2 1 1 0,0 1 1 0,0-1 0 0,0 1-1 15,0-1 1-15,2 1-1 0,0-1 1 0,-2 1 0 0,1-3 0 16,-1 1 0-16,0 2-1 0,2-3 0 0,0 3-1 0,0-1-1 0,1 1 1 16,1 1-1-16,-3-1 0 0,3 1-1 0,-1 0 1 0,3 0 0 0,-3 2 0 0,4 0-2 0,-2 2 0 15,2 0 1-15,-1 1 1 0,2 1 0 0,-1 3 0 0,2 0 1 0,0 2-2 16,0-1 0-16,1 1 0 0,2 0 0 0,1 0 1 0,-1-1 0 0,2 3 0 15,-2-3 0-15,2 1-1 0,0 2 1 0,0-3 0 0,-2 1 2 0,1 0-1 0,-1-2 0 16,0 0 1-16,0 0 0 0,0 0 3 0,1-2-1 0,-3-1 0 0,1 1 1 0,-1-2-2 16,1-1 0-16,1 0 2 0,-2 0-1 0,1-1-1 0,-1 1 1 0,1 0 0 15,-1 1-1-15,3-1 1 0,-1 1-1 0,0 3-1 0,0-1 1 0,1 0-2 16,1 2-1-16,0-2-2 0,1-1-13 0,3-1-18 0,-1 1-18 0,3-2-17 16,-1-2 3-16,4 1 17 0,-1-1 16 0,3-1 18 0,1 1 7 0,2-2 1 15,2-2-295-15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8:01.2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AD2676-71CC-4103-8D5E-CE158B31130D}" emma:medium="tactile" emma:mode="ink">
          <msink:context xmlns:msink="http://schemas.microsoft.com/ink/2010/main" type="inkDrawing" rotatedBoundingBox="3117,8189 15494,8387 15490,8629 3113,8430" shapeName="Other">
            <msink:destinationLink direction="with" ref="{06B5F29B-BF19-4D44-8491-3AD2AF400068}"/>
            <msink:destinationLink direction="with" ref="{940EF0C7-B110-4314-84FA-AE48F8257203}"/>
          </msink:context>
        </emma:interpretation>
      </emma:emma>
    </inkml:annotationXML>
    <inkml:trace contextRef="#ctx0" brushRef="#br0">122 146 320 0,'-4'-5'10'0,"1"-1"-3"15,-2-1-2-15,1 2-1 0,2 2 5 0,-1-3 0 0,1 3 3 16,2 1 1-16,0-1 0 0,0 1 1 0,0 0-4 0,0 0-4 0,0 1-4 16,0-1-2-16,0 0-1 0,0 0 0 0,0 2 1 0,0 0 1 15,0-1-1-15,2 1 0 0,-4 0 1 0,2-2 1 0,0 2 4 0,-2-2-1 16,2 0-1-16,-1 1 0 0,-1-3 0 0,0 2 1 0,0-1 0 0,2-1-1 15,-1 1-1-15,-1-1 1 0,-2 3-1 0,3-3 1 0,-1 2 4 16,0-1-3-16,-1-1 0 0,1 1-2 0,2 1-2 0,-2-1 1 16,2 1 0-16,-2 0-2 0,1 2-2 0,1-1 2 0,-2-1-2 0,2 2 3 15,-2 0 1-15,2 0-2 0,-2 0 0 0,2 0 0 0,-1 0-1 0,1 0 0 16,-2 0 0-16,0 2-1 0,0-1-3 0,1 1 0 0,-1 2-3 0,-2-1 0 16,1 0 0-16,-1 3 0 0,1-3 2 0,-1 2 1 0,-1-1 2 0,2-1 1 15,-1 3 2-15,1-3 1 0,-1 1 0 0,1-1 0 0,-1-1 0 16,3-2 0-16,-3 2 3 0,2-2 1 0,1 0-3 0,-1-2 1 0,0 2-3 15,2-2-2-15,0 0 1 0,0 1 0 0,0-1-1 0,2-2 0 16,-2 1 0-16,2-1 0 0,1 1-1 0,-1-1 1 0,1 1 1 0,1-1-1 16,-1-1 0-16,2 2 2 0,-1-1-1 0,-1 3 3 0,1-3-1 0,-1 2-1 15,1-1 1-15,-1 1-1 0,1 0 0 0,-1 1 0 0,1-1 0 16,-1 2 0-16,-1 0 1 0,2 0-1 0,-1 0 1 0,-1 0 0 0,1 0-1 16,-1 0 2-16,-2 0 0 0,2 0 1 0,-2 0 1 0,2 2 1 0,-2-2-1 15,1 0 0-15,-1 0 2 0,0 1 0 0,0-1 2 0,0 0 2 16,0 0-2-16,0 0 2 0,0 0-1 0,0 0-2 0,0 0 1 0,0 2-4 15,2-2-2-15,-2 0 1 0,2 0-1 0,0 0 1 0,-1 0 2 16,3-2 2-16,-1 2 5 0,3 0 4 0,-1-1 7 0,0-1 0 0,2 0 1 16,0-1-7-16,4-1-5 0,-3 2-3 0,3-1-5 0,-1 1-2 0,3-1 1 15,-1 1-1-15,0 0-2 0,0 2 1 0,1-2-2 16,-1 2 0-16,2 0 1 0,0 0 0 0,1 0-1 0,-1 0-1 16,0 0 1-16,0 0 0 0,0 2 1 0,0-2 0 0,0 2 0 15,2-2 1-15,-2 0-1 0,0 2 0 0,0-2 2 0,-2 0-1 0,1 0-1 16,-3-2 0-16,2 2 1 0,1 0 0 0,-3-2 4 0,1 2 1 0,-1-2 3 15,1 2 5-15,-1 0 1 0,-1-1 3 0,-1 1-1 0,1 0-6 16,2 0-3-16,3 0-3 0,0 0-1 0,-2 0 3 0,0 0-1 0,-1 1-1 16,1 1-1-16,0-2-3 0,2 2 1 0,-2-2-1 0,2 2 0 15,-1-1 2-15,1-1-2 0,-2 2 1 0,0 0 1 0,0 1-1 16,1-1 0-16,-1 2 0 0,0-1 0 0,0-1 0 0,-1 1-1 0,-1 1 0 16,2-2 0-16,-1 1 0 0,-2 1 1 0,-1-1-1 0,1 0 2 0,0 1-2 0,0-1-1 0,1 1-1 0,-1-1 0 15,1 1 0-15,-1-1 0 0,0 1 1 0,1-1-1 0,1 1 1 0,-1-1 0 16,3 1 0-16,-3-1-1 0,1 1 0 0,1-1 1 0,2 3-1 15,-2-3 1-15,0 1 1 0,2-1-1 0,0 2 1 0,2 1-1 0,-2-3-1 16,-2 2 0-16,0-1 1 0,2-1 0 0,-1 1 0 0,-1 1 0 16,0-1 0-16,-1-1 0 0,1 1 1 0,0 1-2 0,-1-2 1 0,-1 1 1 15,2-1 0-15,-1-1 0 0,-1 0 0 0,3 0 0 0,-3-2 0 16,1 0 1-16,-1 1-1 0,2-1-2 0,-1 0 1 0,1 0-1 0,0 0 0 16,0 0 1-16,2 0 0 0,0 0 1 0,-1 0-2 0,2 0-1 0,-1 0 0 15,0 0 1-15,2 0-1 0,0 2 0 0,0-2 0 0,1 2 0 16,1 0 0-16,-1-1 1 0,1 1-2 0,-1 2 2 0,0-3-2 0,1 1 0 15,-1-2 1-15,-1 2 1 0,0 1 3 0,0-1 0 0,3 2 0 0,-2-3-1 16,1-1 0-16,-1 2 3 0,1-2 1 0,-1 0-1 0,-1 0 2 16,0-2-2-16,-1 1 0 0,1-1 1 0,2 0-1 0,-1-1 0 15,1-1-1-15,-3 2 1 0,3-3-1 0,-1 2 2 0,1-3 1 0,-1 1-2 0,3 0 1 16,-1-2-1-16,2 0 1 0,0 2 1 0,0-2-1 0,3 0-2 16,-1 0 1-16,3 0-3 0,0 0-1 0,-1 0 0 0,-1 1-3 0,1 1 1 15,-2 2-1-15,1 1-1 0,-1 2-1 0,1 0 2 0,-1 0 0 16,0 2 1-16,-1 1-1 0,1 1 0 0,2-1 1 0,-1 1 0 0,1 1 1 15,-1-2-1-15,1 1 2 0,1-1 0 0,0-1-1 0,0 0 1 16,0 0-1-16,1-1 1 0,-1 1 0 0,-2-2 1 0,1 0 0 0,-2 0 1 16,1 0 1-16,1-2 0 0,-1 2-1 0,0-1 1 0,1 1-1 0,-2-2 0 15,-1 2-1-15,1-2 2 0,0 0-1 0,0 1 1 0,-2 1-1 16,0 0-1-16,0-2-1 0,0 4 1 0,-2-2 0 0,2 0 0 0,0 1 0 16,0-1-2-16,1 2 0 0,-1-2 1 0,2 2-1 0,0 0 1 0,1-1 0 15,-1 3-2-15,0-1 3 0,0 1 1 0,-4-1-2 0,2 1 2 16,-2 1-1-16,0-1-3 0,0-1 4 0,-1 1-2 0,1-1 0 0,-3 1 1 15,1-1 0-15,1-1-1 0,-2 0 2 0,1-1-1 0,2 1-1 0,-1-2 1 16,-1 2 0-16,1-4 0 0,1 2 1 0,0 0 2 0,0-2-4 16,2 1 1-16,-1-1-1 0,1 0-2 0,1 0 2 0,-1-1 2 0,-1-1-2 15,1 3 0-15,-4-3 0 0,2 2-1 0,2-1 3 0,2-1 1 16,0 1-1-16,-1-1 0 0,-1 1-1 0,2-1 0 0,0 1 1 16,0-1 1-16,-1 3-2 0,1-1-2 0,0 0 0 0,0 2-2 15,-3 0 3-15,3 0 0 0,-2 0-1 0,0 2-1 0,2 1-1 16,-2-1-1-16,2 2 3 0,-1-1 1 0,-1 2-2 0,4-1 2 0,1 1-2 15,-1-1 0-15,-1 1 2 0,-1 0-1 0,-1 0 1 0,3 1 0 16,-2-1-1-16,1 0 0 0,-1-1 1 0,0 1 0 0,1-2 0 16,-1 1 0-16,1-1-1 0,1 1 0 0,-3-2 2 0,3-1 1 0,-1 3 0 0,1-2-1 15,-1-2-1-15,1 1 0 0,-1-2 2 0,1 1-2 0,-1 0-2 16,-1 0-1-16,1 0-1 0,-1 0 1 0,0 0 3 0,3 0 1 16,2 1 0-16,-2-1 0 0,2 2 0 0,-1 0-2 0,1 0 0 0,0-1 3 15,-2 3-1-15,2-1-1 0,-2 1 0 0,0-1 0 0,2 1 3 16,-2 1-1-16,2 0 1 0,0-1-1 0,-1-1-3 15,1 1 1-15,-1 1 1 0,1-1-1 16,0-1 1-16,-3 1 1 0,-1-1-1 16,1 1 2-16,-1-1 0 0,1-1-1 15,-2 0 2-15,-1-2-2 0,-1 0-1 16,2 1 2-16,0-1 1 0,-1-1-3 16,1 1 1-16,2 0 0 0,-4-2-4 0,1 0 5 0,3-1-1 0,-2 1-1 0,1 0 2 0,-1 0-3 0,-1-1 1 0,1 1-1 0,0-1 1 0,0-1 0 0,-2 1 0 0,1-1 2 0,3 2-1 0,-1-1 0 0,1 1 1 0,-1-1 0 0,1 3-1 0,-1-2-2 0,1 0-1 0,-1 0 0 0,1 2 1 0,-1 0 2 15,-1 0-2-15,0 0 0 0,-1 0-2 0,1 2 1 0,2-2 2 0,-3 2 0 16,3-2 1-16,-1 2-3 0,1-1-1 0,3 3 2 0,-2-2-1 15,2-1 1-15,-2 3 0 0,0-2-1 0,-1-1 1 0,1 1 0 0,0 0 1 16,0 0 0-16,-1-2 1 0,-1 0-1 0,1 0 1 0,1 0 1 16,0 0 1-16,1 0-2 0,1 0-1 0,1-2-2 0,3 2 0 0,-1 0 5 15,-3-2 1-15,-2 2-1 0,1-2-1 0,-3 1-2 0,2-3 2 0,2 1 1 16,0-1 1-16,2 1 0 0,-2-3-2 0,0 3 0 0,2-2-1 16,-2 1 0-16,1 2 0 0,1-1 1 0,-2 1-1 0,2 0-1 0,-2 2-1 15,0 0 2-15,0 0-1 0,1 0 3 0,-1 0-2 0,4 0-3 16,-2 2 1-16,1 0-1 0,-1 0 1 0,-4-1 2 0,2 3 0 0,-2-1 0 15,0 1-1-15,1-1 0 0,-3-1 1 0,1 0-1 0,1 0 0 0,0-1 0 16,0 1 1-16,2-2-1 0,-2 2 0 0,2-4 1 0,-1 2 0 0,1-2 0 16,1 2 1-16,-1-1-2 0,-1-3-1 0,-1 2 1 0,0-1 0 15,0 1 2-15,2-1-1 0,0 1 1 0,0 0-1 0,0 0 0 0,-2-1 1 16,2 3-1-16,0-2 2 0,-1 0-3 0,-1 2 1 0,0 0 0 16,-2 0 0-16,1 0-1 0,1 0-1 0,-1 2 1 0,-1 0-1 0,1 0 0 15,1 1 1-15,0-1-1 0,0 1 1 0,1-1 1 0,-1 2-1 0,-2 1 0 16,-1-2 1-16,1 1-2 0,1-1 0 0,-1 1 2 0,-1-2 0 15,2 1-3-15,-1-1 1 0,1 0-1 0,1-1-1 0,-2 1 4 16,1-2-2-16,-1 2 1 0,1-2 0 0,-1 0 0 0,2 0 1 0,-1-2 0 16,1 0-1-16,-1 1 0 0,-1-3 0 0,0 2 0 0,-1 1 3 0,2-1-1 15,1-2 1-15,0 1 2 0,2-1 0 0,0 3-3 0,0-3 1 16,2 1-3-16,-2-1-1 0,1 2 2 0,-1-1-1 0,2 1-1 0,0 0 2 16,0 1-1-16,-1 1-2 0,3-2 2 15,-1 2-1-15,3-2 0 0,-1 2 1 0,0 0-2 0,0 0 0 16,-3 0 2-16,-2 0-1 0,2 0 1 0,-2 2 0 15,-2-2 0-15,-2 0-1 0,2 2 2 0,-1-2-1 16,-1 0-1-16,3 1 2 0,-5-1-1 0,3 2 0 0,-2-2 1 16,1 0 0-16,-1 2-1 0,0-2 1 0,1-2-1 0,-1 2 2 0,-1-3 0 0,3 1 0 15,-2 0 0-15,-1 0-2 0,5 1 1 0,-1-1 3 0,0-2 1 0,0 3 1 0,1-3 0 0,-1 1-2 0,0-1-2 0,0 2 0 0,0 1 2 0,-1-1 0 16,-1 0 0-16,1 2-2 0,-2 0 0 0,1 0 0 0,1 0 3 16,-1 0 0-16,-1 0-1 0,1 0-2 0,2 0-3 0,-1 0 1 0,1 0 1 15,-1 0 2-15,-3-2-1 0,1 2-1 0,0-1 1 0,-2 1-2 16,0-2 2-16,0 2 2 0,-2-2 1 0,2 0-1 0,-4 1 2 0,3-1-3 15,-1-2 3-15,0 3-1 0,0-3-1 0,1 1 0 0,-3-1-3 0,1 1 1 16,-1-1-1-16,1 1 0 0,1-1 2 0,-2 2-2 0,1 1-1 16,1-1-1-16,-2 0 0 0,3 0-2 0,-3 2 1 0,2 2-2 0,-3 0 1 15,2 0 0-15,1 1-1 0,-2 1 0 0,3 1 1 0,-1 0 1 16,0 0 0-16,0 2 2 0,0-1 0 0,1-1 0 0,-1 0 0 0,0 0 0 0,2 2 0 16,-2-3 0-16,1-1 0 0,1 1-1 0,-2-2-2 0,0-1-7 15,0-1-10-15,1 2-6 0,-1-2-11 0,0 0-4 0,0-2-4 16,-1 2-3-16,-1-1-2 0,2 1-7 0,-1-2-15 0,1-2-30 0,0 1-33 15,1-1-31-15,2 1 10 0,1-2 35 0,0-2 44 0,1-2-180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8:22.43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5E2F5E-AC7A-40AC-8783-DA317C70D248}" emma:medium="tactile" emma:mode="ink">
          <msink:context xmlns:msink="http://schemas.microsoft.com/ink/2010/main" type="inkDrawing" rotatedBoundingBox="3008,11903 14294,11876 14295,12147 3009,12174" shapeName="Other"/>
        </emma:interpretation>
      </emma:emma>
    </inkml:annotationXML>
    <inkml:trace contextRef="#ctx0" brushRef="#br0">46 91 242 0,'-2'0'5'0,"0"0"-2"0,0 0 1 0,1 2-3 0,1-2 0 0,-2 0 0 15,2 0-1-15,2 0-1 0,-2 0 1 0,0 0 2 0,-2 0-1 16,2 0 0-16,0 0-1 0,2-2-1 0,-2 2 2 0,0-2 0 0,0 0-1 16,0 1 0-16,0-1-1 0,0 0 1 0,0-1 1 0,-2 1 1 0,0-2-1 15,2 1-1-15,-2-1 0 0,2 1-1 0,-1-1 0 0,-3 1 4 16,2-1 0-16,1 3 1 0,-1-1 0 0,0 0-1 0,0 0 2 16,-1 2 1-16,1 0 0 0,0 0-2 0,1 0-1 0,1 0-2 0,-2 0-2 15,0 0 2-15,0 2-2 0,2-2 0 0,-1 2-1 0,1 0 0 0,0 1-2 16,0 1 3-16,-2 1 2 0,2 0-1 0,0 0 0 0,-2-1 0 0,2 3 0 15,0-2 1-15,2-1 1 0,-2 1 0 0,0-2-2 0,0 1-1 16,-2-2-1-16,2 1 2 0,0-1 4 0,0 0 3 0,0-2 7 0,-2 0 10 16,2 1 13-16,0-1 15 0,0-1 9 0,0 1-2 0,0-2-8 15,2 2-9-15,-2-2-11 0,0 0-3 0,2-1-4 0,-2-1-4 0,2 1 0 16,1-2-3-16,-1-1 1 0,1 1-5 0,1 0-2 0,-1 0-3 0,3-1-3 16,-3 3-2-16,2-2-2 0,1 1-1 0,1 1-2 0,-2-1 1 15,0 2 0-15,0 1 2 0,1 1-2 0,-1 0-1 0,0 0 0 0,0 0-3 16,1 0 3-16,-1 1 0 0,0 3 3 0,-1-1-1 0,-1 1 1 0,2-1 2 15,-1 3-1-15,-1-1 3 0,2-2 3 0,-1 3 1 0,-2-1 1 16,1-2 0-16,1 3-1 0,-1-3-3 0,-1-1 2 0,1 0-3 0,1-1 1 16,-1-1-1-16,3 0 0 0,-1 0 1 0,-2 0 0 0,3-1 0 15,-1-1 3-15,2-2 0 0,-2 3 0 0,0-1 0 0,2-2-1 0,-1 1-1 16,-1 1-2-16,2 0 1 0,-2 1 1 0,0-1-3 0,1 2-1 16,-1-2 0-16,0 2-2 0,0 2 4 0,1-2 0 0,-1 2 0 0,2-1 3 15,-2 3-2-15,0 1 2 0,1-1 2 0,-1 3-2 0,0-2 1 16,0 2 0-16,1 0-4 0,-1 2 2 0,0-1-1 0,0 1-2 0,-1-2 0 15,-1 2-1-15,3-2 1 0,-3 0-1 0,1 0 3 0,-1-2-2 16,-1-1 1-16,1-1-1 0,1 1 1 0,-2-3 4 0,-1-1 2 16,3 0 4-16,-2-1 3 0,-1 1 7 0,3-2 7 0,-1 0 2 15,3-1 3-15,-1-3-3 0,-2 1-7 0,2 0-2 0,1 1-7 16,1-1-3-16,-2 0-4 0,2-2-4 0,0 0-1 0,-2 2-3 16,2-2-3-16,-2 1 3 0,2 1-4 0,2 0-1 0,-2 0 2 0,0 1-3 15,2 2 2-15,-2 1 0 0,0-1-1 0,0 2 0 0,0 0-1 16,0 0-1-16,2 2 0 0,-4-1 2 0,0 1 2 15,0 2-3-15,2-1 2 0,-3 1-3 0,1-1 1 0,0-1 3 0,1 1 2 16,-1 1-1-16,-2-2-2 0,3 1 1 0,-3-1-3 0,1 0 3 0,1-1 5 16,-2 1-4-16,1 0 1 0,1-2-1 0,0 2-3 0,1-2 3 0,-3 0 0 15,2 0 2-15,1-2-1 0,-1 0-2 0,0 2 1 0,0-2-2 16,1 1 1-16,-1 1 0 0,0-2-1 0,0 2 1 0,-1 0-2 0,3 0 3 0,-2 0-1 16,2 2 0-16,0-1-2 0,0 1-1 0,-2 2 0 0,2-1 0 0,0 1 0 0,0-1 2 0,0 2-2 0,2-1 1 0,-2 1 1 15,0-1-2-15,2 1-1 0,-2-2-1 0,0 3-4 0,0-3-3 16,1-1 3-16,1 1 1 0,-2-1 3 0,0 0 2 0,0-2 0 0,-2 2 2 15,2-4-1-15,-1 2 3 0,1-2-1 0,0 0 1 0,0 1 0 16,1-3-3-16,1 1 4 0,0-1 0 0,1 1 1 0,1-1-2 0,-1-1 0 16,1 1-3-16,-1-1 0 0,2 2 4 0,-1-1-5 0,-1 1 4 0,3-3-2 15,-3 3-1-15,2-1 4 0,1 1-4 0,-1-1 1 0,-2 1 0 0,3 1-2 16,1-1 0-16,-2 1 1 0,0 0-2 0,-1 0 0 0,-1 1 1 16,-1-1-2-16,1 2-1 0,-1 0 3 0,2 0 1 0,-3 0 2 0,1 2 0 15,0-1-3-15,-1 1 1 0,1-2 0 0,2 4 0 0,-3-3 2 0,3-1 0 16,-2 2 1-16,-1 0-1 0,-1 0 0 0,4-1 0 0,-4-1 0 15,2 2-1-15,-1-2 2 0,1 0-1 0,2 2 1 0,-3-4 2 16,3 2-4-16,-2 0 1 0,1-2 0 0,1 2-2 0,-1-3 3 0,1 1 0 16,-1 0-3-16,2-1 1 0,-1-1 0 0,1 1-3 0,-1-1 4 0,1 1-1 15,-2 1-1-15,2-1 1 0,1 1-1 0,-3 0-1 0,2 2 2 16,1 0 0-16,-3 2-3 0,2 0 2 0,-1-1-2 0,-1 3-2 0,1-2 3 16,1 1-1-16,-1 1 2 0,-1-1 1 0,2-1-2 0,-1 1 2 15,-1-1 1-15,3 0-1 0,-3 0-1 0,1-1 2 0,1 1-2 0,-2 0-1 16,2 0 2-16,-1-2 1 0,1 0-2 0,-1 0 2 0,1 1 0 15,-2-1-3-15,1 0 0 0,-2 0 2 0,1 0-1 0,1-1 2 16,-1 1 1-16,1-2-1 0,-1 0 1 0,1 0 0 0,1 1-2 16,0-3 1-16,-1 1-2 0,3 1 0 0,-2-3 1 0,-2 1-1 0,4 1-1 15,-3-1 0-15,1 1 0 0,0-3-2 0,-1 3 4 16,1-1 0-16,-2 1-3 0,3-1 4 0,-1 1-2 16,-2-1-1-16,3 3 3 0,-3-1-1 0,2 2-1 15,-1 0 0-15,1 2 1 0,-1-1-4 0,-1 1 6 0,1 2-2 0,1 1-3 16,-2 0 4-16,3 0-4 0,-1 1 1 0,2-1 4 0,0 2-2 15,-2 0-1-15,2 2 2 0,-2-2-3 0,2 0 2 16,0 0 1-16,0 0 0 0,0 0-1 0,2-2 1 0,0 0 0 16,-1-1-1-16,1-1 3 0,0 1-2 0,-2-3 1 0,0-1 0 0,0 2-2 15,0-4 0-15,0 1-1 0,2-1 1 0,-2 0-1 16,1-1 3-16,1-1 0 0,-2 1 0 0,2-3 1 0,-2 3 0 16,0-1-3-16,0-1 2 0,1 0 0 0,1 0-2 0,0 1 3 15,1-1-2-15,-3 0 2 0,2 1-1 0,0 1 0 0,-2-1-2 16,2-1-1-16,-1 1 1 0,1 1-2 0,0 1 3 0,-1-1 0 15,1 1-2-15,0 0 2 0,1 2-1 0,-1 0-3 0,0-2 3 16,0 2-2-16,-2 0 1 0,0 0 3 0,0 0-1 0,1 2 0 0,1-2-1 16,2 0 1-16,-1 0-2 0,1 0 3 0,-1 0 1 0,2-2-2 0,-3 2 1 15,1-1-1-15,1-1-2 0,-1-2 1 0,1 1 0 0,-1-1-3 16,1 1 0-16,-1-2-1 0,3 1-1 0,-3 1 1 0,-1-3 4 16,1 1-2-16,1 0 0 0,-1 0 2 0,1-1-3 0,-1 1 3 15,1 0 3-15,-1 0-2 0,2-2-1 0,-1 0 1 0,3 1-2 16,0 0 1-16,0 0 2 0,0-1-2 0,-2 2 0 0,0 0 0 15,1 1-2-15,-1-1 4 0,0 2 0 0,0-1 0 0,0 2 0 0,-1-1-4 16,-1 3 0-16,1-2 1 0,-2 2 1 0,-1 0 0 0,1 2-1 0,0 1 0 16,0-1 0-16,-1 2 1 0,1 1 1 0,-2 0-1 0,0 0-1 15,-2 1 3-15,2-1-2 0,0 0 1 0,0 0 4 0,0 2-4 0,0-3-1 16,0 1 1-16,0-2-3 0,0 3 3 0,0-3 2 0,2 1-2 0,-2-3 0 16,2 1-2-16,-2 0 0 0,-2 0 2 0,0-2 0 0,0 0 1 15,1 1 1-15,1-2-1 0,-2 1 0 0,0-2 1 0,0 2 1 0,0-2 2 16,-1 0-2-16,1 1-1 0,-1-1-1 0,1 0 0 0,-2 0 1 15,-1 1 0-15,2-1-1 0,-4 0 1 0,1 2 0 16,-1 0-1-16,2 0 1 0,-2 2 0 0,2 0-2 16,-2-1 0-16,2 1 0 0,-1 0 1 0,1 1 1 15,-2-1 0-15,2 0 0 0,0 1-3 0,-1 1-1 0,-1-1 1 0,2 3 1 16,0-3 1-16,0 1-1 0,-1-1 0 0,1-1-1 0,0 1 1 16,-1 1 2-16,-1-1-1 0,2 1-1 0,0-1 0 0,0 1-1 0,-1-1 3 15,1-1 0-15,0 2-1 0,0-1 0 0,-1-1-4 16,3 0 1-16,-2-1 3 0,-1 1 0 0,3 0 0 0,-1 0 1 0,3-2-3 15,-3 0 1-15,2 1-1 0,2-1 1 0,-1 2 1 16,1-2-1-16,0 0 1 0,-2 2-1 0,0 0 2 0,0-2-2 16,0 1-1-16,-1 1 2 0,1 0-3 0,0 0 2 0,2-1-1 0,-1 1 2 15,1 0-1-15,-2 0-1 0,2-1-1 0,0 1 0 0,0 0 2 0,0 1-1 16,0-1 2-16,0 2-3 0,0-3 0 0,0 1 2 0,0 0-3 0,2 0 5 16,-3-1-1-16,1-1-2 0,0 2 0 0,-1 0 0 0,1 0 0 0,-2-1 2 15,2 1 0-15,-2 0 0 0,2 0-2 0,-2-2 1 0,2 0 2 0,0 1-2 16,0-2 1-16,0 1-1 0,2-2 0 0,-2 2 0 0,2-2-1 15,0 0 3-15,-2-1 0 0,-2-1-2 0,2-1 2 16,1 0-1-16,1 0 0 0,2-1 1 0,-1-1-1 0,1 0 0 16,-1-1-1-16,1 1 0 0,-1-2 1 0,1 2 0 0,-1 0-1 15,-1-2 1-15,1 4-1 0,1-2 2 0,-2 2 0 16,1-1-2-16,-1 3 1 0,1-1-4 0,-1 3 1 16,0-1 1-16,-2 2 0 0,1 0 2 0,1 0-1 0,0 0 0 15,1 2 0-15,-1-1-1 0,2 1 1 16,-3 2 0-16,3-3 0 0,-1 1 0 15,1 0 0-15,1 0 2 16,0-1-2-16,0-2 1 0,1 1 0 16,-3 0-4-16,-1 0 4 0,1 0-3 15,-1-2 2-15,0 2 1 0,0 0-1 0,-1 0 0 0,1-2 0 16,-2 2 0-16,2 0 0 0,-2-2 1 16,0 2-1-16,0-1 0 15,0 1 0-15,0 0 0 0,0-2 0 16,1 2 0-16,-1 0 2 0,2-2-4 0,-2 2 1 0,-2 0 1 15,2 0 0-15,0 0 0 0,0-2 3 0,0 2-4 0,0 0 0 16,0-1 3-16,2 1-4 0,-2-2 2 0,0 2 0 16,-2 0-2-16,2-2 2 0,0 2-1 0,2 0-1 15,-2-2 1-15,-2 2-1 0,0 0 1 0,-1 0 0 0,-1 0 1 16,3 0 0-16,-1 2 1 0,-2-2 0 0,1 0 1 0,-1 2-1 0,1-2 0 16,-1 2-1-16,1-1 2 0,-1 1 0 0,1 0-2 0,-1 0 6 0,1-1-4 15,-1 1 0-15,-1 2 2 0,0-3-3 0,1 1 3 0,1-2-1 16,-1 2 0-16,2-2-1 0,1 0-1 0,1 2 0 0,0-4 0 15,0 2-1-15,0-2 0 0,0 0 0 0,-2 2 1 0,2-1-1 16,0-3 1-16,0 4 1 0,2-2-3 0,-4 1 1 0,2 1 1 16,-2 0-2-16,0 0 1 0,1 0 1 0,-1 1-2 0,0-1 2 15,0 4 1-15,-1-2 0 0,1 1 0 0,0 1-1 0,0-1 1 16,2 2-1-16,2 1 0 0,-2-1 1 0,0 0-1 0,0 2 1 0,0-2-2 16,-2-1 0-16,4-1-1 0,-2 1 0 0,0-1 2 15,2-1 0-15,-2 2 0 0,2-4-2 0,-3 0 4 0,3 1-1 0,-2-1-1 16,0 0 1-16,0-1-1 0,2-1 0 0,-2 0 3 0,0-1-1 15,2 1 1-15,-1 0-1 0,1 2-1 0,-2-2 0 0,0 1 1 0,2 1 1 16,0 0-1-16,-1-2 0 0,-1 2-1 0,0 0 0 0,0 2 0 0,2-1 1 16,-2 1-3-16,2 0-1 0,-1 1-1 0,-1 1 0 0,2 1 0 0,-2-1 1 0,-2-1 2 15,1 2-2-15,-1 1-1 0,0-3 3 0,2 2-4 0,-2 1 4 0,2-1 1 16,0-2-1-16,-1 3-1 0,-1-3 2 0,0 2-1 16,0-1 1-16,2-1 1 0,-3 3-2 0,1-3 2 0,-2 1-1 0,-1-3 2 15,2 3 0-15,-1-2 3 0,1-1-3 0,1 1 1 0,-2 0 0 16,3 0 0-16,-3-1 0 0,2 1 0 0,-1 0-1 0,1-2-1 15,-1 0 1-15,-1 2 0 0,2-2 0 0,-1 0-1 16,1 0 0-16,2-2-2 0,-2 0-1 0,2 0 1 0,2-1 0 16,-2 1 3-16,0 0-4 0,2-1 0 0,-2 1 0 0,1-1 0 15,1-3 2-15,0 3-2 0,0-1-1 0,-1 3-1 0,1-3 1 16,0 2 0-16,-2 1-1 0,-2-1 1 0,0 0 0 0,-1 0-1 16,1 2 0-16,-1 2 0 0,-1-2 0 0,0 2 1 15,1 0-1-15,-1-2 0 0,-1 1 0 0,3 1 2 0,-1 0-2 16,-1 0 1-16,1-1 0 0,-1 1-4 0,-1 0 2 0,0 0 1 15,1-1-2-15,-1 1 3 0,0 0-2 16,0 0-3-16,-1-2 0 0,3 1-1 0,-1-1-2 16,1 0-1-16,-1-1-2 0,3-1-5 15,-3 0-1-15,1 0 2 0,1 1 1 0,-2-3 6 0,1 1 1 16,1 1 2-16,-2-2 3 0,3-1 1 0,-1 2 0 16,0-1 1-16,-1-1-1 0,1 1-1 0,0 1 2 15,0-2-1-15,1 1 3 0,-1-1-2 0,0 0 0 0,2 1 0 16,-2-1-5-16,1 1 4 0,-1-1 0 0,0 2-1 15,0-3 3-15,2 1-3 0,-1 2 2 0,0-3 1 0,1 3-1 16,2-2-1-16,-2-1-4 0,0 3-2 0,2-2-1 16,-2 1 1-16,-2-1 3 0,2 1 1 15,-2 1 1-15,2-1-1 0,-1 1 1 0,1 1 1 0,-2 0 1 0,0 1 1 16,2-1 0-16,-2 0-2 0,2 0 2 0,0 1-1 0,0-1-1 16,0 2 0-16,-2-2 1 0,2 0 0 0,-1 1 0 0,-1-1 1 15,2 0-1-15,0 0 0 0,0 1-3 0,0 1-2 0,0-2 0 16,0 2 1-16,2 0 1 0,-2 2 2 0,0-2-2 15,1 1 0-15,1 3-2 0,0-2 1 0,-2 1 2 16,1 1 0-16,-2 1 1 0,1-2-1 0,-2 3 0 16,2-1 2-16,0 0 1 0,-2 2 2 15,2-2 0-15,0 2 0 0,0-1 1 0,2 1-1 0,-2 0 3 16,0-2-1-16,0 0 3 0,0 2-3 0,2-2 2 0,-2 1-1 16,1-3-2-16,-1 1 3 0,2-1 0 0,0 1-2 15,-2-1 2-15,0-1 1 0,0 0-3 0,0-1 2 16,0 1-2-16,1-2 2 0,1 0 0 0,-2-2-1 15,2 2 1-15,-2-1-1 0,2-1 0 0,-2-2 0 16,1 1-1-16,1-1-1 0,-2 1-2 0,0-2 0 0,-2 1 0 16,0 1 0-16,2-1 3 0,0 1 2 0,-1-1-2 15,1 1 0-15,0-1 0 0,-2 1-4 0,0-3 3 16,2 3-2-16,-2-1 1 0,2-1 2 0,0 2-1 0,0-3-3 16,0 1 2-16,-1 0-2 0,1 1 0 0,-2-1 2 0,2 0 0 15,0 0-1-15,-2-1 1 0,0 3 1 16,0 1-3-16,1-1 0 0,-1 1 0 0,-2 0-2 0,1 2 1 15,-1 0 1-15,1 4 1 0,-1-1-1 0,1 1 3 0,-2 1-2 16,1 0-1-16,1 0 1 0,1 2-1 16,-2 0 3-16,1 0-1 0,-1 0 1 0,1 2-1 0,-1-2-3 15,1 2 0-15,-1-2 2 0,1 0-2 0,1 0 2 0,-2-2-2 16,3 0 0-16,-3 1 1 0,2-3 0 0,-1 1 2 16,-1-4-1-16,1 1 0 0,-2-2 2 0,1-1-1 15,-1 0 2-15,1-3 2 0,-1 1-1 0,2-1 1 0,-3 0-2 16,3-2-1-16,-1 2 1 0,1-2-3 0,-2 0 2 15,3-2 0-15,-2 2-2 0,-1 0-1 0,2 0 1 16,-1 2-1-16,-1-2 0 0,1 1 0 0,1 1-2 16,-1 2 1-16,-1-1 0 0,1 2 0 0,-1 1 0 0,2 1 0 0,-1 0-2 15,2 0 0-15,-1 0 1 0,-1 1-3 0,1 1 4 0,-1 0 0 16,1 1-3-16,-1 1 1 0,1-1 1 0,1 3 0 0,0-3 1 0,1 1 0 16,-1-3-2-16,-2 3 3 0,3-2 2 0,-3-2-2 0,2 0-1 15,-1 0 3-15,-1-2-4 0,1 0 3 0,-3 0 2 0,3-1-2 0,-1 1 2 16,-1-3 0-16,-2 0-1 0,2 1 1 0,-2-1 0 0,0 0-1 0,0-1 0 0,0 1-2 15,2-2 1-15,1 2-1 0,-1 1 1 0,1-1-3 16,-1 2 0-16,2 1 0 0,-1 0-4 0,1 1 1 0,1 1 1 0,0 1-2 0,0 3-1 0,2-1-1 16,-1 1-2-16,1 1 2 0,-2 2 3 0,0 0 0 0,0 0 2 0,-1 2 0 15,1 1 0-15,-2-1 3 0,1 1 1 0,-2-1 1 0,-1 0 0 0,1-2 0 0,-2 0-1 0,2 0 1 16,-2-2 0-16,-2 0 2 0,2-1-1 0,-2-1 1 0,1-1-1 0,-1-2 0 0,-2 2 4 16,3-4-2-16,-3 2 2 0,2-2-1 0,1 1-1 0,1-1 1 0,-2-2-2 0,2-1-2 15,0 0 3-15,0 0-5 0,2-1-2 0,-2-1-6 0,1 0-3 0,1 0-7 16,2 0-7-16,-1-1-4 0,1 2-17 0,-1-1-15 15,0 0-18-15,1 2-26 0,1 0-36 0,0 0-26 0,1 1 15 0,1-1 32 0,0 0 48 16,-2 1-139-16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8:39.26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403719-C2C1-4F98-8283-1196125E2F50}" emma:medium="tactile" emma:mode="ink">
          <msink:context xmlns:msink="http://schemas.microsoft.com/ink/2010/main" type="inkDrawing" rotatedBoundingBox="14796,11924 22363,11864 22364,12076 14797,12136" shapeName="Other"/>
        </emma:interpretation>
      </emma:emma>
    </inkml:annotationXML>
    <inkml:trace contextRef="#ctx0" brushRef="#br0">25 178 196 0,'0'0'1'0,"0"2"3"0,-2-2 0 16,4 0-2-16,-2 0 1 0,0 0-3 0,0 0-1 0,0 0 1 0,1 0 1 15,-1 0 0-15,0 1 0 0,0-1-1 0,0 0-1 0,0 0 3 16,0 0-2-16,0 0 1 0,0 0 0 0,0 0-1 0,0-1 3 16,0 1 1-16,-1 0 2 0,1-2 1 0,-2 2-2 0,2 0 0 0,-2 0-1 15,0 0 3-15,1 0 4 0,-1-2 4 0,-2 2 7 0,3-2 6 0,-1 2 4 16,0 0 2-16,2 0-2 0,-3 0-7 0,1 0-8 0,0 0-6 0,0 0-4 15,2 0-4-15,0 0-1 0,0 0-2 0,0 0-1 0,0 0-3 16,-1 0-2-16,1 0 0 0,0-1 2 0,1 1-1 0,-1 0 2 0,2 0 2 16,-2 1-3-16,0-1 6 0,0 0 1 0,2 0 4 0,-2 0 5 15,2-1 7-15,-2 1 9 0,1 0 6 0,-1 0 4 0,2-2 0 0,0 2-2 16,0 0-3-16,-1-2-6 0,1 2-3 0,2 0 1 0,-1-2-4 0,-1 2-2 16,1 0-1-16,-1 0-4 0,2 0-5 0,-1-1-1 0,-1 1-1 0,1 0-4 15,-1 0 0-15,2 0 0 0,-1 0-3 0,-1 1 0 0,1 1-1 16,-1-2-1-16,2 2 0 0,-1 0 0 0,1-2 2 0,-1 1 0 0,2 1 1 15,-1-2 1-15,1 2-3 0,0 0-1 0,1-2 2 0,1 0 0 16,-2 1 1-16,2-1 1 0,0-1-1 0,0 1 2 0,0 0-1 0,0-2 1 16,0 2 2-16,2-2 0 0,-1 0 12 0,-1 2 11 0,2-1 13 15,0-1 4-15,-1 0-6 0,1 2-10 0,-2-2-11 16,0 2-1-16,0-1-2 0,2 1-3 0,0 0-2 0,-1 1-7 0,1-1-3 16,0 2 1-16,0 0 2 0,-2 0 2 0,0-1 0 0,0 1-3 0,0 0-1 0,0 0-1 15,0-1 4-15,0 1-2 0,1 0 0 0,-1-2 1 0,2 2-3 16,-2-2 3-16,2 0 0 0,-2 1 2 0,0-1-1 0,0-1 2 0,0 1-1 15,0-2 2-15,2 2 2 0,-2-2-2 0,0 0 3 0,0 1-1 0,1-1-3 16,-1-2 3-16,2 3 0 0,-2-3-2 0,2 2 0 0,-2-1 0 16,0-1-2-16,0 3 2 0,0-3 0 0,-2 2 0 0,2 1-2 0,0-3 0 15,0 2-1-15,0 1 2 0,0-1-3 0,0-2-1 0,0 4 0 0,0-1-2 16,0-1-1-16,0 2 3 0,0 0 0 0,-2-2-2 0,4 2 0 16,0 0-1-16,-2-2-1 0,1 2 3 0,-2 0 0 0,1 0 1 0,-2 0-2 15,0 0 2-15,0 2-3 0,1-2 2 0,-1 2 0 0,0-2-1 16,2 0 1-16,-2 0-1 0,1 0-1 0,-3 0 3 0,2 0-1 0,2 0 0 15,-2 0 0-15,1 0-4 0,1 0 1 0,-2 0 2 0,2 0 0 16,0 0 1-16,0 0-1 0,-2 0 2 16,2 0-2-16,-2-2 1 0,2 2 1 0,0 0-2 0,0 0 3 0,0 0-3 15,2-2-1-15,-2 2 4 0,-2 0-4 0,2-1 1 0,0 1 1 16,0 0-4-16,0 0 1 0,2 0 3 0,-2 1-3 0,-2-1 1 16,4 2 0-16,-2-2 0 0,0 2-2 0,2-2 3 0,-2 2-2 0,2-1-1 15,-2-1 4-15,1 2-2 0,-1-2 1 0,2 2 1 0,-2 0-1 0,2-1-1 16,-2 1 0-16,0-2-1 0,1 2 0 0,-1 0 2 0,0-1-2 15,2 1 1-15,-2-2-1 0,2 2 2 0,0 0 0 0,-1 1 0 16,1-1-1-16,0 0-2 0,0-2 3 0,1 1-1 0,-1-1 1 0,1 0 1 16,-1 2-1-16,2-2-1 0,-1 0 0 0,1 2 1 15,-1-2-1-15,-1 0 3 0,0 0-2 0,-1 0-1 0,-1 0 0 16,0 0 0-16,2 0 1 0,0 0 1 0,0 2 1 0,-1-2-1 16,1 1 0-16,0-1-3 0,-2 2 4 0,1-2-1 15,1 2-1-15,0 0 1 0,0-1-3 0,-1-1 0 0,1 2 2 0,2-2 1 16,-3 2-1-16,3-2 0 0,-2 2 1 0,1-2-2 0,-1 1 1 15,1 1 0-15,1-2 0 0,-1 2 0 0,1-2-1 0,-1 0 2 16,1 2 1-16,-1-1-3 0,3-1 1 0,-1 2-2 16,0 0-1-16,-1-2 3 0,1 2 0 0,0-1-1 0,-2 1 2 0,1 0-2 15,-1 1 1-15,3-1 0 0,-3 0-1 0,2 0 2 0,1-1-1 16,-1 3-1-16,2-2 2 0,-2-1-1 0,0-1 1 0,1 2 1 16,1-2 0-16,-2 0 0 0,2 2-1 0,0-2-1 0,2 0-3 0,-1 0 5 0,-1 0-2 15,0-2 1-15,0 2 0 0,0 0 0 0,0 0 0 0,0 0 1 0,-2 0-3 16,1 0 1-16,1 0-1 0,-2 0-1 0,2 0 2 0,0 0-1 0,-2 0 2 15,0 2-1-15,1-2-1 0,-3 2 0 0,2-2-1 0,-1 1 2 16,1 1-1-16,0 0 2 0,1 0-1 0,-1-1 0 0,0-1-1 16,0 0 1-16,0 2 1 0,1-2-2 0,1 0 1 0,0 0-1 0,-2 0 1 0,2 0 4 15,0 0-2-15,-2 0-1 0,0 0 1 0,2 0-3 0,-1 0 0 16,-1 0 1-16,0 0 0 0,-1 0 0 0,1 0 0 0,0 0 0 0,0 0 1 16,1 0 0-16,-1 0 0 0,-2 0 1 0,1-2-1 0,-3 2 0 15,1-1-1-15,3-1 4 0,1 2 1 0,-3-2-2 0,2 0 1 0,-1 1-5 16,-1-1 0-16,1 2 4 0,1-2-2 0,-1 0 1 0,-1 1 1 15,1-1-3-15,-1 0 0 0,1 2 0 0,-3 0-2 0,3 0 2 16,-2 0 1-16,-1 0-2 0,1 2 0 0,0 0 2 16,0-1-2-16,-1 1 0 0,1-2 1 0,0 2-2 0,0-2 1 0,1 2 1 15,-1-2-2-15,1 1 3 0,1-1-2 0,-1 2 1 0,1-2 0 0,1 0-2 16,-2 0 3-16,3-2-2 0,1 1 2 0,-2 1 2 0,2-2-1 16,2-2 0-16,-2 3 1 0,1-3-1 0,-1 1-1 0,0-1 2 15,0 1-3-15,2-1 1 0,-2 2 0 0,0-1-1 0,2 1 1 0,-1 0-1 16,-1 2-2-16,-1-1 1 0,-1 1-1 0,-2 0 1 0,1 1-1 15,-1-1 0-15,-1 2-1 0,2 0 1 0,-3 0 1 0,3-1 1 16,-2 3-1-16,1-2-1 0,-1 1 0 0,1 1 0 0,1-1 0 16,-1-1 2-16,1 1 0 0,-1-1-4 0,1 0 1 0,-1-2-1 15,1 2-1-15,-1-1 1 0,2-1 1 0,-1 2-1 0,1-2 4 16,0 0-1-16,2 0 0 0,-1 0 1 0,1 2-3 0,-2-2-1 0,0 0 2 16,0 0 0-16,1 0 1 0,-1 0 2 0,0 2 0 0,2-2-2 0,0 0-1 15,0 0-1-15,0 1 1 0,0-1 2 0,-2 0 0 0,2 0 0 0,0 0 1 0,0 2-3 16,0-2 2-16,-2 0-1 0,1 0-4 0,-3 0 2 15,1 0-2-15,1 2 2 0,-2-2 0 0,3 2 0 0,-1-2 0 16,-2 0-1-16,3 1 1 0,-3-1 2 0,2 0 1 0,2 0 0 0,-1 0 1 16,-1 0-2-16,0 0-1 0,-1-1 0 0,1 1 0 0,0 0 2 15,0 0-1-15,2-2 0 0,-2 2 0 0,2 0 0 0,0 0 0 0,2 0 0 0,0 0-1 0,-2 2 0 0,2-2 0 0,-1-2 0 0,-1 2 3 0,2 0 1 0,-2 0-2 0,4 0-1 0,-3-2-12 0,3 0-8 0,-1 1-6 0,2-3-7 0,1 2 0 0,-1 1 1 0,0-3 1 0,2 1 5 0,0-1 4 0,0-1 9 16,-2 1 4-16,1-1 3 0,-3 2 2 0,2-3 0 0,-1 3 1 16,-2-1 2-16,1 1 0 0,-1 1 3 0,-1-1-3 0,1 1-2 0,-2 0 1 15,2 0-2-15,-2 2 1 0,0 0-1 0,-2-1 2 0,4 1 0 16,-2 0-1-16,0 0 4 0,0 1-4 0,2-1 0 0,-2 0 1 0,1 2-1 15,1-2 3-15,0 2 0 0,0 0 1 0,-1-1 0 0,1 1-3 16,0 0 4-16,-1 0-1 0,3-1-1 0,-2 1 1 0,-1-2-3 16,1 2 1-16,-4-2 1 0,2 2 2 0,-1-2 2 0,1 0-1 0,1-2-1 15,-1 2 1-15,2-2 1 0,0 0-1 0,-2 1 2 16,1-1-1-16,1 0-2 0,-2 0 0 0,2 2 0 16,-2-1-1-16,2 1 2 0,-2-2-1 0,1 2 0 0,-1 0-1 0,2 0 2 15,0 0 0-15,0-2 1 0,-1 2-1 0,1 0-1 0,-2-2-1 16,2 2 1-16,-2 0 1 0,0-1 2 0,1 1 0 15,-1 0-2-15,2-2 0 0,-2 2 0 0,-2-2 1 16,2 0 2-16,-1 2-1 0,-1-1 0 0,0-1-1 16,2 0 2-16,-2-1-1 0,1 1 1 0,-1-2 1 15,0 3-2-15,0-1-3 0,1-2 2 0,-3 3 2 16,1-1 3-16,-1 0 5 0,1 0 2 0,-3 1 3 0,3-1-3 16,-1 0-3-16,-1 0-2 0,1 2-7 15,1-1-2-15,-2 1-1 0,1 0-3 0,-1 0 2 16,0 0 3-16,1 1-1 0,-1-1-3 0,-2 0 0 15,2 0-5-15,-2 2 0 0,3-2-1 0,-3 2-2 0,2-2 1 16,0 2 2-16,-1-2 1 0,1 0 4 0,0 0 4 0,0-2 0 16,1 0-2-16,-1 0 0 0,1-1-3 0,1 1 3 15,1-1 1-15,0 1 1 0,0-2-2 0,1 1-2 0,1 1 1 16,0-1-1-16,0-3 2 0,1 3 0 0,3-1-3 0,-2 1 0 16,-1 1-1-16,1 0 0 0,2 1 2 0,-3-1-2 15,1 2-1-15,-4 0-1 0,2 0 1 0,-1 2-1 16,1-1 3-16,0 1 1 0,-1-2-3 0,1 2 0 0,0 0 2 15,-1-1-1-15,-1 1 3 0,0 2-1 0,0-3 0 16,-1-1 2-16,-1 2-2 0,1-2 7 0,-1 2-2 16,-1-2 0-16,2 2-1 0,-1-2-5 0,-1 1 2 0,1-1-1 15,1 0 4-15,-1 2-1 0,3-2 1 16,-3 0-1-16,1 2-1 0,1 0 4 0,0-2-1 16,-1 1 3-16,1 1-2 0,0-2-3 0,-2 2 2 0,3 0-2 15,-1-2-1-15,2 1 4 0,-2-1-3 16,2 2-1-16,-2-2 2 15,1 2-4-15,-1 0 4 0,0-1 0 16,2 1-2-16,-2-2 1 0,1 2-2 16,1-2 2-16,-2 2 1 0,2-1 0 15,0 1-2-15,-2-2-1 0,2 2 0 16,-4 0 3-16,3-2 0 0,-3 0 1 16,1 1-1-16,1-1-3 15,-2 2 1-15,1-2 0 0,-1 0 4 0,3 0-2 16,-5 2-2-16,3-2 0 0,-1 0-1 0,1 0 1 15,-1 0 2-15,1 2-1 0,-1-2-2 0,1 0 0 0,-1 1-1 16,3-1 0-16,-1 0 6 0,0 0-3 16,2 0-1-16,0 0 0 0,0 0-2 0,0-1 1 0,0 1 1 0,2 0 1 15,-2-2-2-15,3 0-1 0,-1 2 3 0,0-2-2 16,-1 1 2-16,1-1 1 0,0 2-2 0,0-2 0 0,1 0 1 16,-3 2-1-16,2-1 3 0,-2-1-1 0,-2 2-5 15,0-2 1-15,0 2-2 0,1 0 4 0,-1 0 3 0,2 0-1 16,-2 0-2-16,2 0 0 0,-2 0 1 0,1 0 2 0,1 0 5 15,0 2 2-15,0-2 0 0,0 0-3 0,-2 0-2 16,2-2 0-16,-2 2 1 0,4-2 0 0,0 1-1 0,-1-3-3 0,1 2-1 0,-2 1 1 16,2-1 2-16,-1-2-1 0,1 3-2 0,-2-1 0 0,2-2-1 0,-2 3 0 15,2-3 0-15,-1 2-1 0,1 1-1 0,0-3-4 0,1 2-5 0,-1 1-7 16,2 1-10-16,-1-2-10 0,2 0-12 0,0 0-12 0,1 2-5 16,1-3-3-16,-2 1 4 0,-2-1 9 0,1-1 1 0,-2 1 0 0,1-1-3 0,-1-1-3 15,1-2-2-15,-1 2 9 0,0-4 12 0,0 2 13 0,-1-2 16 16,-1-1 2-16,0 1-16 0,-2-1-157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8:41.20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BBB7F8-8A5B-4F5C-BD47-C92C43BF3DBD}" emma:medium="tactile" emma:mode="ink">
          <msink:context xmlns:msink="http://schemas.microsoft.com/ink/2010/main" type="inkDrawing" rotatedBoundingBox="2889,12626 6299,12595 6300,12726 2890,12757" shapeName="Other"/>
        </emma:interpretation>
      </emma:emma>
    </inkml:annotationXML>
    <inkml:trace contextRef="#ctx0" brushRef="#br0">77 1 139 0,'-4'0'67'0,"-1"3"-63"0,0-1 0 15,0 0-1-15,1 0-4 0,1-1 5 0,1 1 0 0,-2 0-2 0,3-2 2 16,-3 2-3-16,1-2-1 0,1 1 2 0,0 1 0 0,-1-2-1 16,1 0 1-16,0 2 0 0,0-2-2 0,1 0 3 0,-1 0 1 0,0 0 0 15,2-2 2-15,-2 2 1 0,2-2 1 0,0 2 2 0,-1 0 4 16,1-1 0-16,-2 1 3 0,2-2 1 0,-2 0 3 0,2 2 6 0,-2-2 4 16,2 1 4-16,-1-1 8 0,1 2 4 0,-2-2 2 0,2 2 3 15,0-2-4-15,-2 2-6 0,2-1-6 0,-2 1-8 0,2 0-10 0,0 0-3 16,-1 0-5-16,1 0-5 0,0 0-1 0,0 0-4 0,0 1-4 0,0-1 0 15,-2 2-1-15,2-2-1 0,0 2 1 0,0 0-1 0,-2-1 2 16,2 3 5-16,0-2-1 0,-2-1 1 0,2 1 1 0,0 0-1 16,0 1 3-16,0-1 6 0,0 0 3 0,0 0 4 0,2-1 7 0,0 1 4 0,-2-2 2 15,2 2 0-15,-1-2-5 0,1 0-4 0,2 0-1 0,-1 2-1 16,2-2 1-16,1 1 4 0,-1-1-5 0,0 0-3 0,0 2-5 16,2-2-6-16,0 2-1 0,2-2-1 0,0 2-3 0,1-1 0 0,-1 1-1 15,0-2-1-15,1 4 2 0,1-3 1 0,-1 3 0 0,3-1-1 16,-3 1 1-16,2-1-1 0,1 1 0 0,-1-2 3 0,0-1-2 0,0 3 0 15,1-2 3-15,-3-1-3 0,-1 1 1 0,1 0 2 16,1 0-1-16,-3-1-2 0,1 1 2 0,0-2-1 0,1 2-1 0,-1-2 2 0,0 0-1 16,1 0-2-16,-1-2 0 0,2 2 1 0,-1 0-3 0,1 0 6 0,-1 0-5 15,1 0-2-15,-1 2 2 0,1-2-3 0,1 2 0 0,-2-2 3 16,3 1 0-16,-3-1 0 0,2 2 2 0,1 0-1 0,-1 1-1 0,0-1 2 16,0 0 0-16,-1-1 0 0,1 1 2 0,-2 0-1 0,-1 0 1 15,2 1-2-15,1-1-1 0,-2 0-1 0,1-1 0 0,1-1 0 0,-1 2 2 0,3-2 0 16,-2 0 1-16,-2 0-2 0,3 0 2 0,-1 0-1 0,0-2-2 15,0 1 4-15,-1-1-1 0,1 0 0 0,-1-1 5 16,-1 1-4-16,-1-2 1 0,1 3 0 0,-3-1-4 0,4-1 1 0,-1 1-1 0,-1-2 0 16,1 3 0-16,-1-1 1 0,0 2-1 0,1-2 0 0,-1 0-1 15,2 2 0-15,-1 0-3 0,1 0 3 0,-1 2 1 0,2-2-1 0,-1 2 2 16,-1-2-2-16,1 2 0 0,-1-2 1 0,3 1-1 0,-1 1-3 0,0 0 3 0,0 0-1 16,2-1 1-16,-2 1 1 0,2 0-1 0,-1-1 1 0,-1 1 1 15,0 0 0-15,0-2-2 0,1 2 0 0,-3-1 0 0,4 1-2 0,-2 0 2 16,2-2 0-16,0 2 0 0,0-2 2 0,2 1-1 0,-2-1-1 15,2 0-2-15,-2 0 3 0,3-1-3 0,-1 1 3 0,1 0-2 16,3 0 0-16,-1 0 0 0,-2 0 1 0,1-2 1 0,-1 2 0 16,-1 0 1-16,2 0-1 0,-3 0-1 0,1-2 4 0,2 2-2 0,-3-2 0 15,3 1 1-15,-2 1-3 0,-1-2 3 0,1 0-2 0,-2 0 1 16,2 1 1-16,-1-3-1 0,3 3 0 0,-1-3-1 0,-1 2 0 0,2-3-1 16,-3 2 1-16,3-1 0 0,-1-1 0 0,3 1-2 0,-3-1 2 0,2 2-1 15,1-3-1-15,-1 1 2 0,2 2-3 16,-2-1 0-16,-2 1 2 0,-1-1-2 15,2 2 1-15,-3 1 2 0,3-1 0 0,-1 0 1 16,1 0-1-16,-1 2-1 0,1-1 1 0,-1 1 0 16,-1 0 0-16,2 0 1 0,-3 0 1 0,3 0-1 0,-3 1 0 15,3-1 1-15,-2 0-4 0,1 0 3 16,-1 0 0-16,0 2 0 0,-1-2 0 16,1 0 1-16,0 0-1 0,0-2 0 0,-2 2 1 15,1 0 0-15,1-1-1 0,-2-1 2 0,2 0-3 16,0-1 1-16,-3 1 3 0,3 0-3 0,0 0 2 0,0 1-1 15,-1-1-3-15,1 2 0 0,0-2-1 0,0 2-2 0,-2 0-1 16,0 0-1-16,-2 0-1 0,2 2 0 0,-2 0 0 0,2 1 1 16,-2-1 1-16,2 1 2 0,-1-1 2 0,1 2 1 0,-2-3-1 15,2 1 0-15,-2 0 0 0,2-2-1 16,-2 2 2-16,2-2 0 0,-2 0 0 0,2 0-1 0,2 0 1 16,-2-2 0-16,2 0 2 0,0 0-1 0,-1-1-3 15,1 1 1-15,0-1-2 0,0-1 3 0,1 1-1 0,1-1 1 0,-1 1-3 16,2-1-1-16,0 1 1 0,1-1-2 0,-1 2 4 15,0 1-2-15,-1-1-2 0,-1 2-1 0,1 0 2 0,-1 0 1 16,4 2 2-16,0-1-2 0,0 1 2 0,0 2-5 0,0-1-16 16,0 1-18-16,0-1-19 0,-2 1-18 0,2-1-9 0,0 1-9 15,0-1-13-15,-2 1-8 0,1-1 11 0,-1 1 20 0,0-1 27 0,0 2 24 0,1-1 6 16,-1-1-163-16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9:27.264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224 259 181 0,'-3'-2'30'0,"-3"1"-27"0,-1-3 0 0,2 2-1 0,0-1-2 16,0 1 1-16,1-1 0 0,-1-1 0 0,0 1 0 0,-1-1 1 16,1 1-1-16,2 1 0 0,-3-2-1 0,1 3 0 0,0-1 0 15,-2 0 0-15,2 0 0 0,-1 2 0 0,-1-1 1 0,2 1 0 0,-2 0-1 0,0 1 0 16,0-1 0-16,-2 2 0 0,2 0 1 0,0 1-1 0,0-1 0 16,0 2 0-16,0-1 0 0,2 1-1 0,-2-3 2 0,2 1 0 15,1 0-2-15,-1-2 1 0,2 0 0 0,-1 2-1 0,1-2 3 0,-1-2 1 16,3 2-2-16,-3 0 0 0,2-2 2 0,1 0-2 0,1 2 2 0,-2-1 0 15,2 1-2-15,-2 0 1 0,2-2 0 0,0 2-2 0,-2 0 1 0,2-2 0 16,0 2-1-16,0 0 2 0,0 0-2 0,2-2-1 0,-2 2 2 16,0-1 0-16,2-1-2 0,0 2 2 0,-2-2 1 0,1 0-2 0,3 1 2 15,-2-1-2-15,-1 0-1 0,3 2 1 0,-2-2 0 0,1 1 1 16,0-1 0-16,-1 0 1 0,0 0-1 0,0 1 1 0,-1 1-2 0,-1-2 0 16,2 0 3-16,0 2-1 0,0-2-1 0,-1 2 0 0,1 0 0 15,0 0-1-15,1 0 3 0,1 0-3 0,-2 0-1 0,1 0 0 0,1 0-1 16,-1 0 1-16,2 0 2 0,1 2-1 0,-3-2 0 0,2 0-1 0,1 2 0 15,-1-2 0-15,0 0 1 0,2 0 1 0,-2 0-1 0,1 2 0 16,1-2 0-16,-4 1 0 0,2 1 0 0,2 0 1 0,-1 0-2 0,-1-1 1 16,0 3 0-16,0-2-1 0,1 1 1 0,-3 2 2 0,2-1-2 15,1 1 0-15,1-1 0 0,-2-1-1 0,2 1 1 0,0-1 1 16,0 1-1-16,0-1 2 0,0 1-2 0,0-1-2 16,2 1 2-16,-2-3-1 0,1 3 2 0,1-2-1 0,0-1-1 15,0 1 0-15,-1-2 1 0,1 2 1 0,1-4-1 0,-1 2 1 16,2-2-1-16,-1 1 1 0,2-1 0 0,1-2-1 15,-1 1 0-15,2 1 3 0,0-1-3 0,0-1 0 16,0 1 1-16,0-1-2 0,0 1 1 16,2 1 0-16,-2-2-1 0,0 3-1 0,1-1 1 0,1 2 1 15,0-2 0-15,-2 2 0 0,1 0-1 0,-1 2 0 16,0-2 1-16,0 2 0 0,0-1-1 0,-1 1 3 16,1 2-2-16,0-3-2 0,0 3 2 0,-2-2-2 0,0 1 0 0,0-1 2 15,-1 1-1-15,-1-1 1 0,1 0 0 0,-1 0 1 0,1 1-2 16,-1-1 0-16,3 0 0 0,-3-1 0 0,2-1 2 0,-1 2 0 15,1-2-1-15,0 0 1 0,0 0-2 0,1-2-1 16,1 1 2-16,-2-1 0 0,2-2-1 0,-2 3 0 16,0-3-2-16,-1 1 2 0,1-3 1 0,0 3 3 0,2-1-2 15,-1-1 0-15,-1 2 0 0,0-1-1 16,0 2 2-16,2-1 0 0,-3 1 1 0,1 0 0 0,0 1-1 16,0-1-1-16,-1 2 0 0,1 0 1 0,-1 2-1 15,3-1 0-15,-2 1-1 0,0 2-1 0,0-1 2 16,2 1 0-16,-1-1-1 0,1 1 1 0,-2-1-2 0,2 2 1 0,0-1 1 15,-2-1-1-15,2 1 4 0,0-1-3 16,0 3-2-16,0-3 2 0,2 1-2 0,-2-3 2 0,0 1 1 0,0 0-1 16,0 0-1-16,0-2 0 0,-2 0 2 0,2 0-1 15,-2 0 2-15,2-2-2 0,0 0 0 0,0 0-1 0,0 1 1 0,-2-3 0 16,-1 2 3-16,1-1-2 0,-1 1 1 0,-1-1 1 16,1 1 0-16,1 0 2 0,-2 0 0 0,2-1-2 0,1 1-1 15,-1-1-2-15,0-1 1 0,2 2 0 16,-2-1 0-16,2-1-1 0,-1 3-1 15,1-3-1-15,0 2 2 0,-2-1 0 16,2-1 0-16,0 1 0 16,-2 1-2-16,2-1 1 0,-2 1 0 15,1 0 1-15,-1 0 0 0,-2-1-1 16,1 1 0-16,-1 0 0 0,1 1 1 16,-1-1-1-16,1 0 0 0,-3 0 0 0,3 1-2 15,-1-3 2-15,-1 2 0 0,2 1 1 16,-1-1-1-16,1-1 0 0,1 1-2 0,0-2 0 15,2 1 1-15,0 1 0 0,0-1 0 0,-2-1-1 0,1 1-1 16,-1-1 0-16,0 1 2 0,2 1 1 0,0-2 1 16,0 3-1-16,2-1-1 0,-2 0 1 0,0 0 0 15,0 1 2-15,0-1-2 0,-2 2-1 0,0 0 0 0,0 0-2 0,1 2 3 16,-3-1 0-16,2 1 0 0,1 0 0 0,-1 0-2 0,2-1 0 16,0-1 1-16,0 2 1 0,0 0 0 0,0 0-1 0,-2-2 0 15,0 0 0-15,2 0 0 0,-2 0 2 0,2 0-1 0,0-2 1 16,0 0-2-16,0 2 0 0,2-2 2 0,-2 1-1 15,0 1 1-15,0-2-2 0,0 0 0 0,0-1 1 16,0 1 0-16,2-2 0 0,0 3 2 0,1-1-4 16,-1 0 1-16,1 0 0 0,-1-1 1 0,-2-2 2 0,2-1-1 15,-1 3-2-15,1-2-3 0,0-1 1 0,1 1-1 0,-1 0 1 16,0-2-1-16,1 2-1 0,-1 1-1 0,-2-1 2 16,2 0 1-16,-2 1 1 0,0 1 0 0,0-1-1 0,0 2-1 15,0 1 2-15,-2-3 1 0,0 4-1 0,0-2 3 0,-1 2-4 16,1 2 1-16,0 0 0 0,-1 0-1 0,1-1 1 0,0 1 3 15,1 0-3-15,-1 1 1 0,0-1 0 0,-1 2 0 0,1-3 0 16,-2 3 1-16,3-2-1 0,-1 1-1 0,2-1 1 16,-2 0 1-16,-1-1-2 0,-1 1 1 0,2 0 0 0,-1-2-4 15,1 0 6-15,0 0 0 0,2 0-2 16,-2 0 3-16,2 0-1 0,0-2 0 0,0 2 0 16,-1-2 0-16,-1 1 0 0,0-1 0 0,-1 0 1 0,-1 0-3 0,1 1 3 15,-3-1 1-15,3 2-1 0,-2-2 0 0,1 2 0 0,-1-2-4 0,0 1 2 0,-1 1 1 0,1 0 0 16,0 0 1-16,-1 0-1 0,3 0 0 0,-2 0 0 0,-1 0 0 0,3 1 1 0,-2-1-1 15,-1 2-1-15,3 2 0 0,-2-3 0 0,1 1 2 0,2 2-2 0,-1-3 0 16,1 3 0-16,0-2-2 0,1-1 2 0,1 1 0 16,-2 0 0-16,2 0 0 0,0-2 0 0,0 1 0 0,0 1 0 15,0-2 0-15,1 2-1 0,3-2 2 0,-2 0-1 16,-1 0 0-16,1 0 0 0,0-2-1 0,-2 2 1 16,2 0 0-16,-2-2 0 0,0 2 0 0,1-1-1 0,1-1 1 15,0 0-1-15,-2 0 1 0,2 1-1 0,-2 1 0 0,1-2 1 16,-1 0 0-16,0 0-2 0,2 2 2 0,-2-1-1 15,2-1 0-15,-1 0 2 0,1 0-1 0,0 2-1 16,-2-1 1-16,2 1-3 0,-1 0 1 0,1-2 1 0,0 2 0 0,0 0-1 16,-1 0 1-16,1 2-1 0,0-2 1 0,0 0 0 0,-1 1 0 15,1 1-1-15,0 0 2 0,-4 0-2 0,0-1-1 0,0 1 4 16,1 0-1-16,-1 1 0 0,0-1 1 0,0 2-1 16,1-1 1-16,-1-1 0 0,0 1-1 0,0-1 0 0,1 2 0 15,-1-1 1-15,-2 1-1 0,1-1 1 0,-1 1-1 0,1-1-1 16,1 1 2-16,-3-1-1 0,3-1 0 0,0 1 4 15,0 1-3-15,1-2-2 0,-3 1 2 0,2-1-3 16,1-2 1-16,-1 2 2 0,0-1-1 0,0-1 1 0,1 0 0 16,-3 2 1-16,2-2-1 0,-1 0 2 0,1 0 1 15,0 2-2-15,-1-2 1 0,1 2-1 0,0-2 1 0,-1 0 2 16,3 1 0-16,-2-1-1 0,0 2 0 0,2-2-2 16,0 0-1-16,0 2 2 0,0-2-2 0,0 0 0 15,2 0 0-15,0 2 0 0,-2-2-1 0,1 0 1 16,-1 0-1-16,0 0 1 0,0 0 0 0,-1 0-1 0,-1 0 0 15,-2 0 2-15,3 0-1 0,-1 0-1 0,0 1 2 16,0-1-1-16,-1 2-1 0,-1-2 2 0,1 2 1 16,-1 0 0-16,-1-1 0 0,0 1 2 0,1 0 0 0,-1 0 0 0,0-1 2 15,1 1-2-15,-1 2 1 0,1-3 1 0,1 1 0 16,-2 1 0-16,1-1-2 0,1 2-1 0,-1-3-1 0,1 3 1 0,-1-1-2 16,1-1 0-16,-1 2 1 0,1-3-2 0,-1 3 0 0,2-2 0 15,0-1-1-15,1 1 2 0,-1 0-2 0,-2 1 0 16,3-1 1-16,-1 0-1 0,0 0 3 0,0-1-2 15,-1 1 0-15,1 0-1 0,-1 0-3 0,-3-1 2 0,1 1-1 16,0 0 2-16,1 0 1 0,1-1 0 0,-1 1 1 0,-1 0-2 16,2 0 0-16,-1 1 1 0,1-1-1 0,1 1 0 0,0 1 0 15,-1-1 1-15,2 1 1 0,0-1-1 0,-3 1-1 16,2-1 0-16,1 3 0 0,-3-3 0 0,2 2 1 0,1-1-1 0,-1-1 0 16,0 3 0-16,0-3 2 0,1 1-1 0,-1-3-1 15,0 3 2-15,0-1-2 0,1-1 1 0,-1 2 0 16,0-3-1-16,0 1 0 0,1 0 1 0,1 0 0 0,0-2-1 15,-1 1 1-15,1-1 1 0,0-1-1 0,-1 1 1 16,1 0 2-16,-2-2 0 0,2 2 2 0,0-2 0 0,0 0 0 16,0 1 2-16,2-1 0 0,-2 0-2 0,1 0 2 15,1 2-1-15,-2-1-3 0,0-1 0 0,-2 0-1 0,2 2-4 0,0 0 3 16,0-2-1-16,0 2-2 0,2 0 2 0,-2 0-1 0,0 0 0 16,0 0 0-16,0 0 0 0,0 0 0 0,0 2 0 0,-2-2 1 0,2 0-1 15,-2-2-1-15,4 2 3 0,-2 0-3 0,2-1 0 0,-2 1 2 16,2-2-2-16,-2 0 2 0,1 0-1 0,-1 1-1 0,2-1 0 15,-2 0 0-15,2 0 2 0,-2-1-1 0,1 1-1 0,-1 0 0 16,2 2-2-16,-2-1 2 0,0 1 0 0,2 0-1 0,-2-2 2 16,-2 2-4-16,2 0 2 0,0 2 2 0,0-2-2 0,0 1 2 15,0-1 0-15,0 2-2 0,2 0 3 0,-2-2-1 16,1 2 2-16,-1 1-2 0,2-1 0 0,-2 0 0 0,0 1 0 16,0-1 0-16,2 1 1 0,-2-1-1 0,0-2 0 0,2 4 0 15,-2-3 0-15,1 1 1 0,-1 0 0 0,0 0 0 0,2-1-1 16,-2 1 0-16,0 0 0 0,0-2 0 0,0 2 1 0,0-2 0 0,0 1-1 15,2-1 0-15,-1 2 0 0,-1-2 1 0,4 0-1 0,-4 0 1 0,3-2-2 0,1 2 0 16,1 0 0-16,0 0 0 0,1 0 1 0,-3 0 0 0,2 0 0 16,-1-1-1-16,-3 1 1 0,3 0-1 0,-1-2 2 15,1 2-2-15,-1 0 0 0,-1 0-1 0,2 0 0 0,-3 2 2 16,3-2-1-16,-2 1 3 0,1-1-4 0,-1 2 2 0,1 0-2 16,1 0-1-16,-1-2 2 0,1 0-2 0,-1 1 2 0,-1-1-1 15,1 2 0-15,-1-2 1 0,2 2 1 0,-3-2-1 16,1 0-1-16,0 2 0 0,0-2 0 0,1 0 2 0,-1 0-1 15,-2 0-2-15,-2 0 0 0,0 0 3 0,0 1-1 16,1-1 1-16,1 0 1 0,0 0-2 0,0-1 1 0,1 1 0 16,-1 0-1-16,2 0 1 0,0-2 0 0,-2 2 1 0,0 0-1 15,2 0 0-15,-2 0 0 0,0 0 0 0,1 0 1 16,1 0-1-16,0 0 0 0,-2 0-1 0,1 0 1 0,1 0 0 0,-2 0 2 16,2 2-2-16,-2-2 0 0,0 0 1 0,2 0 0 0,-2 0 1 0,1 0-1 15,1 0-1-15,-2-2-1 0,0 2-2 0,2 0 1 0,-2-2 1 16,2 2 1-16,-2 0 0 0,0-2 1 0,-1 2-3 0,1 0 2 15,0 0-1-15,0 0 0 0,-1 0-1 0,-1 0 1 16,0 2-2-16,0-2-1 0,1 2 2 0,-1 0 0 16,0-1 1-16,-1 3-1 0,3-2-2 0,-2 1 2 0,0-1 0 0,2 1 2 0,2 1-2 15,-2-1 2-15,0 1-1 0,2-1 0 0,-3 3 1 16,3-3-2-16,0 1 1 0,0-1 1 0,1-1-1 0,-1 1 1 16,-2 1 0-16,2-1 1 0,-2-1 0 0,-2 0-2 15,2 0 1-15,-2-1-1 0,2 1 1 0,-2 0 1 0,1-2 0 16,-1 2 1-16,0-2-3 0,-1 0 1 0,-1 1 0 15,0-1-2-15,1 2 2 0,1 0 0 0,-1 0 0 16,-1-1 1-16,1-1-1 0,-3 2 2 0,1 0-1 16,2 0-1-16,-1-1-1 0,2 1 1 0,2 0 0 0,-1 0 2 15,1-1 0-15,1 1-1 0,1 0 0 0,-2 0-1 16,2-2 1-16,-2 1-1 0,0 1 0 0,0-2 1 0,0 2-2 16,0-2 1-16,1 0 1 0,-1 0 1 0,0-2 1 15,-1 2-2-15,1 0-1 0,0-2 1 0,-2 1-1 0,2-1 2 16,-2 0 0-16,2-1 0 0,-2 1-1 0,2-2 2 0,0 3-2 15,2-3 0-15,-2 1 0 0,0-1-3 0,2 1 2 0,-2-1 0 16,1 1-1-16,1 1 2 0,0-2 0 0,-2 1-1 16,3-2 1-16,-1 1 0 0,2 1-1 0,-3 1 0 0,-1-2 2 15,2 3-1-15,-2-1-2 0,2 0 2 0,-2 0-2 16,0 1 1-16,-2-1 0 0,2 0 0 0,-2 0 0 0,0 1 1 16,1 1-1-16,-1-2 1 0,-2 2-1 0,3 0 0 15,-3 0-1-15,1-2 1 0,-1 2 0 0,-1 0 1 16,1 0 1-1,3 0-2-15,-1 0-1 0,-2-2 1 0,3 2-3 16,-3 0 3-16,1 0 1 16,-1 2-1-16,-1-2-1 0,1 2 0 15,-1-2 0-15,2 0 1 0,-3 2 1 0,3-2-1 16,-1 0-1-16,1 0 1 0,-1 0-1 16,-1 1 2-16,1-1 0 0,-1 0-1 0,2 2 0 15,-3-2-1-15,1 0-1 0,2 0 3 16,-1 0-2-16,-1 0 1 0,0 0 0 0,-1-2 0 0,1 2 2 15,0 0-3-15,-4-1 0 0,2 1 0 0,0 0 0 0,2 0 2 16,0 0 0-16,-1 0 0 0,1 0 0 0,0 0-1 16,0 0 1-16,-1 0-1 0,1 0 0 0,0 0 1 15,0 0-1-15,-1 0 0 0,1 0 0 0,-2 0 0 16,2 1 1-16,-1-1 1 0,1 2 0 0,-2 0-1 0,2-2-1 0,-2 2 1 16,-2-2-1-16,2 1 3 0,0-1-2 0,0 0 1 0,2 2-2 15,-2-2-1-15,2 0 2 0,-2 0-2 0,1-2 1 0,1 2 0 16,0 0 0-16,0-1 1 0,-1-1-1 0,1 2 2 0,2-2-1 0,-3 0-1 15,3 1 0-15,-1 1 0 0,-1-2 1 16,2 0 0-16,-1 0 0 0,1 1 2 0,1-1-1 0,0 0-1 16,0 0-1-16,0 1-2 0,1-1 2 0,1 0 1 0,-2 0-2 15,2 1 2-15,0-1 0 0,0 0-1 0,0 0 2 0,2 1-2 16,-1-1 2-16,-1 0-1 0,0 0 1 0,0 2-1 0,0-1 0 16,-1-1 1-16,-3 0-1 0,1 0 0 0,1 2-1 0,-3-1 0 0,1-1 0 15,-1 2 1-15,1-2-2 0,-1 2 1 0,1-2 0 0,-1 2 0 0,2-1 1 16,-3 1-1-16,3 0 0 0,-1 0-1 0,-1 0 1 0,2 0 0 15,-1 0 0-15,1 1 0 0,1-1-2 0,-2 2 0 0,3-2 1 0,1 2-2 16,1 0 3-16,-1-2-1 0,2 1 0 0,0-1 0 0,0 2 1 0,-1-2 0 16,1 0 0-16,0 2-1 0,1-2 0 0,-1 0 0 0,1 0 1 0,1 0-1 15,-1 0 3-15,-1-2-3 0,2 2 0 0,-3-2-3 0,1 1 1 16,-2-1 0-16,0 0 2 0,0 0 2 0,2 1-1 0,-1-1 2 16,1 0-2-16,0 0 1 0,1 2 0 0,-1-1-1 0,2-1 0 15,-3 2 1-15,1 0-1 0,-2-2 0 0,2 2 3 0,0-2-3 16,-1 2 0-16,1-1 0 0,2 1-2 0,-3 0 1 0,1 0 1 15,2 0 0-15,-3 0 0 0,1 0 0 0,0 0 0 0,1 0 1 0,1 0-1 16,-1 0 0-16,1 1 0 0,-1-1 0 0,1 0 0 16,-1-1 0-16,4 1 2 0,-2 0-1 0,2 0-2 0,-1 0 2 15,0 0-1-15,0-2-1 0,1 2 2 0,-2-2-1 0,0 0-1 16,0 1 2-16,2-3-1 0,0 2 0 0,-1-1 1 0,-1 1-3 16,0-1 2-16,0 1-1 0,1-2 1 0,1 3 0 0,-1-3 2 15,1 2-2-15,-1 1-1 0,-1-3 0 0,0 2-2 0,2 1 2 16,-2-1 1-16,2 0-1 0,-1 0-1 0,-1 1 1 0,0-1 0 15,0 0 0-15,-1 2 0 0,-3 0 1 0,-1 0-1 16,2 0 1-16,0 0 1 0,0 0 2 0,1 0 0 0,-1 2-3 16,0 0-1-16,1-1-1 0,-1 1 2 0,0-2 1 0,-2 2 1 15,1-2-1-15,-1 2 0 0,2-2-2 0,0 1 1 0,1 1 1 0,-1 0 0 16,1 0-1-16,-1-1 1 0,-2 1-1 0,2 0 0 0,-2 0 3 16,0-1-1-16,2 1-1 0,-2 2-1 0,1-3-1 0,-1 1 0 15,0 2 2-15,0-3 0 0,0 1 0 0,0 0 0 0,0 0-1 0,0-1 0 0,0 1 1 16,2 0-1-16,0 0 1 0,-1 1-1 0,-1-1 0 15,0 0 1-15,-1-2 1 0,1 1 0 0,-2 1-2 0,0 0 0 16,-1 0-3-16,1 1 2 0,0-1 1 0,0 0 2 0,1-1-2 16,-1 1 1-16,0 0-1 0,0-2 0 0,1 2 0 0,-1-2 2 15,2 0-2-15,-2 0 1 0,0 0-1 0,2 0 0 0,-2-2 1 16,2 0 1-16,0 0-2 0,0 1 0 0,0-3 1 16,0 1-2-16,2 1 3 0,-2 0-1 0,2-1 0 0,-2 1 0 0,2-2 0 15,-1 1 0-15,1-1-1 0,0 1 2 0,-2-1-1 0,3 1-3 0,-1-1 2 16,0 1 1-16,-2-2-1 0,0 1 2 0,-2 1-1 0,2-1-1 15,-2 1 2-15,2-1 0 0,0 1 2 0,-2 1-2 0,2-3 1 16,-1 3 0-16,-1-2-2 0,0 3 1 0,2-3 0 16,-3 2 1-16,1-1-1 0,0-1-1 0,-1 3 0 15,1-3 1-15,0 2-1 0,0-1 2 0,0 1-3 0,1 0-3 16,-1 1 1-16,2-1-1 0,0 0 2 0,-2 2 1 0,0-2-1 16,2 2 1-16,-3 0 1 0,1 0-1 0,0 0-1 0,1 2 1 0,1-2-1 15,-2 2-1-15,0 0 2 0,2-1-1 0,-2 1 2 16,1 2 2-16,-3-1-3 0,2 1 2 0,0-3-3 0,1 3-1 0,-1-2 3 15,2-1-3-15,0 1 1 0,0 0 2 0,-2 1-2 0,2-1 1 16,-2 0 1-16,2 0-1 0,0-1 0 0,-1-1 0 0,1 2-1 0,-2 0-1 0,2-2 0 16,0 2 1-16,0-1-1 0,0 1 1 0,2 0 0 0,-3 0 1 0,3-2 0 15,0 1-2-15,0-1 2 0,-1 0-2 16,3 2 1-16,-1-2 0 0,3 0-1 0,-1 2 2 0,-2 0 0 0,1-2 0 16,-1 1 0-16,1-1-1 0,-1 2 0 0,3-2 1 0,-3 2-1 15,0-2 2-15,1 2-1 0,-2-2 0 0,1 0-1 16,-1 0 1-16,0 0 1 0,-2 0 0 0,0 0-1 0,0 0-1 15,0-2 1-15,1 2 1 0,1-2 0 0,0 2 0 0,0-2 1 16,-1 1-1-16,3-1 1 0,-1 2 0 0,-1-2 0 16,0 0-1-16,-1 1 0 0,1 1-1 0,2-2 1 0,-3-2 2 0,1 3-2 15,2-1 0-15,-4 0-1 0,3 0-1 0,-3 1 1 16,2 1 0-16,0-2 0 0,-2 2 1 0,1-2-1 0,1 2 0 16,-2 0 1-16,0 0 0 0,2 0-1 0,-2 0 0 0,0 0 1 0,0 0-1 15,0 0 1-15,0 0 1 0,0 2-2 0,1-2 2 0,1 0-2 0,-2 0-1 16,0 2 2-16,0-2-2 0,0 1 2 0,-2-1 0 0,1 2-1 15,-1-2 0-15,0 0 1 0,0 2 1 0,0-2-1 0,1 0 0 16,-1 2 0-16,-2-2-1 0,3 1 0 0,-3-1 1 16,1 2-1-16,-1 0 0 0,-1 0 0 0,3-1-1 0,-3-1 0 15,1 2 1-15,-1 2-2 0,2-3 1 0,-3 3 1 0,3-1-3 16,-1 1 2-16,-1 1 2 0,0-1-2 0,1-1 1 0,-1 1 0 16,0 1-2-16,1-2 1 0,-1 1 1 0,1-1 0 15,-1 1 0-15,2-1-2 0,-1 1 0 0,1-1 0 0,1 1 2 16,-2-1 0-16,3 1 0 0,-1-2-1 0,0-1 0 0,0 1 1 15,1 0 0-15,-1 0-1 0,2-1 1 0,0 1 0 0,-2 0-1 16,-1-2 1-16,1 0 1 0,-2 0 1 0,4 0 1 0,0-2 0 16,0 0-2-16,0 1 1 0,0-1 1 0,2 0-1 0,0-1 1 0,1 1-2 0,-1-2 0 15,1 3 1-15,-1-3 0 0,2 1-1 0,-3-1 0 0,5 1 0 0,-3 1-1 16,1-2 1-16,-1 3 1 0,1-3 0 0,-1 2 0 0,0-1-2 16,1 1-1-16,-1-1-1 0,1 1 2 0,1 0 1 0,-1 0-1 15,-1 1 1-15,1 1-1 0,1-2 1 0,-2 0 1 0,1 0-1 16,1 1 1-16,0-1 0 0,1-2-2 0,-3 3 2 0,0-1 0 15,-1 0 0-15,0-1-1 0,-2 1 0 0,2 0-2 16,-2 0 1-16,0 1 2 0,0-1-1 0,0 0 1 0,0 0-1 16,0-1-2-16,-2 1 1 0,2 0 0 0,-2 1-2 0,2 1 0 0,0-2 1 15,0 2-1-15,-2 0 1 0,2 0 1 0,0 0-1 0,0 0-1 16,-2 0 1-16,2 2-1 0,0-2 1 0,0 1 1 0,-1-1-2 16,1 2 1-16,0 0 1 0,0 0-1 0,0-1 2 0,0 1-1 15,0-2-1-15,0 2 1 0,0-2 0 0,0 0-1 16,-4 0 0-16,2 2 3 0,-3-2-1 0,1 0 0 0,3 0 0 15,-3 0-2-15,2 0 2 0,1 0 1 0,-1 1-1 16,-2-1 0-16,3 0-1 0,-1 2 0 0,0 0 0 0,0-2 2 0,1 2-2 16,-1-1 0-16,-2 1 1 0,3 0-2 0,-1 0 2 15,0-1 3-15,0-1-3 0,1 2 0 0,1 0 2 0,-2 0-4 16,0-2 3-16,0 1 0 0,2-1-1 0,-2 0 0 0,2 0 0 16,-1 0 0-16,-1-1 0 0,0-1 1 0,0 0 0 0,2 0-1 15,-1 1 2-15,1-1-2 0,-2 0 1 0,2 0 1 0,0 1-2 0,0-3 3 16,0 2 0-16,0 1-2 0,0-1 1 0,0-2-2 15,0 3 1-15,1-3 1 0,-1 2-1 0,-1 1 0 16,1-1-1-16,-2 0 2 0,-2 0-3 0,3 1 0 16,-3-1 0-16,1 2-2 0,-3-2 2 0,3 2 1 0,1-2-2 15,-1 2 3-15,1-1-2 0,-2 1 1 0,1 0-1 16,-1-2-1-16,3 2 1 0,-3-2-3 0,1 2 3 0,1-2-1 16,-2 2 0-16,2-1 2 0,1-1-2 0,-1 0 0 0,0 0 0 15,0 1 0-15,1 1 0 0,1-2 2 0,-4 0-1 16,2 2-1-16,1 0 1 0,-3 0-2 0,1 0 2 15,1-2 0-15,-2 2-1 0,1 0 0 0,-1 0-1 0,1 0 1 16,1 0 2-16,-1 0-1 0,-1 0 0 0,2 0 0 0,-1 0 0 16,-2 0-1-16,1-1 0 0,0 1 2 0,1 0-2 0,-1-2 0 0,1 2 2 15,-2 0-4-15,-1 0 3 0,-1-2 0 0,2 2-3 0,-2 0 3 16,4 0 0-16,-1-2 0 0,-1 2-1 0,1 0 2 16,-1 0-2-16,0 0 1 0,1 0 0 0,1 0-1 0,-2 0 1 15,-1 0 0-15,3 2 1 0,-2-2-1 0,-1 2 4 16,1-2-4-16,-2 2 3 0,2-1-1 0,-2-1-3 15,0 2 2-15,0 0-2 0,-2 0 0 0,2-1 2 16,0-1 0-16,0 2 1 0,0 0-1 0,0 0-1 16,0-1 0-16,0 1 1 0,0 0 1 0,0-2-1 0,2 2 1 0,-2-2-1 15,0 0-1-15,0 1 2 0,0-1 0 0,0 0 0 16,0 2-1-16,0-2 0 0,0 0-1 0,-2 0 1 0,2 0 0 16,0 0 0-16,0 0 0 0,0 0-1 15,2 0 0-15,-2-2 1 0,1 2 0 0,1 0-1 0,-2-1 0 0,2 1 1 16,1 0-1-16,-1-2 1 0,0 2 1 0,1-2 0 0,-1 2-2 0,1-2 1 15,1 2 0-15,-1-1-2 0,-1-1 2 0,2 0 2 0,-1 0-3 16,1 1 2-16,1-1-1 0,0 0 0 0,0-1 1 0,-1-1 2 0,-1 2-2 16,1-1 0-16,-2 1-1 0,1 0 0 0,-1-1 2 0,0 1-2 0,-1-1 0 0,-1 1-1 15,2 0 0-15,0 0 0 0,-2 1 1 0,3-3-1 0,-1 3-1 0,0 1 0 0,0-2-1 16,-1 0 1-16,3 0 1 0,-3 1 0 0,3-1-1 0,-2 0 1 0,-1 2-1 0,1-2 1 16,0 1 1-16,0-1-1 0,-1 0 0 0,-1 2 0 0,2-2-2 0,0 1 3 0,-2 1 1 0,2 0-3 15,-1 0 1-15,1 0 0 0,-2 0-3 0,0 0 3 0,0 0 2 0,0 0-1 0,0-2 0 16,-2 2 0-16,2 0-2 0,0 0 1 0,0 0 0 0,0-2 0 15,0 2 0-15,0-2 0 0,2 1-1 0,0 1 0 0,0-2 1 0,1 0-2 0,-1 0 0 16,1-1 0-16,1-1-3 0,-3 1 3 0,3-1 0 0,-2 1 0 0,-1-1 1 0,1 1 0 16,0-1 0-16,0 1 1 0,-2-1 0 0,1 1 0 0,-1-1 0 15,-1 3 0-15,1-3-2 0,-2 2 1 0,0 1 2 0,-1-1-1 0,-1 0 0 0,1 0 0 16,-3 1-2-16,3 1 2 0,-1-2 0 0,-1 2 0 0,2-2 0 0,-1 2-2 16,1 0 0-16,-1 0 1 0,2 0 0 0,-1 0-2 0,-1 2 0 0,3 0 0 15,-3-2 1-15,2 1 3 0,-1 1 0 0,1-2-3 0,0 2 2 0,-1-2-2 0,1 0 1 0,0 2 3 0,-1-2-2 0,1 0 1 0,-1 1-1 0,1-1 0 0,-2 0 0 0,3 0 2 0,-1-1-1 0,-2 1 0 0,3 0 0 0,-3-2-1 0,1 2-1 0,-1 0 3 0,2 0-1 0,-1 0-1 0,-1 0 0 0,1 0-2 0,1-2 1 0,-2 2 2 16,3 0-2-16,-3 0 0 0,2 0-2 0,-1 0 1 0,-1 2-1 0,3-2 3 0,1 0-1 0,-2 0-2 0,2 0-2 0,-2 0-5 0,2 0-4 0,0 0-4 0,-2 0-8 0,2-2-2 0,0 2-2 0,-1 0 0 0,1 0 8 0,-2-2 4 0,0 2 4 0,0-1 4 0,-1-1 3 0,1 0 2 0,-1 0 3 0,-1 1 2 0,1 1 0 0,-1-2 1 0,1 0-2 0,-1 2 0 0,1-2-1 0,1 2 3 0,-2-1-2 0,3-1-2 0,-1 0 0 0,2 0-4 0,-2 2 2 0,2-1 1 0,2-1 0 0,0 0-2 0,1 0-6 0,1 1-4 0,-1-3-6 0,2 1-2 0,0-1 4 0,1 1 3 0,-1-1 5 0,0 1 5 0,0-3 4 0,-1 3 1 0,1-1 1 0,0-1-2 0,-1 0-1 0,-1 0 0 0,1-1 0 0,1 1 0 0,-1 0-2 0,-1 0-163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1:49.59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DF6E71-DDE1-4CDE-B8E1-4EB78981A7E1}" emma:medium="tactile" emma:mode="ink">
          <msink:context xmlns:msink="http://schemas.microsoft.com/ink/2010/main" type="inkDrawing" rotatedBoundingBox="6000,10625 18878,10462 18880,10618 6002,10781" shapeName="Other"/>
        </emma:interpretation>
      </emma:emma>
    </inkml:annotationXML>
    <inkml:trace contextRef="#ctx0" brushRef="#br0">20 229 259 0,'-1'-3'27'0,"-1"1"-23"0,2 1 1 0,-2-1 0 0,1 2-7 15,-1-1 4-15,2 1 0 0,0-2-1 0,0 1 3 0,0-1-3 16,0 0 0-16,0-1-2 0,0 2 1 0,2-2 2 0,-2 1-1 0,0-1 0 15,1 1-3-15,-1-1 2 0,0 1-1 0,2 1 3 0,-2-2 1 0,0 1-2 16,-2 1-1-16,2-1 0 0,0 0-1 0,0 1 2 0,-1-1 4 16,1 1-3-16,-2 1 0 0,1-2-3 0,-1 2 1 0,0 0 2 0,2 0 2 15,-1 0 1-15,1 0-3 0,-2 0 2 0,1 0-4 0,1 0 0 0,-2 2 4 16,2-2-5-16,-1 1 2 0,1-1-3 0,0 2 1 0,0-1-1 16,1 1 3-16,-1-2 1 0,0 2-3 0,2-1 1 0,-2 1-2 0,1-1 2 15,-1-1 1-15,2 2 2 0,-1-1-2 0,1 1 2 0,0-2-4 16,-1 2-1-16,1-2 4 0,-1 0-1 0,1 1 1 0,0-1 0 0,1 0-2 15,-2 0 3-15,1 0 1 0,1 0 2 0,-1 0-2 0,1 0-1 0,-2 0-2 16,3 0 0-16,0 0 1 0,-1 2 0 0,2-2 0 0,-2 1 0 16,2-1-3-16,0 0 3 0,-2 2-2 0,2-2 0 0,-1 0 1 0,1 2-4 15,1-2 1-15,-1 1 3 0,0-1-1 0,1 2 1 0,-1-2 1 0,1 0-3 16,1 0 2-16,-1 0-1 0,0-2 1 0,1 2 0 0,-1 0 0 16,-1 0 2-16,1-1-4 0,-1 1 3 0,1-2-2 0,0 2 1 0,-1-2 0 15,1 2 0-15,2-1 0 0,0 1 0 0,0-2 2 0,0 2 0 16,0 0 0-16,-2-1 0 0,2-1-1 0,0 2 0 0,-2-2 1 0,2 2-1 15,0 0-1-15,0 0 0 0,-2 0-2 0,4 0 3 0,-2 0-2 0,-2 0 1 16,2 2-2-16,0-2-1 0,-2 2 2 0,2-1 2 0,-2-1 0 16,1 2 0-16,0-1-2 0,0 1-2 0,-1 0 0 0,0 1 3 0,1-2 2 15,-1 1 0-15,0-1-2 0,1 1 0 0,-3 0-2 0,3-1 2 0,-1 1 3 16,0-2-2-16,1 1-1 0,-3-1-1 0,3 0-2 0,1 0 3 16,-2-1 1-16,2 1 2 0,1-2-4 0,-1 1 1 0,2-1-3 0,1-1 2 15,0 0 3-15,0 0 1 0,0-1-2 0,0 1 1 0,0-2-1 16,0 2 2-16,2-1 5 0,-2 0 0 0,0 1-1 0,1-1-1 0,-2 0-4 15,-1 1 2-15,1 0 2 0,-2 0 1 0,1 0-1 0,1 1 2 0,-1 1-2 16,1-1-1-16,-2 0 5 0,1 1 0 0,1 1-3 0,-3-2 1 16,1 2-3-16,2-1-1 0,-2 1 3 0,0-2 0 0,-1 2-1 0,1 0-2 15,2 0-1-15,-2 2-1 0,0-2 1 0,0 0 0 0,-1 0-3 0,3 1 1 16,-1-1-2-16,-1 0 1 0,3 0 3 0,-1 2-3 0,1-2 0 16,-2 0 1-16,2 0-4 0,0 0 3 0,1 0-1 0,-1-2 2 0,0 1 1 15,-2 1-2-15,2-2 2 0,0 1-1 0,2-1 3 0,-2-1-2 16,2 1 1-16,-1-1 2 0,1 0-1 0,-1 0 1 0,1 0 2 0,1-1-2 15,-1 1-1-15,1 0 2 0,0 0-3 0,1 1 1 0,-1-1 3 0,-2 2-3 16,1-3 1-16,-2 3 2 0,0-2-1 0,0 1 0 0,-1 1 3 16,-1-1-2-16,1 2-5 0,-1-2 5 0,1 1-4 0,-1-1 2 0,0 1 2 15,3 1-4-15,-3-2-3 0,2 2-1 0,0 0-2 0,-1-1 3 0,-1 1 1 16,1 0-2-16,-1-2 0 0,2 2-1 0,-1-2 0 0,1 2 3 16,0 0 1-16,0-1-1 0,0-1-1 0,0 1 0 0,0 1-1 0,0-2 3 15,0 2 0-15,0-2-3 0,0-1 2 0,0 2-4 0,0-1 1 0,2 1 3 16,-2-1 0-16,0 0 2 0,0 2-3 0,0-1 2 0,0-1-3 15,-1 2 0-15,2-1 3 0,-2 1-2 0,2 0 0 0,-1-2-2 0,-1 2-1 16,1 0 2-16,-2-1 2 0,1 1-1 0,-1 0-1 0,2 0-1 16,0 0 0-16,1 0 0 0,-3 0 2 0,0 0 2 0,3 1-2 0,-3-1 2 15,2 2-3-15,-1-1-2 0,-1 1 6 0,0-1-2 0,1 1 0 0,-1 0 0 16,1-1-3-16,-2 1 3 0,1 1-1 0,1-2 2 0,-1 1 0 16,2-2-3-16,-1 2 1 0,1-1 0 0,-2 2 2 0,2-1 0 0,0 0 1 15,0-1 0-15,0 1-1 0,1-1 0 0,-1-1 1 0,0 2 1 0,1-2 0 16,-1 0 0-16,2 1-1 0,-2-1 1 0,2 0-2 0,-1 0 2 15,1 0-2-15,0 2 1 0,-1-2 2 0,2 0-3 0,-1 0 3 0,0 0-2 16,-1 0-1-16,3 2 4 0,-3-2-6 0,1 1 1 0,-1 1 1 16,-1-2 0-16,1 1-1 0,-1-1 3 0,-2 0-1 0,2 2-2 0,0-1 1 15,0-1-2-15,0 2-3 0,0 0 2 0,2-1 2 0,-2-1-2 0,2 0 3 16,-2 2-1-16,1-2-3 0,-1 0 5 0,0 0-4 0,2 0 2 16,-2 0 0-16,2 0-1 0,-1 1-1 0,3-1 1 0,-3 0 3 0,1 2-2 15,-1-2-1-15,3 0 0 0,-3 0-4 0,3 0 3 0,-3 0 0 0,2 0 1 16,1 2 1-16,-3-2-1 0,2 0-2 0,1 1 1 0,-1-1-1 15,0 2 1-15,0-2 3 0,-1 1-4 0,0-1 2 0,-1 2 0 0,-1-2-1 16,0 1 2-16,2 1 0 0,-2 1-1 0,2-1-1 0,-1-1 3 0,1-1-2 16,0 0 0-16,-1 2 5 0,1-2-2 0,-1 0 1 0,1 0-2 15,0 1-1-15,-1-1 1 0,1 0 3 0,0 0 0 0,-1 0-1 0,1 0 3 16,-1 0-6-16,3 0 1 0,-3 0 2 0,1 0-2 0,0 2 0 16,-1-2 2-16,1 2-3 0,0-1-3 0,-1 1 5 0,1-2-3 0,-1 1 2 15,3-1 1-15,-1 0-3 0,-2 2-1 0,1-2 1 0,0 2 1 0,1-2-1 16,0 1 3-16,0-1-4 0,2 2 0 0,0-2 2 0,0 1-3 15,-2-1 3-15,-1 0 0 0,1 0-1 0,0-1 0 0,0 1 1 0,0 0 0 16,-1-2 2-16,1 2-1 0,0-1-3 0,1-1 3 0,-3 2-2 0,3-2 2 16,-1 1 2-16,-2-1-1 0,1 1-3 0,1-1 1 0,0 0-1 15,1 1 0-15,0-1 1 0,0 1 1 0,-1-1-3 0,-1 1 1 0,1-1 2 16,-2 0-1-16,1 1-1 0,1 1 2 0,-1-2-3 0,-1 2 1 16,1-1 1-16,0 1 0 0,1 0-1 0,-1 0-1 0,-1 0 0 0,-1 0-2 15,0 0 0-15,-1 1 2 0,1-1-2 0,0 0 2 0,0 0 1 0,2 2 0 16,-1-2 1-16,1 0-1 0,-1 0 0 0,3-2-1 0,-1 2 2 15,-1 0-1-15,1 0 1 0,0 0-1 0,-1 0 0 0,-1 0 1 0,1 0 0 16,0 0 0-16,1 0 1 0,0 0-2 0,-1 0-2 0,-1 0 3 0,1 0-2 16,-1 0 2-16,1 0 1 0,0 0-2 0,-1 0 1 0,1 0-3 15,-2 0 1-15,2 0 1 0,-1 0 0 0,3 0 5 0,-3 0-6 0,1 0 1 16,-1 0-3-16,1 0-1 0,1 2 5 0,0-2 0 0,1 0-2 0,0 0-1 16,1 0-1-16,-1 0 0 0,0 0 4 0,0 1-1 0,-1 1 0 15,-2-2 0-15,3 2-4 0,-3-1 2 0,2 1 1 0,-1-1 4 0,1 1-4 16,-1-1 1-16,0 1-2 0,1 0-5 0,-3-1 7 0,1 1-1 0,1-1 1 15,-2 1 0-15,0-2-2 0,2 2 0 0,-2-1 1 0,1 2 1 16,0-1-1-16,-1-1 0 0,0 1-1 0,0-2 0 0,1 2 1 0,1-2 2 16,0 1 0-16,-1 1-2 0,2-2-1 0,1 0-2 0,-1 0 1 15,0-2 1-15,2 2 2 0,-2-1-1 0,2-1-1 0,0 0 1 0,-2 1-2 16,0-1 2-16,0 1 2 0,1-1 0 0,-1 1-1 0,2-1-2 0,-2 2 6 16,2-2-7-16,-1 1 2 0,1-1 2 0,-2 2-4 0,1-1 3 15,-3-1 1-15,1 2 0 0,1-2-2 0,-1 2 1 0,1 0 0 0,0 2-2 16,-1-2 2-16,-1 2-1 0,1-2-1 0,0 1 1 0,1 1 1 15,-3-2-1-15,1 1 5 0,3 1-4 0,-3 0-4 0,3-1 5 0,0 1-6 16,0-1 3-16,0-1 2 0,1 2-1 0,-2-1-1 0,4 1 0 0,-2 0 2 16,2-2-1-16,0 0 1 0,-1 1-1 0,1-1-1 0,-3 2 0 15,1-2 0-15,-2 0 2 0,1 0 2 0,0 0 0 0,0 0-3 0,0 1-1 16,0-1-3-16,-1 0 2 0,2 0 3 0,-2 0-1 0,-2 2 0 16,3-2-2-16,-1 0 0 0,0 0 3 0,2 0 1 0,-2 0 0 0,0-2-3 15,1 2 1-15,-1 0-2 0,2 0 3 0,-2-1 2 0,0 1-4 0,2 0 1 16,-2-2-2-16,0 1-1 0,0 1 3 0,1-2 3 0,0 0-1 0,0 2-4 15,-3-1 0-15,1 1-1 0,-2-2 0 0,3 2 5 0,-1-1 1 16,1 1-3-16,-1 0 3 0,-1 0-3 0,1 0 0 0,-1-2 3 0,3 2-2 16,-1 0 1-16,-1 0-3 0,1 0 0 0,0 2 0 0,-1-2 1 15,1 0 2-15,0 1-1 0,0-1 1 0,2 0-3 0,0 0 2 0,0 0 1 16,-2 0 2-16,2 0-1 0,-2 0 0 0,2-1 0 0,-1 1 1 0,1-2 3 16,0 2-2-16,0 0 1 0,-2-1-1 0,3-1-2 0,1 0 3 15,-1 2-1-15,0-1 2 0,2 1 0 0,-3-2 0 0,2 2 0 0,-3 0-3 16,1-1 3-16,0-1-3 0,-2 2 1 0,2-2 1 0,0 2 0 15,0-1-1-15,1-1-2 0,-1 1 0 0,1-1-3 0,0-1 2 0,-1 1 0 16,3-1 0-16,-1 0 1 0,1 2-1 0,-2-3-1 0,2 3 0 0,-2-2 1 16,1 1-4-16,-1 0 6 0,0 1-3 0,1-1-2 0,-1 1 3 15,0-1-1-15,2 1 0 0,-3-1-2 0,0 0 1 0,0 2-3 0,-2-1 2 16,0 1 2-16,2-2 0 0,1 1 2 0,-1-1-2 0,2 1 0 0,-1-3 1 16,0 3 0-16,-1-2 1 0,1 1 0 0,-1 0 0 0,2-1-2 15,-1 2 1-15,0-2 2 0,1-1 1 0,-3 1-1 0,3 0-1 0,-1 2-3 16,-1-3-3-16,1 1 5 0,-1 0-2 0,0 0 3 0,1 1 1 0,1-1-4 15,-3 2 2-15,3-3-2 0,-2 3 0 0,1 1 3 0,2-2 0 16,0 2-3-16,-2 0 3 0,1 0-3 0,-3 0 0 0,1 0 2 0,-2 0-3 16,2 0 2-16,-2 0 0 0,2 0 0 0,-2 0-2 0,1 0 2 15,-1 0 2-15,0 0-4 0,0 0 4 0,1 0-3 0,-1 0-2 0,0 0 5 16,0-1-1-16,2 1 1 0,-2 0-1 0,2 0-1 0,-2-2-3 0,2 2 3 16,0-3-1-16,0 3 1 0,-1-2 0 0,1-1-2 0,2 2 1 15,-3-1 0-15,3 0 1 0,-1 1 1 0,0-1-2 0,1 1 1 0,-4-1-2 16,2 1 2-16,-2-1 0 0,2-1 1 0,0 1 4 0,-1 1-4 0,0-1 0 15,0 1-2-15,1 1 0 0,-2-2 0 0,1 2 1 0,-3 0 3 16,1 0-5-16,-1 2 3 0,3-2-1 0,-3 1-1 0,-1 1 3 0,2-2-3 16,0 1 0-16,-2 1 0 0,0-1 1 0,1 1 1 0,-1 0 0 15,1 1-1-15,-1-2-1 0,0 2-2 0,0 1 3 0,1-1-2 0,-1 0 1 16,2-1 3-16,-2 1-6 0,2 0 6 0,-2 0-3 0,1 0-1 0,1 0 3 16,1-1-3-16,-1 1 2 0,1-1-2 0,2-1 2 0,-2 1 3 0,0-1-3 15,2-1 3-15,-3 2-2 0,1-2-4 0,-1 0 3 0,-1 0-1 16,-1 2 1-16,2-2-1 0,-1 1 1 0,0 1 0 0,0-2-1 0,1 1 0 15,-2-1 0-15,2 2 0 0,-2-1 0 0,1 1 0 0,1-2-1 16,-2 2 3-16,3-1-3 0,-1 1 1 0,1-1 0 0,0 1-5 0,0-1 6 16,1 1-2-16,0-2 0 0,0 2 2 0,0-2-4 0,1 0 3 15,0 0-1-15,0 0 0 0,0 1-1 0,-1-1 1 0,3 2-1 0,-3-2 2 16,1 0 2-16,-2 0-3 0,1 0 2 0,-1 0-1 0,0 0-3 16,0 0 4-16,1 0 0 0,0 1-1 0,0-1 3 0,-1 2-3 0,2 0-2 15,-2-2 4-15,0 1-1 0,2-1 2 0,-2 0-2 0,2 0 0 0,-2 0-2 16,2 0 0-16,0 0 6 0,1 0-4 0,-1-1 1 0,0-1 1 15,-1 0-4-15,1 2 1 0,0-1 1 0,0-1-1 0,1 1 1 0,-1 1 0 16,0-2-1-16,1 0-3 0,0 1 3 0,1-1 2 0,2 1-1 0,-1-1 3 16,0 1-3-16,0-3-2 0,-1 3 6 0,-1-1-4 0,-1 1-1 15,-1-1 2-15,3 1-7 0,-2-1 3 0,1 0 1 0,-1 2 1 0,0 0 2 16,-1-1-1-16,1 1-1 0,0 0-2 0,0 0 3 0,0 0-3 0,1 0 4 16,-1 1-1-16,-1-1-3 0,3 2 2 0,-2 0 0 0,-1-1-3 0,3-1 2 15,-2 2 2-15,1-2-3 0,2 1 2 0,-2 1 0 0,2-2-3 16,-3 0 3-16,0 1 1 0,0-1 1 0,-1 0 0 0,1 0-1 0,2 0 1 15,-1-1-1-15,0 1 2 0,4 0-5 0,-1 0 5 0,2 0-2 16,-1 0 2-16,-4 0 3 0,1 0-2 0,-1-2 2 0,0 1-1 0,1-1 1 16,-1 1-2-16,1-1 0 0,-1-1 2 0,0 1-1 0,1 1-1 0,1-1 2 15,-2-1-2-15,0 1-3 0,1 1 4 0,-1-1-3 0,2 1 3 16,0 1-1-16,0-2-3 0,2 2 0 0,-3 0-4 0,0 0 2 0,-1 0 2 16,1 0 0-16,-3 0 0 0,1 2-2 0,2-2 2 0,-1 1-3 0,0-1 1 15,-1 2 3-15,0-2-2 0,0 1 2 0,-2 1 0 0,2-2 0 16,-1 0 0-16,3 0 2 0,-2 0-3 0,-1 0 1 0,0 0 1 0,0 0-3 15,0-2 4-15,0 1 0 0,1 1 3 0,0-2-2 0,1 1 1 16,-1-1-3-16,0-1-2 0,1 1 6 0,-1 1-3 0,0-1 1 0,-2 2-2 16,0-1 1-16,1-1-1 0,-1-1 1 0,2 1 0 0,-2 1-4 0,2-1 2 15,-2 0-3-15,2 1 1 0,-1-1 2 0,-2 2 0 0,1-1 1 16,-1 1-3-16,-1 0 1 0,1-2-2 0,-2 2 3 0,2 0-1 0,-2 0 0 16,0 2 2-16,0-2-3 0,0 0 1 0,0 1-1 0,0-1 0 15,0 0 0-15,-1 0 0 0,-1 2 0 0,-1-1-1 0,1 1 2 0,1 1-1 16,-1-1 2-16,1-2 1 0,-1 1-5 0,2 1 3 0,0 0 0 0,1-1-1 15,-3 1 1-15,2-2 4 0,2 1-7 0,-2-1 3 0,3 0 1 0,0 0-6 16,0 0 7-16,1 0-2 0,-1 0 0 0,2-1-2 0,-2 1 2 16,0-2-2-16,0 2 1 0,2-1 5 0,-2-1-6 0,0 0 3 0,2 2-1 15,-2-1-3-15,1-1 1 0,-3 1 2 0,3 1-1 0,-3 0 1 16,2-2 1-16,-1 2-5 0,1 0 1 0,-1-2 1 0,-1 2 0 0,3 0 3 16,-3 0-1-16,3 0-1 0,-3 0-4 0,-1 2 3 0,2-2 0 15,-1 0 0-15,3 2 3 0,-3-2-4 0,1 0 3 0,0 1-1 0,-1-1-2 16,1-1 4-16,3 1-2 0,-2 0-2 0,0-2 1 0,-1 2-3 0,-1-2 1 15,1 1 4-15,0-1 2 0,1 1-1 0,0 1 0 0,0-2-2 16,0 1-1-16,1-1 3 0,-1 0 1 0,0 1-3 0,2-1 5 0,-3 1-5 16,1 1-3-16,-2-2 6 0,1 1-5 0,1 1 4 0,-1 0-1 0,-1 0-1 15,1 0-2-15,0 0 2 0,-2-2 2 0,1 2-2 0,-1 0 1 16,1 0-1-16,-1 0-2 0,-2 0 2 0,2 2 0 0,-1-2 0 0,-1 1 4 16,-1-1-3-16,1 2-3 0,1-2 2 0,-1 1-2 0,1-1 4 0,-2 2 0 15,1-2-2-15,1 1 0 0,-2-1-2 0,1 2 3 0,1-2 0 16,-3 2-1-16,3-2 2 0,1 1-5 0,-2-1 4 0,3 0-2 0,-1 0 1 15,0 2 5-15,0-2-5 0,-2 0-1 0,2 1 1 0,-1-1-4 16,-1 0 2-16,2 2 3 0,-1-2-1 0,1 0-1 0,0 1 2 0,-2-1 0 16,1 2-3-16,1-2 3 0,-2 2-1 0,1-2-2 0,-1 0 4 15,1 1-2-15,-2-1 0 0,1 2 1 0,1-2-1 0,-3 0 0 0,3 0-1 16,-4 0 1-16,4 1-2 0,-4-1 1 0,2 0 3 0,0 0-3 0,0 0 3 16,0 0-1-16,0 2-3 0,-2-2 1 0,0 0 1 0,2 0-1 0,-3 0 2 15,1 2 0-15,0-2 0 0,1 0 0 0,-1 1-1 0,0-1 0 16,1 0-1-16,-1 0 2 0,2 0-3 0,-2 0 0 0,1 0 1 0,0 0-1 15,1 2 3-15,0-2 0 0,0 0-5 0,0 0 3 0,0 1-3 16,1-1 0-16,-1 0 5 0,2 2-1 0,-1-2 1 0,2 1-3 0,-1-1-2 16,-1 2-2-16,-1-2 2 0,0 0 0 0,-2 0-6 0,4 0-5 0,-4 0-11 15,4-2-13-15,-1 2-9 0,-1 0-19 0,1-1-34 0,-1-1-44 16,0 1-67-16,2-1-41 0,-2 1 28 0,1-3 57 0,1 1-179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19:30.071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 76 58 0,'0'-2'93'0,"2"-2"-72"0,1 1-16 0,1-1-4 0,-2 3 0 0,1-1 0 16,-1 0 4-16,1 0-2 0,-1 1-1 0,0-1 0 0,0 2-2 16,-1-2 0-16,1 0 1 0,0 2 1 0,-2 0 0 0,2 0-1 15,-1-1-1-15,1 1 1 0,-2 0 0 0,0 0 0 0,2 0 0 0,-2 0 0 16,0 0 0-16,0 0-1 0,0 0 2 0,0-2 0 0,0 2-1 15,0 0-1-15,-2-2-1 0,2 2 2 0,0-2 0 0,-2 1 0 0,1-1 0 0,1 0-1 16,0 0-1-16,-2-1 0 0,4 1 2 0,-4-1-1 0,2-1 1 16,-2 1 0-16,0 1-2 0,2-2 1 0,0 3 1 0,0-1-1 0,-1 0 4 15,1 0-4-15,-2 1 0 0,0-1 0 0,0 0-2 0,-1 0 2 16,1 2-1-16,0-1 2 0,1 1-1 0,-3 0 0 0,2 0 1 0,-1 0-1 16,1 0 1-16,-1 0 0 0,-1 1-1 0,1-1 4 0,-1 0-3 0,1 2 0 15,-1-2 1-15,1 2-3 0,-1 0 2 0,2-1 3 0,-3-1 1 16,2 2 2-16,-1 0 4 0,-1 0 2 0,1-1 0 0,3 1 1 15,-3 0-3-15,1-2-3 0,-1 2 0 0,2-1-4 0,1-1-3 0,1 0 0 16,0 2-4-16,0 0-1 0,0-2-1 0,0 2-4 0,1-2 2 0,1 0 1 16,0 0 2-16,1 0 1 0,-1 0 0 0,2 0 3 0,-1 0 0 0,1 0 1 15,1-2 2-15,-2 2 0 0,3-2 1 0,-1 0 1 0,0 2 0 16,0-1 3-16,1-1-3 0,1 0 1 0,0 0 0 0,1 1-4 0,1 1 0 16,-2-2 1-16,2 2-1 0,0 0 0 0,-1 2-2 0,1-1 0 0,2 1 0 15,-1 0-1-15,1 1 2 0,-1 1-1 0,2 1 0 0,1-3 0 16,1 1 0-16,-2-1 1 0,0 2 0 0,0-3-1 0,-1 3 0 15,1-2-1-15,0 1 0 0,0-1 0 0,1 0 1 0,-1-1 0 16,0 1 2-16,0-2-1 0,2 2 2 0,0-2 0 0,-1 0 3 16,1 2 2-16,0-2 1 0,0 0 2 0,0 0 3 0,0 1-1 0,1-1-2 0,3 0 0 15,-2 2-7-15,3 0 2 0,-2 0-2 0,2-2-1 0,2 1-1 0,0 1-1 16,0 0 0-16,4 0-2 0,-2-1 0 0,1 1-1 0,1 0 1 0,-1 0 0 16,-1-1-1-16,-1 1 2 0,1 0 0 0,0-2 0 0,1 2 2 0,1-2 0 15,1 0-2-15,-1 1 2 0,-3-1-1 0,3-1 0 0,-1 1 1 0,3-2-2 16,-1 0 3-16,-2-1 0 0,1-1-3 0,-1 1 1 15,1-3 0-15,1 3-1 0,0-1 2 0,0-1-2 0,1 2 3 16,-1-3-1-16,2 3-2 0,-2-1 2 0,2 1-2 0,0 1 2 16,-4-1 0-16,3 1 1 0,-3-2 0 0,1 3-1 15,-1-1 0-15,1-2-1 0,-3 3 0 0,4-1-1 16,-1 2-1-16,-1-2 1 0,1 2 0 0,-1 0 1 0,-1 0 1 16,2 2-1-16,-3 0-1 0,1 1 0 15,-2-1 0-15,0 1 1 0,0 1 1 0,-2-1 1 16,-1 1 1-16,-3-1 2 0,3 1 5 0,-1-1 3 15,-1 1 5-15,2-1 1 0,-3 3-1 0,1-3 3 16,2 1-1-16,-3-1 1 0,1 1-2 0,0-1-2 0,0 1-3 16,-3-1-1-16,1 1 0 0,2-1-2 0,-2 1 0 0,0-1-4 15,2 1 0-15,-2-1-1 0,0 1-1 0,0-1-1 0,0 2-2 16,0-1 0-16,-2-1-2 0,0 1 1 0,2 1 1 0,-1-1 0 16,-1-1 0-16,2 1-1 0,-2-1-1 0,0 0 0 0,1-1 0 15,-3 0 1-15,2 0 2 0,-1-1-3 16,-1 1 1-16,1 0 1 0,-1-2 0 15,-1 2-2-15,1-2 1 0,3 0 0 16,-3 1-1-16,2-1 2 0,-3-1-1 16,2 1 1-16,-1 0 0 0,-1 0-3 15,1 0 0-15,1-2-1 0,-1 2 0 16,1-2 1-16,1 2 0 0,-1-2-1 16,3 1 1-16,-2-1-1 0,0 0 0 0,2 0 1 15,0-1-2-15,0 0 1 0,0-1 0 16,0 1 0-16,2-1-1 0,-2-1 3 0,1 1-3 0,1-1 0 0,0 0 1 15,-2 1-1-15,0-1 2 0,0 2 1 0,-2-3-1 16,2 3 0-16,-2-1-1 0,1 1 2 16,-1-1-1-16,-2 1 0 0,2-1-1 0,1 3 1 0,-3-3-1 0,2 2 0 15,-1 1 4-15,-1-1-2 0,1 0-2 0,-1 2 0 0,1-2-2 0,-1 2 2 16,-1 0 0-16,0 0 1 0,0 0-1 0,-2 0-1 0,0 0 1 0,1 0 1 16,-2 2 0-16,1 0 1 0,0-2 0 0,-2 2 0 0,0-1 2 15,0 1-2-15,1 0 4 0,-3-2-2 0,2 2 0 0,-1-1-1 16,-1 1 0-16,-1 0 2 0,2 0-1 0,-3-2 0 15,3 1 1-15,-2 1-2 0,1-2 1 0,-1 2 1 0,0-2-3 16,-1 0 1-16,3 2-1 0,-2-2-2 0,1 0 3 16,1 1-1-16,-1-1 1 0,1 0-2 0,-1 0 0 15,1 2-1-15,-1-2 0 0,1 0 2 0,1 2-2 0,-2-2 2 0,2 0-2 0,-1 0 0 16,-1 0 0-16,3 2 2 0,-1-2-1 0,0 0 1 0,-1 1-1 0,1-1 0 0,-3 2 1 16,1-2 0-16,1 2 3 0,-3-2-4 0,3 0 1 15,-2 2-1-15,1-2-2 0,-1 1 2 16,1-1 1-16,1 2 0 0,-1-2-1 0,-1 0 0 0,0 2 0 0,1-2 3 15,-1 0-2-15,2 0 0 0,-1 2-1 0,1-2-1 0,-1 0 2 16,1 0 0-16,-1 0 1 0,1 0-2 0,-1-2 1 0,2 2 0 16,1 0-1-16,1 0 2 0,-2-2 0 0,2 2-2 0,-2 0 1 15,2-2-1-15,0 2 0 0,2 0 1 0,0-1 1 0,-2 1-1 0,1 0 0 16,-1-2-2-16,2 2 1 0,0 0 3 0,0-2-2 0,1 2 0 0,-1 0-1 16,1-2-3-16,1 2 2 0,-1 0 2 0,1-1 0 0,1 1 0 15,-2 0-1-15,1 0 0 0,1 0 0 0,-1 0 2 0,1-2-1 0,2 2 0 16,0 0-1-16,0-2-1 0,2 2 0 0,-1-2 4 0,1 2-3 0,2-1 0 0,-3-1 0 0,1 2-5 0,0-2 4 0,-1 0 1 0,-1 1 0 0,4-3 0 0,-2 2 1 0,-2 2-3 0,1-1 1 0,1 1 1 0,0-2-1 0,-2 2 1 0,2 0-1 0,-1 0 0 0,1 0 0 0,0 2 2 15,0-2-2-15,1 1 2 0,-1 1-1 0,0 0-4 0,-1-2 3 0,1 2-1 0,1-1-1 0,1 1 3 0,-1 0-1 0,-1 0-1 0,2-2 1 0,-1 1-1 0,1-1 0 0,1 0 1 0,-2 2-1 0,-1-2 0 0,0 0 1 0,0-2 1 0,-1 2 1 0,3-1 1 0,-1-1-2 0,1 0 0 0,1 0 0 0,-2-1 0 0,3-1 1 0,-1 1 1 0,-2 1-2 0,3-1 1 0,-3-1 1 0,2 2-2 0,1-3 1 0,-1 2 0 0,0-3-1 0,0 3 2 0,0-2 2 0,-1 1-5 0,1 1 1 0,0-1 0 0,1-1-3 0,-1 1 4 0,0 3 0 16,0-3-1-16,-1 2 0 0,1-1 0 0,0 1-1 0,2 2 1 16,-1 0-1-16,-1 2 1 0,-2-2 1 0,1 0-1 0,-3 0-1 0,-1 0 1 15,2 0 2-15,-2 0-3 0,0 0 1 0,2 2 0 0,-4-1-2 0,2-1 2 16,-2 2 0-16,1 0-2 0,-1-2 3 0,0 2-1 0,-1-1 0 0,1 1 0 16,-2 2 0-16,3-3-2 0,-1 1 2 0,0 0 1 0,0 0-1 15,0-1 0-15,1 1 2 0,-3 0-3 0,2-2 1 0,-1 2 0 0,1-1-3 16,-1 1 3-16,1 0 0 0,-2 0-1 0,1-1 1 0,-1 1 0 0,1 0-1 15,-1 0 1-15,1-1 0 0,-2 1 0 0,1 0 0 0,-1-2 0 16,0 2 0-16,-1-2 0 0,1 0 1 0,2 1 0 0,-3-1 0 0,-1 2 0 16,0-2-4-16,0 0 2 0,0 2-1 0,0-2 1 0,0-2 2 15,2 2 1-15,0 0 0 0,1 0-1 0,-1 0 0 0,0-2-1 0,1 2 1 16,1 0 0-16,-1-1-1 0,1 1 1 0,1 0-1 0,0-2-1 16,-1 2 2-16,1 0-2 0,0 0 2 0,-1 0 0 0,-1 0-2 0,1-2 1 15,1 2 0-15,0 0 1 0,0 0-1 0,-1-2 1 0,1 1-2 0,0 1 2 16,0-2 0-16,1 2-2 0,-1-2 3 0,0 0-1 0,-1 1 0 15,-1-1 0-15,1 0 0 0,1 0-3 0,-2-1 3 0,1 1 0 0,1 0-1 16,-1 1 2-16,-1-1-2 0,2-2 0 0,-1 3 1 0,-1-3-1 0,3 2 0 16,-1-1 0-16,0 1 0 0,0 0-1 0,2 2 1 0,0-1 2 15,0-1-3-15,0 2 1 0,0-2 0 0,0 2-4 0,-2 0 3 16,2 2 0-16,-1-2-1 0,-3 2 2 0,2-2-1 16,-3 1 1-16,2 1 0 0,-1 0-1 0,-1 0 1 0,0-1 0 0,-1 3 1 15,-1-2-1-15,0-1 2 0,-1-1 1 0,-1 2-1 0,2-2 0 16,-4 2 1-16,3-2-2 0,-5 0 2 0,3 2 0 15,-2-2 0-15,-1 0 0 0,1 0 1 0,0 0-1 0,0 0-1 16,-1 0-2-16,1 0 0 0,0 1-1 0,0-1 1 0,-1 0-1 16,1 0 2-16,0 2-2 0,0-2-1 0,1 2 1 15,-1-2 0-15,0 2-1 0,-1-2 3 0,3 1-3 0,-2-1 2 0,-2 0 1 16,1 2-1-16,1-2 2 0,-2 2 0 0,2-2-1 0,-2 0 0 0,0 2 0 0,2-2 0 16,-1 0 1-16,-1 0 2 0,2 0-2 0,-2 0-1 0,0 0 3 0,0-2-4 15,0 2 2-15,2 0-1 0,-2 0-3 0,0 0 0 0,1 0 0 16,-1 0 2-16,0 0-1 0,0 0-1 0,0 0 0 0,2 0-3 15,0 0 0-15,1 0 2 0,-1 0 0 0,0 0 3 0,1 0-3 0,-1 0-1 16,2 2 1-16,-3-2-1 0,3 1 1 0,-1-1 0 0,1 2-3 16,-2-2-1-16,1 2-1 0,-1 0 2 0,1-2 0 0,-1 1 1 0,0-1 1 15,1 2-1-15,1-2 2 0,-1 0 0 0,-1 2 0 0,2-2 5 16,-3 0-5-16,1 0 0 0,0 0 0 0,0 0-1 0,-1 0 2 0,1 0 2 16,2 0-1-16,-3-2-1 0,3 2 0 0,-2 0-2 15,1 0 1-15,1 0 0 0,1-2-3 0,-2 2-3 16,3-1-8-16,-3-1-12 0,4 2-12 0,0-2-5 0,0 0-8 15,0 1-1-15,2-1-1 0,0 0 0 0,1 0 1 16,1 1 5-16,-1-1 1 0,2 0 7 0,2 0 11 16,0 1 7-16,-1-3 11 0,1-1 4 0,1 1-1 0,1-3 0 15,0 2-132-15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0:35.848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129 180 80 0,'-5'0'142'0,"-2"0"-127"0,0 1-13 16,0-1-3-16,2 0 5 0,-2 2-2 0,0-2 0 0,-2 0 3 0,2 0-6 16,0 0 3-16,0 0 0 0,2 0-1 0,-2 0 1 0,2-2 0 15,-1 2-2-15,1 0 1 0,2 0 0 0,-1 0 1 0,1 0-2 0,-1 0 3 16,1 2-3-16,1-2-1 0,0 2 4 0,0 0-4 0,2-1 2 16,-1 1 0-16,1 0-1 0,0 1 2 0,1-1-1 0,-1 2-1 15,0-1 1-15,0-1-1 0,2 0 1 0,0-1 0 0,0 1 0 0,1 0 0 0,-1-2-1 16,1 0-1-16,-1 0-1 0,2 0 2 0,1 0 0 0,-2-2 3 15,3-1-2-15,-1-1 0 0,0 1-1 0,0-3 1 0,1 1 1 16,-1 0-2-16,0-2 2 0,0 0-1 0,1 0 0 0,-1 0 1 0,0 0 1 16,0 0-1-16,-1-2-4 0,1 2 4 0,-1 0-5 0,1 0 3 0,-2 0 3 15,3 0-3-15,-1 2 2 0,-2 0-1 0,3-2-2 0,-3 3 3 16,-1-1-1-16,1 2 0 0,1 1 3 0,-2 0-2 0,-1 2 0 0,1 0 4 16,0 0-2-16,0 0 1 0,-1 0 1 0,-1 0 2 0,2 2-3 0,0 0 4 15,0-2-1-15,-1 1-5 0,3 1 0 0,-2 0-1 0,1 0 0 16,1 1 3-16,-1-1-3 0,4 1-3 0,-2-1 2 0,2 2-2 0,-2-3 2 15,-1 3 6-15,1-2-4 0,-1-1 2 0,-1-1-2 0,1 0-3 0,1 2 2 16,-2-2 0-16,3 0 2 0,-1 2 3 0,0-2-1 0,0-2 2 16,1 2 2-16,-3 0 2 0,1-2 5 0,-1 1 1 0,4-1-2 15,-2 0-1-15,1 0-1 0,1-1-1 0,0 1-5 0,0 2-3 16,1-2-4-16,1 1-3 0,0-1 4 0,1 0 0 0,-1 0 0 16,0 2 2-16,-2-1-3 0,0-1 0 0,0 2 1 0,0 0 0 15,0 0-1-15,0 0 1 0,0 2 0 0,0-1-1 0,0 1 3 0,-2-2-2 16,0 2 1-16,-1 0 3 0,1-2-1 0,0 1 1 0,-1 1 2 0,1-2-2 0,-2 2 1 15,1 0 3-15,-1-2 4 0,1 1 1 0,-1 1 4 0,1-2-2 16,-1 2-4-16,-1 0 3 0,2-2-1 0,-3 1-3 0,1-1 1 0,0 2-3 16,0-2-2-16,-1 2 1 0,3-2-1 0,-2 0-2 0,-1 2 3 0,1-2-3 0,0 1-1 15,0-1 1-15,1 2-3 0,-1-2 0 0,0 2 2 0,1 0-3 0,-1-2 0 16,1 1 0-16,1 1-2 0,1 0 0 0,-1-2-1 0,1 2 2 0,0-1-1 16,0 1 1-16,-1 0 0 0,1 0-2 0,0-1 0 0,2 1 1 15,-1 0 0-15,1 0 0 0,0-1-1 0,0 1-1 0,0 0 1 0,1 1 1 16,-1-1 1-16,0 2 0 0,2-1-1 0,-2 0-2 0,2-1 2 0,-2 2-1 15,2-3 3-15,-2 5 0 0,1-3 0 0,-1 2-3 0,0-1-2 16,0 1 3-16,2 0 0 0,-2 1 2 0,-2-1 0 0,2 0-1 0,-2 0-2 16,2 2 2-16,-1-1 1 0,1-1-4 0,0 2 3 0,1 0-3 15,1 0-1-15,-2-2 5 0,0 2-1 0,0-2-1 0,-2-1 4 0,2 1-4 16,-1-1 0-16,-3-1 1 0,4 1-4 0,-2-3 1 0,1 1-1 0,-1 0 1 16,0-2 1-16,0 0 2 0,1 0 0 0,-3 0-1 0,2-2 0 15,1 2-1-15,-1-2 1 0,0 1 1 0,0-1-1 0,1-2 1 16,-1 3-1-16,0-3 0 0,0 1-1 0,1-1 4 15,-1 1-4-15,0-1 2 0,2 1-1 0,-3 1-4 0,1-2 4 0,2 1 0 0,-2 1-1 16,0-1 2-16,2 1-2 0,-1 0-2 0,0 0 1 16,3 2-1-16,-2-1 0 0,2 1 3 0,0 0-3 15,-1-2-1-15,1 2-3 0,0-2-5 0,1 0-1 0,-1 1-3 0,2-1-1 16,1 0-4-16,0 0 1 0,-1-1-1 0,1-1 4 0,-2 1 5 16,3-1 1-16,-1 1 5 0,0-2 3 0,0 1-3 0,2-1 4 15,-1 1 4-15,-3-1-5 0,1 0 3 0,-1 1 1 0,0-1-5 16,3 0 5-16,-3-2 1 0,2 2-3 0,1 0 1 0,-3-2 1 15,2 1-3-15,-1-1 3 0,-1 2 2 0,3-2-3 16,-3 0 4-16,2 2-2 0,-1-2-3 0,-1 2 3 0,3-2 3 0,-1 3-3 16,0-1 1-16,0 0 1 0,1 1-5 0,-1 1 3 0,0-1 0 15,2 1-2-15,-2 1 2 0,0 2-1 0,2-2-1 16,0 0 2-16,0 2 0 0,0 0-1 0,2-1 1 0,-2-1-3 0,2-2-1 0,-2 3 3 0,0 1 0 16,-4 0 2-16,3 0 0 0,-3-2-1 0,1 2-2 0,-3 0 1 0,1 0 2 0,0 0-2 15,-2 0 0-15,0 0 1 0,0 0-3 0,0-2 3 0,-2 2-1 0,0 0 0 16,-1-2 1-16,1 2-2 0,-2 0 0 0,3-1 1 0,-1-1 0 15,0 0-1-15,-1-1 1 0,-1 1 0 0,1 0-4 0,1-1 3 0,0 1-1 0,-1 0 1 16,-1 0 1-16,1 1-2 0,-1-3 0 0,1 2 1 0,-1 1-1 0,2-1 1 16,-1 2-2-16,-1 0-1 0,-1 0 1 0,2 0 2 0,-1 2 0 15,1-1-1-15,-1-1 0 0,1 4-3 0,-1-2 5 0,2-1 1 0,-1 1 3 16,-1 0-2-16,3 0 0 0,-3 1-2 0,2-1 2 16,1 1-1-16,1 1 3 0,-2-2-1 0,0 1-2 0,0-1 0 0,1 0 0 15,-1 1 3-15,0-1 1 0,0 1 1 0,1-1-4 0,-1 0-1 16,0 0 2-16,-1-1 0 0,1 1 1 0,0 0 2 0,0 0-5 0,1-1 1 0,-1 1 0 15,2 0-2-15,-2 0 1 0,0-2 1 0,2 1-2 0,0 1-1 0,-1 0 2 16,1 0-1-16,-2-1-2 0,2 1 4 0,0-2-3 0,1 2-4 0,-1-2 5 0,4 2-5 16,-4-2 1-16,3 0 3 0,-1 0-1 0,0 0 1 0,1 0-1 0,1-2-1 15,-1 2-2-15,1 0 1 0,-2-2 1 0,1 0-2 0,-1 2 3 0,1-1 0 0,3-1 1 16,-1 2-1-16,-2-2 1 0,3 0-1 0,-1 2 1 0,0-1 0 16,0 1 0-16,2-2 1 0,-2 2-2 0,1 0 1 0,1 0 1 0,-2 0-1 15,-2 0 1-15,3 0 0 0,-1 0-2 0,2 0 0 0,-2 0 3 0,0 0-2 0,1 0 1 16,-1 0 0-16,0 2-3 0,0-2 2 0,1 0-1 0,-1 0 2 0,-2 0 1 15,1 0-1-15,-1 1-1 0,1-1-1 0,1 2-1 16,-1 0 2-16,-1 0 1 0,0-2 1 0,1 1-2 0,-1 1 0 0,1 0 1 0,-1-2-1 0,3 2 0 16,-3-2 1-16,2 0-3 0,1 1 2 0,-1-1 0 0,-2 0 0 0,3 0-2 15,1 0 0-15,0 0 0 0,-2 0-1 0,2-1 2 0,-2 1 0 16,0 0 0-16,1 0 0 0,-1 0-2 0,-2 0 0 0,3 0 4 0,-3 0-2 16,-1 0 1-16,1 1 0 0,1-1-4 0,-1 0 1 0,1 2 2 15,-3-2 1-15,3 4 0 0,-2-3 2 0,-1 1-4 0,1 0 0 0,2 0 2 16,-3-1 0-16,1 3 1 0,0-2-1 0,0 1 0 0,-1 1-2 0,1-1 1 15,-2-1 3-15,4 1-2 0,-3 1 2 0,1-1-2 0,0 1-2 16,0-2 2-16,-1 1-2 0,-1 1 3 0,2-1 1 0,-2-1-1 16,0 1-2-16,2-1 0 0,-1 0 0 0,3 1-1 0,-2-3 4 0,1 2-2 15,1-2-1-15,-1 2 1 0,1-2-1 0,1 1 0 0,-2-1 3 16,3 0-1-16,-1 2-1 0,0-2 2 0,0 0-4 0,1 0 4 16,-1 0 1-16,0 0 0 0,0 0-1 0,-1 0 2 0,-1 0-3 0,3-2 1 15,-1 4 1-15,0-2-1 0,2 0 2 0,-2 0-3 0,2 2 0 0,0 0 1 16,0-1-1-16,0 1 0 0,2 0-1 0,-2-2 0 0,0 2-1 15,-2-1 2-15,2 1 1 0,0 0-3 0,0 0 1 0,0-1 0 16,2 1-5-16,-2 0 5 0,2 0 3 0,-2-1-4 0,1-1 3 16,1 2-1-16,0 0-1 0,-1-2-1 0,1 2 1 0,0-2 0 0,1 0-1 15,1-2 2-15,-1 2-2 0,-1 0 0 0,2-2 2 0,-1 2-2 0,1-2 3 0,3 1-1 0,-2-3-3 16,0 2 5-16,0-1-1 0,-3 1 0 0,0 0 1 0,-1-1-1 0,1 1-3 16,-2-1 2-16,2 1-1 0,0-2 1 0,-1 3 0 0,1-3 1 15,-2 2-4-15,2 2 2 0,-2-1 1 0,2-1-2 16,-1-1 2-16,-1 1-1 0,4 2-2 0,-3-2 3 0,1 0-2 0,2 1 0 15,-3-1 1-15,1 0 1 0,0 0-3 0,0 2 2 0,-1-1 0 0,1 1-3 0,0 0 2 16,0 0-1-16,-1 0 1 0,-1 1 2 0,2-1 0 0,-2 2-2 0,0-2-1 16,0 2-2-16,-2 0 2 0,-1-1 1 0,-1 1 4 0,4 0-2 15,-2-2-1-15,2 2 2 0,-1-2-4 0,-1 1 3 0,2 1 2 0,-2-2-4 16,2 2 2-16,0-2-1 0,-2 0-1 0,2 0 2 0,-1 1 0 16,1-1 3-16,-2 0-2 0,2 0-2 0,2 2 1 0,-2 0-1 15,-1 0 0-15,3-2 2 0,-2 1-2 0,0 1 4 0,2 0-3 16,-2 1 1-16,0-1-2 0,2 0-1 0,-2 0 2 15,1-1-3-15,1 3 2 0,0-2-1 0,0-1-1 0,1 1 2 16,1 0-1-16,-3 0 1 0,5-1 1 0,-3 1 0 0,2 0-1 16,2 0 1-16,-2-2-2 0,1 1 1 0,-3-1 1 15,2 0-1-15,-1 2 0 0,1-2 0 0,0 0 0 16,-1 0-1-16,1 0 2 0,0 0-1 0,1 0 1 16,-1 0-1-16,-2-2 0 0,2 2 0 0,1 0-1 0,1 0 3 15,-2-1-3-15,0 1 4 0,0 0-1 0,1-2-2 0,-1 2 3 16,2 0-4-16,0-2 1 0,0 0 2 0,0 2-3 0,0-1 1 15,0 1-1-15,-2 0-2 0,0 0 3 0,2 0 0 0,-2 0 3 16,2 0 0-16,0 0-1 0,0 0 0 0,2 0 1 0,-4 0-2 0,2 0 2 16,-2 0-2-16,1 0 2 0,-1 0-2 0,2 1 0 0,-2-1 1 0,-1 2-2 15,1 0 4-15,-3-2-2 0,1 2 1 0,1-1 0 0,-1 1-2 0,1 0-1 16,-1-2 0-16,2 2 2 0,1-1-1 0,-1-1 1 0,0 0-1 0,0 0 0 0,4-1-1 0,0 1 1 16,-2-2 1-16,1 0-2 0,-2 0 1 0,-1 1-2 0,2-1 0 0,-2 0 0 15,2-1 3-15,0 1 0 0,0-2-1 0,-2 1-1 0,2-1-3 0,-2 1 3 16,2-1-2-16,-1 1 2 0,1-1-1 0,0 1 0 0,-2 1-2 0,0-1 2 0,0 1 1 15,1-1-2-15,-1-1 2 0,0 1-1 0,-2-1-2 0,3 2 3 0,-3 2-1 0,1-1 0 0,-3 1 1 0,1-2-3 0,0 2 2 0,-2 0 0 0,0 0 1 16,2 0 2-16,-1 0-1 0,1 0-2 0,-2 0 2 0,2-2-1 0,0 2 1 16,-1 0-1-16,-1-2 1 0,2 1 0 0,-2-3-2 0,2 2 0 0,-2-1 2 15,3-1-2-15,-1 1 3 0,1-2-3 0,-1-1-1 0,-2 1 1 16,2-2-1-16,-2 2 2 0,0 0 3 0,2-2-1 0,-2 1-2 0,0-1 0 16,0 0-1-16,1 2 1 0,-3 0 3 0,2-2-1 0,0 2 0 15,-1 1-2-15,1-1 1 0,-2 0 4 0,2 1 1 0,-2 1 1 0,0-1 1 16,1 1 1-16,1 1 0 0,-2-2 2 0,2 4 5 0,-2-1-5 15,0 1 0-15,1 0-2 0,-1 0-6 0,-2 0 2 0,3 0-1 0,-3 1 0 16,2-1-2-16,0 0 1 0,1 2-2 0,-1-2-1 16,0 2 1-16,0 0-1 0,1-1 1 0,-1 1 0 0,0-2-2 15,-1 2 3-15,1 0 0 0,-2-1-2 0,3-1 5 0,-3 2-4 16,2 0-2-16,1 1 2 0,-3-1-2 0,2 0 3 0,-1 0-1 16,-1-1 3-16,1 1-3 0,-1 0 0 0,1 1 0 0,-1-1-1 15,1 2 1-15,1-1 1 0,-2-1 0 0,3 1-1 0,-3 1 0 0,2 1 1 16,1 0-1-16,-1-1 3 0,-2 1-3 0,3 0 1 0,-3 2 4 15,2-1-5-15,1 1 3 0,-1-2 0 0,-2 2-3 0,-1 0 3 16,2 0 0-16,-3 2-2 16,3-1 2-16,1-1-2 0,0 0 0 0,1 2-2 0,-1-2 1 15,0 0 3-15,0 2-4 0,-1-1 1 0,3 1-2 0,-2-2-1 16,2 0 2-16,-2 0 1 0,0 0 1 0,1 0 0 0,-1-2-1 16,2 1 1-16,2-1 0 0,-2 0 0 0,1-1-1 0,1 1 2 15,2-2 0-15,-1-1-1 0,-1 0 3 0,1 0-2 0,-1-1-1 16,1-1 0-16,3 2-2 0,-1-2 1 0,-2 0 1 15,4 0-1-15,-1-2 2 0,-1 2-3 0,2-1 1 16,2-1 1-16,-2 0-1 0,0-1 0 0,-1 1 1 0,0-2 0 16,-1-1-2-16,0 2 2 0,0-3 1 0,1 3-1 15,-1-1-1-15,-2 1 0 0,1-1-2 0,-1 1 0 0,1-1 2 16,-2 3-2-16,1-3 2 0,-1 2-2 0,0 1 0 0,-1-1 2 16,1 0-1-16,0 2-1 0,-2 0 2 0,0 0-1 0,0 0 1 15,-2 2 1-15,2-2 1 0,0 2-4 0,0-1 2 0,0 1-1 16,0 0-2-16,0 0 3 0,-2-1-1 0,2-1-2 15,0 2 2-15,0 2-2 0,0-3-2 16,-2 3 2-16,-1-2 2 0,-1 1-1 0,2 1 2 0,2-1-1 16,0 1-1-16,-1 1 3 0,1-2-2 0,-2 1-1 15,2 1 4-15,0-1-2 0,0 1 0 0,0-2 0 0,0 3-1 16,0-3 1-16,0 1-2 0,-2-1 1 0,4 2 0 0,-2-1 1 16,2-1 1-16,-3 1-1 0,3-2-2 0,0-1 2 15,1 1-3-15,-1 0 2 0,2-2 3 16,-3 0-3-16,3 2 4 15,-1-4-4-15,3 2-1 0,-3 0 1 16,1 0-1-16,1-2 1 0,-2 2 0 16,1 0 0-16,1 0-1 0,0 0 1 15,2 0 1-15,-2-2-2 0,-1 2 1 16,-1 0 0-16,1 0-1 0,-1 0 3 0,-1 2 0 16,2-2-4-16,-1 0 4 0,1 0-2 15,-1 0 0-15,-1 0 2 0,1 0-3 16,1-2 0-16,-1 2-2 0,2-1 1 0,1-1 2 0,-1-2 0 15,2 3 0-15,-2-3-2 0,2-1 1 0,0 1-1 0,0-1 0 16,0 0 3-16,0 0-1 0,0-1 0 0,0-1-2 16,2 2 0-16,-4 0-1 0,0 0 4 0,0-1 0 0,-1 1-2 0,1 0 2 15,0 0-1-15,1 1-2 0,1-1 5 0,-2 1-1 0,0 1-1 16,0-1 1-16,1 1-3 0,-3 1 1 0,2-1 0 16,0 1 4-16,-1-2-2 0,-1 3-1 0,1-1 2 0,1 2-4 15,-1-2 3-15,-1 0 0 0,1 1-2 0,-3-1 0 0,5 0-1 16,-3 0 0-16,2 1 2 0,-1 1 2 0,1-2 0 0,0 0-1 0,-1 2-2 15,3-2-1-15,-2 1 0 0,2-1 2 16,-2 0 0-16,0-1 1 0,-1 1 0 0,-1 2-4 0,-1-2 5 16,0 0-3-16,0 2-1 0,-1-1 3 0,1 1-5 15,0 0 4-15,-2 0 0 0,0 1 1 0,0 1 1 0,0-2 1 16,0 4-1-16,-2-3 1 0,2 3 2 0,0-1-2 0,2 3-1 0,-2-3 0 16,0 1-2-16,0 1 0 0,-2 0 1 0,2-1 3 0,0 1-5 0,0 0 1 15,2 0-2-15,-3 1-3 0,3-1 5 0,-2 0 0 0,2 0-1 16,0 2 2-16,1-3-5 0,-1 1 1 0,0 0 0 0,-2-1 2 0,0 1 2 15,0-1-2-15,0-3 0 0,1 3 1 0,1-1 0 0,0 1 2 16,0-1 0-16,1-1-2 0,0 0-1 0,3-2 0 0,-3 2 2 16,1-1 1-16,-1 1-1 0,2-2 1 0,1 2-2 15,-1-2-2-15,2 0 4 0,-2 2-2 0,0-2 0 0,2-2 0 0,-1 2-2 16,1-2 3-16,-1 2 0 0,1-2-1 0,0 1 1 0,2-1-5 16,-2 0 1-16,0 0 2 0,2 1 0 0,0 1 1 0,-1-2 2 15,-1 0-3-15,-1 0-2 0,-1 1 2 0,0-1 1 0,0 2 0 16,-1-2 1-16,1 2-3 0,-2-2-2 0,1 2 4 0,-1 0-1 0,3 0 2 15,-3 0-1-15,1-1-3 0,-1 1-1 0,1 0 0 16,-1-2 4-16,1 2-1 0,-1 0 2 0,-1 0-2 0,-1 0-1 16,3 0-1-16,-2 2 1 0,-1-2 2 0,1 1 0 0,0-1-2 0,0 2-2 15,1 0 1-15,-1 1 1 0,0-1 1 0,-2 2 0 0,0-3-3 16,-2 3 1-16,0-1-1 0,0 1 4 0,1-1-1 0,1 3 1 16,-2-3-1-16,0 2-2 0,0-1 5 0,2-1-1 0,-2 3 2 15,1-3 0-15,-1 4-4 0,0-2 0 0,0 1 1 0,-1-1 2 0,1 0 1 16,-1 2-2-16,1-2-2 0,-2 1-1 0,3-1-1 0,-1 0 3 15,0 0 2-15,-1 1-1 0,-1-3 0 16,1 2-1-16,-1-1-3 0,2-1 3 0,-1 1 1 0,-3-3 0 16,3 1-1-16,-1 2 0 0,3-3-2 0,-1 3 2 0,0-2 2 15,0-1-2-15,2 1 0 0,0-2-2 0,0 2-2 0,2-2 3 16,0 0 0-16,1 2 1 0,1-4 0 0,1 2-3 0,2 0 1 16,0-2 2-16,0 0-1 0,-2-1 0 0,0 1-1 0,1-1 1 15,-1 1-1-15,0-2 2 0,-1 3-1 0,1-3-1 0,-2 3 0 0,1-3 0 16,-1 1 1-16,-1 1 0 0,0-2 2 0,0 3-1 15,-1-3-1-15,1 2-1 0,0 1 1 16,-2 1 0-16,-2-2 1 0,0 2 0 0,-1 2-1 0,-1-2 3 0,1 1-2 16,-3 1 1-16,1 2 0 0,0-3-2 0,1 3 1 0,-1-2-1 15,0 1 0-15,1-1-1 0,1 0 0 0,-1-1 0 16,3 1 0-16,-1 0 1 0,0-1-1 0,2-1 1 16,0 0-2-16,0 0 0 0,-2 0 0 0,2-1-1 0,2-1 3 0,-2 0 1 0,2 1-3 15,-2-1 1-15,3-2-5 0,-1 3 1 0,1-3-2 0,1 1 0 0,-2 1-1 16,-1-2 0-16,1 3-4 0,0-3 3 0,0 2 1 0,-1-1-1 0,1 1 4 15,-2 0-1-15,2 2 2 0,-4-1-1 0,2 1 0 0,-2 0 2 0,-1 0 0 16,1 1 1-16,-3 1 2 0,1 0-4 0,1 0 3 0,-3-1-2 0,1 3-3 0,-2-1-1 16,2 1-8-16,-2 1-10 0,2-1-8 0,-2 1-11 0,0-2-7 0,0 2-3 0,-2-1-4 15,2 1-9-15,-2 0 1 0,0-1-8 0,1 1-3 0,-1 0 4 0,0-1 5 16,-1 1 17-16,1-1 18 0,-2-1 16 0,1 1-40 0,-1-1-114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0:40.423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384-2 203 0,'-12'2'37'0,"-4"3"-26"0,-5 0-2 0,5 2 4 16,2-2 10-16,2 1 8 0,0 1 4 0,0-2-3 0,1 0-9 0,1 0-7 15,-1 1-5-15,2-1-6 0,1 2-2 0,-1-2-4 0,0 2-1 0,-1-2 0 16,1 2 1-16,0-1 2 0,2 1-1 0,-1-2 0 0,1 2 0 16,-2-2-1-16,2 0 1 0,-2 1 0 0,0 1 2 0,1-2 0 0,-1 0 1 15,0 0 4-15,0-1 4 0,1 1 4 0,-1-1 8 0,0-1 9 0,0 1 5 16,2-1 5-16,-1-1-4 0,1 0-8 0,1-1-8 0,-1 1-8 16,4 0-7-16,-1 0-5 0,1-2-3 0,1 1-5 0,0-1-4 0,2 0-4 15,0 0-10-15,0 0-1 0,2-1 0 0,0 1-2 0,0 0 6 0,-1-2 3 16,3 0 2-16,-1 0 8 0,1 1 2 0,-1-1 2 0,3-2 1 15,-1 1 1-15,0 1-1 0,0-3 5 0,1 1 0 0,-1-1-1 0,0 2 1 16,0-3-3-16,-1 1-1 0,1 0 3 0,-1 0 1 0,1-1 0 16,2 3 0-16,-2-2-4 0,0 1 1 0,1 1 1 0,-1-1 0 15,0 1 3-15,0 1-2 0,1-2 1 0,-1 3 0 0,0-1 0 0,0 0 3 16,2 2-1-16,-1-2 0 0,-1 2 3 0,0 0-4 0,2 0 6 0,-2 2-3 16,2-2-3-16,0 0 1 0,0 2-4 0,0-2 1 0,0 2 3 15,0-2 0-15,0 1-1 0,0-1-1 0,2 0 1 0,0 0 0 0,-1 0 2 16,1 0 0-16,2 0-1 0,-1-1-2 0,1 1 0 0,-1 0-1 15,2-2 3-15,1 0-3 0,-1-1 1 0,0 1-1 0,0 0-2 0,1 0 2 16,-1 1 0-16,0-3-1 0,2 2 2 0,-2 1-2 0,2-1 0 16,-1-2 1-16,-1 3 0 0,0-1-1 0,0 0 1 0,0 0-1 15,-1 2 0-15,-1-1 1 0,1 1 2 0,-2 0-3 0,1 0 2 0,-1 0 0 0,0 0-2 16,-2 1 3-16,1 1 1 0,-1 0-1 0,2 0 2 0,-2 1-1 0,2-1 0 0,-2 1 0 16,0 1-2-16,-2-2 1 0,2 1 0 0,-2-1-1 0,2 0-2 15,0-1 2-15,0 1 0 0,0-2-1 0,0 0 0 0,2 0 0 0,-2 0-3 16,2-2 3-16,-2 1 0 0,3-1-2 0,-1 2 2 0,0-2-2 15,-1 0 1-15,1 1 1 0,2-1-1 0,-3-2 1 0,1 3-2 16,0 1 0-16,0-2-1 0,-1 2 1 0,1-2 4 0,2 2-2 0,-3 0-2 16,1 2 0-16,0-2-5 0,0 2 4 0,1 1 2 0,-1 1 1 0,1 1-1 15,-1 0-1-15,0 0 0 0,0 1-2 0,-1 1 5 0,1 0 1 16,0 1-2-16,-2-1 2 0,2 0-2 0,-1 2 0 0,-1-2 1 0,0 2 0 0,0-2-1 16,-1 2-4-16,1-2 1 0,-2 0-2 0,0-1 3 0,0 1 3 15,2-1-3-15,0 1 1 0,0-2 0 0,0 2-2 0,0-2 2 0,0 0 1 16,0 1-1-16,2-1 0 0,-2 2 0 0,3-2 1 0,-1 0-1 15,0-1 1-15,1 1-3 0,1-3-1 0,-1 1 2 0,3-1 1 0,-3 0 1 16,2 1 1-16,-1-3-1 0,1 2-1 0,0-2 2 0,2-2 0 0,-1 2 1 16,1-1 0-16,-2-1 0 0,2 0-2 0,0-1 0 0,0 1 3 15,-2-2 0-15,2 1-1 0,-2-1-1 0,2-1-3 0,-2 0 1 0,2 1 1 16,-1-1 3-16,-1 0-2 0,2 0 1 0,-2 1-1 0,0 1-1 0,1-1 1 16,-1 1 1-16,0-1 0 0,-1 1-3 0,1-1 2 0,0 1 0 15,0 1-2-15,2-2 3 0,0 1-1 0,-2 1 0 0,1-1-1 0,-3-1-2 16,2 1 0-16,1-1 1 0,-3 1 1 0,2 1 1 0,-1-1-1 15,1 1-1-15,-1-2-1 0,1 3 1 0,-2-1 0 0,1 0 2 0,-1 0-2 16,1 1 2-16,-1-1-2 0,1 0-2 0,-2 0 2 0,1 1-1 0,1-1 2 16,-3 0-2-16,3 0 1 0,-3 2-1 0,3-1-2 0,-2 1 5 15,-1 0-2-15,3 0 0 0,-2 0 0 0,1 0-2 0,-1 0 1 16,1 0 1-16,-1 0 0 0,2 0 2 0,-3 0-2 0,1 0-2 16,2 0 1-16,-3 1 0 0,3-1-1 0,-1 0 2 0,1 2 0 0,-1-2-2 15,1 0 1-15,-1 2 0 0,1-2 1 0,-1 2 0 0,1-2-1 0,-1 1 0 16,1-1 2-16,-1 2-1 0,1-2 0 0,-3 2 2 0,3-2-4 15,-2 0 1-15,-1 2-1 0,1-2-1 0,0 1 1 0,-2-1 1 0,3 0 1 0,-1 2 0 16,2-2 1-16,-1 0 0 0,-1 0-1 0,1 2 0 0,-1-2 0 16,2 0-2-16,-1 0 3 0,-1 0-1 0,0 0 1 0,1 0 1 0,-1 0 0 15,1 0-1-15,-1-2 1 0,0 2 0 0,0 0-4 0,-1-2 2 16,1 2 0-16,0-1-2 0,-1-1 4 0,3 0-1 0,-2 0-2 0,1-1 1 16,1 1 1-16,-1-1-2 0,1 1 3 0,1-2-2 0,-2 3 0 0,1-5-2 15,-1 3-2-15,1-1 1 0,-1 1-3 0,1 1 2 0,-1 0-4 0,1 1-2 16,-1-1-3-16,1 2-2 0,-1 0 1 0,1 0-8 0,1 0-5 15,0 0-11-15,1 2-12 0,0 1-8 0,1 1-6 0,2-1 10 0,3 2 14 16,2-1 9-16,4 1 12 0,1 0-228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5:25.47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DEFFA0-0DBC-4A0C-BCA4-B297D506A28F}" emma:medium="tactile" emma:mode="ink">
          <msink:context xmlns:msink="http://schemas.microsoft.com/ink/2010/main" type="inkDrawing" rotatedBoundingBox="10705,5772 13039,5021 13542,6584 11208,7335" semanticType="enclosure" shapeName="Other"/>
        </emma:interpretation>
      </emma:emma>
    </inkml:annotationXML>
    <inkml:trace contextRef="#ctx0" brushRef="#br0">1067 1690 121 0,'-14'-4'16'15,"-4"4"0"-15,-3-1 7 0,2-1 4 0,3 2 6 0,2 0 1 0,-2-2-2 16,2 2-6-16,-1-2-5 0,-1 2-5 0,2 0-4 0,0 0-3 16,-2-1-3-16,-1 1 1 0,1 0 1 0,0-2 4 0,-1 0 6 0,-1 0 5 15,1 1 5-15,-2-3 5 0,1 2 5 0,-1-3 5 0,1 2 6 0,-3-3 4 16,0-1 6-16,0 2 3 0,0-2 0 0,1-2 0 0,-1 2-4 0,1-1-3 16,-1 1-8-16,0 0-8 0,-1-2-4 0,-1 0-10 0,0 2-7 15,2-1-7-15,-2-1-8 0,2 2-3 0,2 0-1 0,-2 0 0 0,4 2 1 16,-2-2 0-16,1 0 0 0,1 1-3 0,-1-1 1 15,1 2 0-15,1-2-1 0,0 0 1 0,2 0-2 0,-2 0-1 16,2-2 4-16,2 1 0 0,-2-3 1 0,0 1 2 0,2-3-1 16,1-1 3-16,-1-1 0 0,3-1 0 0,-1-2 3 0,1 1-1 15,2 1 0-15,0-1-2 0,0-1-3 0,2 1-3 0,2-1 1 0,-3-1-1 16,3 0-2-16,1 0-1 0,0-2 0 16,2 1 1-16,0-1 1 0,0-1-1 0,2-3-1 0,2 2 1 15,-3-1 0-15,3 0 3 0,-1-3 3 0,1 1-2 16,-1 0 1-16,1-2 0 0,-1 2-1 0,-1 1 3 0,0-1 2 15,0 0 4-15,-1 0 1 0,1-1 4 0,2 3-1 16,-3-1-4-16,1 3-3 0,2-1-5 0,-1 2-5 16,2 0-2-16,0 0-1 0,4 0-1 0,0 2 0 15,1-1-1-15,1 1-1 0,1 0-1 0,2 0 1 16,0 1 0-16,2 1 1 0,-2-2 0 0,3 1 0 16,3-1 2-16,-1 1-2 0,0 1 1 0,2-1 1 0,0 1-3 0,0-2 3 15,2-1-1-15,-1 1 2 16,3 2-1-16,-1-1 2 15,1 1 1-15,1 3-4 0,0 0 1 16,-1 0-1-16,-2 2 0 16,1-1 1-16,-1 1 1 15,3 3 0-15,0 1 1 0,0-1-1 16,2 0 0-16,0 2 1 16,-1 0-2-16,2 0 2 0,1 2 0 0,2 0 0 15,1-1 0-15,-4 1 1 16,3 0 2-16,3 1-2 0,-2-1 1 0,6 2 1 15,1-3-2-15,0 3 0 0,0-1 2 0,-1 1-2 16,-1-1 2-16,1 1-1 0,-1-1 0 0,2 3 0 16,-1-1-1-16,-1 2 0 0,-1 0-2 0,1 2 2 15,-1-1 0-15,2 1-1 0,-6 0-1 16,2 1 1-16,-4 1-1 0,1 1 1 0,1 2 1 0,0 0 0 16,0 2-1-16,-1 0 0 0,-1 1 0 0,1 1 1 15,-1-1 0-15,-1 2 0 0,0 1 2 0,-4 2-1 16,0-1 0-16,0 2 2 0,-1 0-1 0,-1 1 0 15,1 1-1-15,-2 1 0 0,1 0-5 16,-1 4-3-16,-2-2-2 0,-2 2-3 0,-3-2 1 0,-1 1 4 16,-2 1-2-16,-1-2 4 0,-2 4 1 0,1-3-1 15,-2 1 4-15,-2 2 0 0,0-3 1 0,-4 3 2 16,2 1 0-16,-1-2 1 0,-2 3 2 0,-2-3-1 16,0 2 1-16,-2 1 1 0,-2-1-1 0,1 2 0 15,-1 0 1-15,-1 1 2 0,-2-1-1 16,0 2 3-16,0-2-2 0,-2 0-7 0,-1 0-4 15,1 0-10-15,-3 0-5 0,1-3 1 0,-1-1 2 0,-2-1 5 16,0-1 3-16,-3 1 4 0,-1-2 0 0,-3 0 5 16,2-3 1-16,-2-3 2 0,0 1 2 0,-2 0 0 15,1 0 1-15,-1-2 3 0,-2-2-2 0,-1 2 1 0,0-2 3 16,-2 0-1-16,-2-1 4 0,-3 1 4 0,0-2 2 16,-2 1 3-16,0-1 4 0,-2-1 3 0,0 0-1 0,1 0 4 15,-3-2-3-15,-1 0-5 0,0 0-3 0,-4 0-6 0,2-2-5 16,-2 0 1-16,1 2-3 0,-1-2-1 15,2-1 0-15,0 1 1 0,2-1-2 0,1-1 2 16,-3 1-3-16,2-3-2 0,2 1-2 16,1 0-3-16,6 1-5 0,1-1-9 0,4 2-18 0,1-3-24 0,2 1-22 15,4 0-19-15,0 0-16 0,3-1-9 0,2 1 3 0,2 0 27 16,3-2 29-16,1-2-94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5:27.30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0E4657-BEC5-4E52-9197-41147AC68037}" emma:medium="tactile" emma:mode="ink">
          <msink:context xmlns:msink="http://schemas.microsoft.com/ink/2010/main" type="inkDrawing" rotatedBoundingBox="11368,6605 23105,6454 23109,6772 11373,6923" shapeName="Other"/>
        </emma:interpretation>
      </emma:emma>
    </inkml:annotationXML>
    <inkml:trace contextRef="#ctx0" brushRef="#br0">0 399 125 0,'2'-2'9'0,"0"2"-5"0,1-3-2 0,1 3-1 0,3-2-1 16,0 2 1-16,3-2 0 0,-1 0-1 0,3 1 2 0,2-1-3 0,0 2 1 0,0-2-2 0,-1 0 1 0,1 1 1 0,1 1 1 0,1-2 1 0,0 0-2 0,-1 2 0 0,1-2 0 0,2 2 1 0,-3-1 0 0,3-1 2 0,-1-2-2 0,1 1 0 0,-1 1-1 0,1-1 2 0,1-1 3 0,2 1-2 0,0-1 2 0,0 1-1 0,2-3 1 0,1 1 0 0,1-2 0 0,-1 2 0 0,4-4-3 16,0 2 0-16,2 0-1 0,1-2-1 0,3 1 2 0,1-1-2 0,-1 0-1 15,0 0 0-15,-3 1 0 0,-1-1 1 0,1 0 1 0,1 2-1 16,-1 0-1-16,1 0 0 0,1 0-1 0,-2 2 0 0,1 0 2 0,-2-1 0 16,1 3-1-16,1 1 0 0,1-1-1 0,-3 1 1 0,-1 0 3 0,1 0 2 15,-2 1 2-15,0 1 2 0,2-2 1 0,1 2 1 0,-1 0 0 16,0 0-1-16,-1 0-3 0,3 0 2 0,-1 0-1 0,-1 0 0 0,0 0 3 15,-1 0-2-15,1-2-2 0,-2 2 0 0,2-1-3 0,0 1 2 16,1 0 1-16,0 0-3 0,-1 0 1 0,0 0-2 0,-4 0 0 0,2-2 1 16,0 2 0-16,0-2-1 0,-2 2-1 0,2-2 0 0,0 1-2 0,0 1 3 15,0-2 1-15,0 2-3 0,2-2 0 0,0 2-1 0,1-2-2 16,-1 2 3-16,1 2 2 0,-3-4 2 0,0 2 1 0,-2 0 1 0,1-1 2 16,-1 1 3-16,2 0 2 0,-2 0 3 0,0 0 0 0,-1 0 0 0,-1 0-1 15,1 1-1-15,-3-1-1 0,3 2-2 0,-1-2-3 0,1 0-1 16,-4 0-1-16,2 0-2 0,-2 0 3 0,0 0-1 0,0 0-1 0,0 0 0 15,0 0-1-15,-1 0 1 0,1 0 1 0,2 0 0 0,-2 0 1 16,0-2 1-16,0 2 2 0,-2 0 2 0,-1 0 0 0,-1 0 2 0,1 2-2 16,-1-2 3-16,1 0 0 0,-1 2 0 0,1-2 1 0,1 0-1 0,-2 0-3 15,3 0-1-15,-3-2-1 0,2 2-2 0,1-2 0 0,-1 2-1 16,0-1-1-16,0-1-1 0,2 0 0 0,-3 0 2 0,1 1-1 0,0 1 0 16,-1-2-3-16,-1 2-2 0,1 0 1 0,-1-2 1 0,-1 2 0 0,1 0 1 15,-1 0-3-15,-2 2-1 0,-2-2 1 0,1 2 1 0,-1 1 1 16,2-1 1-16,-2 0-3 0,0-1 1 0,1 3 0 0,-1-2 1 0,2 1-2 15,0-1 0-15,-2 0 0 0,2 1-1 0,-2-1 1 0,2-1 1 0,0 1 0 16,0-2-1-16,0 2 0 0,2-4 2 0,0 2-1 0,1-2 2 16,2 1 0-16,-1-1 0 0,1-1 1 0,0-1 0 0,1 1 1 0,-1-1 3 15,0 1-2-15,2-3 0 0,0 3 0 0,0-1 0 0,2 1 0 16,-2-1 2-16,1 3-2 0,-1-3-1 0,0 2-1 0,0 1-2 0,0-1 0 16,-1 2 0-16,-3 0 0 0,1 0-2 0,-1 2 1 0,0-2-1 0,1 1 1 15,-2 1 0-15,1 0 0 0,1 0-1 0,-3-1-2 0,3 1 0 0,-1 0 1 16,3 0-1-16,-3-2 2 0,2 0-1 0,1 0 0 0,-1 0 0 15,2 0 0-15,0-2 2 0,0 0-1 0,1 0 0 0,-1-1-1 16,2 1-1-16,0 0 2 0,-2-1-2 0,0 1-1 0,0-1 0 0,0 1-2 16,-2-2 2-16,4 3 2 0,-1 1 0 0,3-2 2 0,-2 2 0 0,-1-2-1 15,1 2 1-15,0-2-1 0,0 2-1 0,1 0 2 0,-1 0-3 0,1 0 1 16,-3 0-1-16,2 0 3 0,0 0-2 0,-2 0 1 0,1-1 0 16,-1 1-3-16,2 0 3 0,2-2 0 0,-1 2-1 0,1-2 2 0,1 2-1 15,-2-2-1-15,1 1 0 0,-3-1 2 0,1 0-1 0,-2 0 1 16,2 1 0-16,-2 1-2 0,0-2 0 0,0 2 2 0,-2 0-2 0,0-2 0 15,1 2 0-15,-1 0-3 0,0-2 3 0,2 2-1 0,-2-1 1 0,0 1 1 16,1 0-1-16,-1-2-1 0,0 2 1 0,0 0-1 0,1-2 1 16,-1 2 0-16,0-2 0 0,0 1-1 0,2-1 0 0,-3 0 0 0,-1 0 0 15,1 1 0-15,-1-3 3 0,2 2-1 0,2-1 0 0,0-1 1 0,-1 1 1 16,2-1-1-16,-1 1 0 0,-1-1 0 0,1 1 0 0,-2-1 0 16,2 1 0-16,0 1 0 0,0-1 1 0,1-1-2 0,-2 1 0 0,1-1 0 15,-2 2 0-15,0-1 3 0,0 1-2 0,1 0-2 0,-1 1 0 16,0-1-1-16,0 2 1 0,1 0 0 0,1 0 1 0,-1 0 0 0,1 0-2 15,0 0 1-15,-1 2 0 0,-3-1 0 0,1-1 1 0,-1 2 0 0,1-2-1 16,-1 2 1-16,1 0-2 0,-1-2 2 0,1 1-3 0,1 1 1 16,-3 0 0-16,1-2 0 0,2 0 2 0,-1 2 1 0,1-2 0 0,0 0-2 15,2 1-1-15,-2-1 0 0,2-1 0 0,0 1 0 0,2 0 1 16,0 0 0-16,0 0 0 0,1 0-1 0,-1 0 0 0,-1 0 0 0,1 0-1 16,-2 0 1-16,0 1 2 0,2 1-1 0,1-2 1 0,1 2 0 0,-1 0 2 15,-1-1-2-15,2 1 0 0,-1 0 0 0,-1 0 0 0,3-2-1 16,-2 1 2-16,1-1-1 0,-1 2 0 0,1 0 0 0,-2-2 0 0,-1 2 0 15,3-2 0-15,-1 0-1 0,-1 1 0 0,3-1-1 0,0 0 1 0,1 0 1 16,-1 0 0-16,-2 0-1 0,3 2 0 0,-3-2 0 0,1-2-1 16,-1 2 2-16,1 0 0 0,-1 0-1 0,0 0 0 0,1 0-1 0,-1 0 0 15,3 0 1-15,-3 0 0 0,2 0 0 0,-1 0-2 0,3 0 1 16,-2 0 2-16,2 0 0 0,-2 0 0 0,2 0-1 0,-3 0-1 0,-1-1 0 16,1 1 1-16,-3-2 2 0,3 0 0 0,-1 2 4 0,1-2-4 0,-1 2 0 15,1-1 0-15,-3-1-2 0,1 0 2 0,0 2 1 0,0-2 0 16,-1 1-1-16,1-1 1 0,-2 0 0 0,0 2-1 0,-2 0-2 0,1-2 0 15,-1 2 1-15,2 0 0 0,-4 0 1 0,2 2 0 0,2-2 1 0,-1 0-3 16,-1 2 0-16,2-2 1 0,2 2-3 0,-2-2 3 0,0 1-1 16,0-1-1-16,-2 2 1 0,2 0 0 0,-2-2 0 0,0 2 1 0,2-2-1 15,-2 1 0-15,2-1 0 0,0 2 0 0,0-2 0 0,0 0 2 16,-1 0 2-16,1 2-2 0,-2-2 0 0,0 2 1 0,0-2 1 0,0 1 4 16,1 1 1-16,-1 0 0 0,-2 0-1 0,3 1-1 0,-1-1 0 0,-2 1-2 15,3-1 0-15,-3 2-2 0,1-3-2 0,-4 3 0 0,1-1 1 16,-1 1 1-16,2-1-1 0,0 1 1 0,-1-1-1 0,1 1-1 0,0-2 1 15,1 1 0-15,-1 1 0 0,0-1-1 0,1 1 0 0,-1-3 0 0,0 3 0 16,1-2 1-16,1-1 0 0,1-1 0 0,0 2-1 0,1 0 0 16,-1-2 0-16,0 0 4 0,0 2-3 0,0-2 1 0,1 0-2 0,-1 0 0 15,0 1 1-15,0-1-2 0,1 0 2 0,-3 2-1 0,2-2 0 0,2 2-1 16,-1-2 3-16,-1 2-1 0,0-1-1 0,0 1 1 0,-1 0-3 16,1 0 1-16,-2-1 1 0,3 3 0 0,-1-2-1 0,2-1 3 0,-2 1-3 15,2-2 0-15,0 2 3 0,0-2-3 0,2 0 1 0,0 0 1 0,-1 0-1 16,1 0 0-16,0-2 1 0,-1 2 1 0,3-2 0 0,-1 1 1 15,1-1 1-15,-1-2 0 0,1 3 2 0,-2-1 2 0,-2 0-2 0,0-1 1 16,-1 1-3-16,1 0 2 0,2 0-2 0,0 1-2 0,-2-1-1 16,3 2 0-16,-1 0-2 0,0 0 2 0,-2-2 0 0,2 2 0 0,1 0 1 15,-1 0-2-15,1-2 0 0,-1 2-1 0,-2 0 1 0,0 0 2 16,0-1-1-16,2 1 0 0,-2 0-1 0,1 0-1 0,1 0 1 0,0 0 0 16,0 0 0-16,1 1-1 0,2-1 2 0,-1 2-2 0,-3 0 0 0,1 1 0 15,0 1-5-15,0 1 3 0,1 0 1 0,1 1-1 0,-4-1 6 16,-2-2 0-16,0-1-1 0,-2 2 1 0,1-3 0 0,-1 1-1 0,1 2 3 15,-1-3 1-15,-1 1-1 0,0 0 1 0,0 0 0 0,-1-1-1 0,1 1 0 16,0-2 0-16,-2 2-3 0,2-2 2 0,-2 0-1 0,-2 1-2 16,0 1 1-16,2 0 0 0,-2-2 0 0,2 2-1 0,-2-2-2 0,1 1 1 15,-3-1 1-15,1 0-1 0,-1 2 1 0,1-2 1 0,1 0-3 16,2-2 0-16,0 2 1 0,2 0-2 0,-1-1 3 0,1 1 1 16,2-2-1-16,-3 0 0 0,3-1 0 0,-2 1 2 0,-1-1-2 0,1-1 1 15,1 1 0-15,-1-3-1 0,2 3 1 0,-3-1 0 16,3 1-2-16,-2-1 2 0,-1 3-3 0,-1-3-7 0,0-1-13 15,-1 1-17-15,-1 1-21 0,-2-1-21 0,1 3-27 0,-4-3-35 16,2 2-41-16,-4 2-41 0,-2-1 26 0,-3-1-197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5:28.88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971E7E-F1C5-4C72-BAEE-EB44A430183F}" emma:medium="tactile" emma:mode="ink">
          <msink:context xmlns:msink="http://schemas.microsoft.com/ink/2010/main" type="inkDrawing" rotatedBoundingBox="2427,7325 6120,7247 6122,7324 2429,7403" shapeName="Other"/>
        </emma:interpretation>
      </emma:emma>
    </inkml:annotationXML>
    <inkml:trace contextRef="#ctx0" brushRef="#br0">98 107 1 0,'-4'1'163'0,"-1"1"-156"0,-2 0-2 0,2 0 1 0,1-1 1 0,1 1 1 0,-2 0 8 16,1 0 8-16,1-2 8 0,-1 1 9 0,1 1 3 0,1-2 2 15,-2 2 0-15,1-2-1 0,1 0-4 0,-1 2-3 0,-1-2-1 0,1 0-4 16,-1 0 1-16,1 0-1 0,-1 0 3 0,1 1 2 0,1-1 2 0,-2 0-1 16,3 0-1-16,-3 0-5 0,2 0-3 0,1 0-6 0,1 0-6 15,-2 0-4-15,2 0-11 0,2 0-4 0,-2-1-5 0,1 1-4 0,-1 0 2 16,4-2 0-16,-1 2 1 0,1-2 2 0,1 0 0 0,2 1 2 0,2-1-1 15,0-2 1-15,1 3-1 0,1-3 0 0,1 1 1 0,0-1-1 16,0-1 2-16,1 1 1 0,-1 1-1 0,4-1 1 0,-1 1 0 16,1-1-1-16,1 1 2 0,1-1 0 0,-1 1 1 0,1-1-1 0,-1 1 0 15,1-1 2-15,-2 1-1 0,-1 1 0 0,1 0 0 0,0 1 0 0,0-1 0 16,-1 2 0-16,1 0 2 0,-2 0 2 0,2 0 0 16,-4 0-1-16,2 0 2 0,-2 2-1 0,2-1 1 0,0-1 1 0,0 2 1 15,0-2-1-15,0 2 1 0,2 0 0 0,0-1-1 0,-2-1 2 16,3 2-1-16,-1-2-1 0,3 0 1 0,0 2-3 0,2-2 3 0,-1 0-1 15,0 0-2-15,0 0 1 0,1 0-4 0,-2 0 1 0,0 2-1 16,2-2 1-16,-2 1-1 0,2 1 0 0,-1 0-1 0,-1-2-2 16,2 2 2-16,0-2 1 0,-2 1-2 0,2 1 1 0,0 0 0 0,-2 1-1 0,0-1 2 15,1 2-1-15,-1-3-1 0,-2 1 2 0,4 0-3 0,-3 0 1 16,-1-2 1-16,-1 0-2 0,2 0 1 0,-3 0 1 0,3 0 0 0,-2-2-2 0,-3 0 3 16,1 0-1-16,0 1 1 0,0-3 2 0,2 2-1 0,-2-1 0 0,2-1 1 15,0 3-1-15,1-3 0 0,-1 1-1 0,0-1-2 0,-1 1 1 16,-1-1 2-16,2 2-2 0,-2 1 1 0,0-1-2 0,0 0 0 0,0 0 1 15,0 2 1-15,-2 0 0 0,0 0-2 0,1 0 2 0,-1 2-3 16,0-2 1-16,-1 2 3 0,-1-2-1 0,2 2-2 0,1-1 1 16,-1-1-4-16,0 2 2 0,0 0 2 0,1-2-1 0,1 2 1 0,0-2 0 15,-2 0-1-15,0 0-1 0,2 1 2 0,0-1 1 0,2-1 0 16,-1 1-1-16,1 0 1 0,0-2 0 0,1 0 1 0,-1 0 0 0,0 1-2 16,0-1-1-16,-1-2 0 0,-1 3 0 0,2-1 1 0,0 0 0 15,0 0 0-15,-1 1-1 0,1-1-1 0,0 2 1 0,0-2 0 0,-3 2 1 0,3 0 1 16,-2 0-4-16,2 0 0 0,0 2 3 0,-2-2-2 0,1 2 2 15,1-1 0-15,-2 3-4 0,0-2 1 0,2 1 1 0,0-1-1 16,-1 1 1-16,1-1 1 0,0 2-2 0,0-1 1 0,-1 1 1 0,1-3-1 16,0 3 0-16,-1-2 1 0,-1-1-1 0,0 1-2 0,-1 0 3 15,-1 0 0-15,0-2 0 0,2 1 2 0,2 1-3 16,0-2 1-16,-1 0 2 0,1 0-1 0,2-2 0 0,1 2 0 16,2-1 0-16,-2-1-1 0,2 0 2 0,0-1-1 0,2 1 1 0,-1 0-1 15,1-1 0-15,0 1 0 0,0-2 1 0,-2 3-1 0,1-3-1 16,1 1 2-16,0-1-4 0,0 2 1 0,-1-1 2 0,1-1 0 0,0 3-1 15,-1-1 2-15,1 0-1 0,0 0-1 0,-4 1 1 0,0-1 0 16,-3 0 0-16,2 2 0 0,-3-2 2 0,-1 2-1 0,2 0-1 0,-2 0 2 16,0 0-1-16,0 0-2 0,-2 0 1 0,0 0-2 0,2 0 2 0,-1 0-1 15,-1 2 1-15,2-2-1 0,0 2 0 0,0-2-1 0,2 2 0 0,-1-2 2 16,1 0-1-16,-2 0 1 0,2 0-2 0,-2 0 1 0,2 1 0 0,-1-1-1 0,1 0 1 16,0 2-3-16,-1-2 2 0,3 0 0 0,-1 0-1 0,1 0 2 0,-1 0-1 0,1-2-2 0,-1 2-2 0,4 0-19 15,0-3-32-15,6 1-40 0,-1-1-51 0,4-1-44 0,1-1-4 16,2 0 40-16,0-4-158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5:31.42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53D2A5-08E5-49E0-9819-DAE2E7E1B067}" emma:medium="tactile" emma:mode="ink">
          <msink:context xmlns:msink="http://schemas.microsoft.com/ink/2010/main" type="inkDrawing" rotatedBoundingBox="6000,7216 9661,7432 9647,7659 5986,7444" shapeName="Other"/>
        </emma:interpretation>
      </emma:emma>
    </inkml:annotationXML>
    <inkml:trace contextRef="#ctx0" brushRef="#br0">135 225 132 0,'-2'-6'6'0,"0"3"-2"0,2-1 1 0,-2-1 0 16,2 0-1-16,0 0 2 0,2-2 3 0,0 0 3 0,0 1 3 16,-1-1 4-16,3-1-1 0,-2 1 1 0,1-2 2 0,1-2-1 0,1 3 0 15,-2-3-2-15,1 2-4 0,1 1 0 0,-1-3-3 0,-1 2-1 0,1 1-1 16,-1-3 0-16,1 2 1 0,-3 1 5 0,1 1 0 0,0 1 3 15,-2 1 1-15,0 0-2 0,0 0 1 0,0 1 1 0,-2 1-2 16,2 1-3-16,-2 0-2 0,1 0-6 0,-1 1-2 0,-2 1 2 0,1-2-3 16,-1 2 1-16,-1 0-1 0,2 2-1 0,-1-2 0 0,-1 1 0 0,0-1 2 15,-1 0 0-15,1 0 2 0,0 2 0 0,0-2 2 0,-1 0 1 16,1 0 1-16,2 0 0 0,-3 0-2 0,3 0-3 0,-2 0-2 0,1 0 1 0,1 0 0 16,-1-2-1-16,-1 2 2 0,1-1 0 0,1 1 5 0,-1-2 8 15,-1 2 4-15,2 0 9 0,-4 0 1 0,1 0-2 0,1 0-1 0,0 0-4 16,-2 0-5-16,3 2-4 0,-1-2-4 0,0 1-5 0,0-1 1 15,1 2-3-15,1-2-3 0,1 2-1 0,0-2-3 16,1 2-3-16,-1-2 1 0,0 1-1 0,2-1-2 0,0 0-1 0,0 2 0 0,0-2 0 16,0 2 0-16,2 1 5 0,-2-1-2 0,2 0-1 0,-2-2 2 15,1 2-2-15,1-1 3 0,0 1 1 0,1 0 0 16,-1-2 0-16,2 3 1 0,-3-1 0 0,3 0 4 0,-2 0 0 16,1-1 2-16,0 1 1 0,3 0 0 0,-3 0-1 0,2-1 0 15,1 3 2-15,-1-2-3 0,2 1-1 16,-2-1-1-16,2 1-3 15,2-1 3-15,-2 2-1 0,3-3 0 0,3 3 0 16,-1-1-2-16,2-1 2 0,2 2-1 16,-1-1 2-16,3 1 0 0,1-1-2 15,-1 1 0-15,1-1 0 0,0 1 0 16,6 1 1-16,1-2 0 0,0 3-2 0,2-1 2 16,-2 0-1-16,2-1 2 0,-2-1 0 15,1-1 0-15,1 0-1 0,-2-1-1 0,2 1 2 16,0-2 0-16,1 0-1 0,1 0 0 0,-2-2-1 0,4 2 0 15,-1 0 0-15,1-1 0 0,1-1-1 0,-2-2 1 0,1 3-1 16,-1-3-1-16,-1 2 0 0,1 1 1 0,-1-1-2 16,-2 0 2-16,-2 0 1 0,1 2 0 0,0 0 2 0,1 0 0 15,0 0-1-15,0 0 0 0,-1 0 0 0,-1 0-1 0,-2 2 2 16,3 0 1-16,-1-2-1 0,0 0-1 0,-2 2 3 16,1-2-4-16,-1 0 1 0,1 0 0 0,1-2-2 0,0 2 1 0,-1 0 0 15,3-2-1-15,-2 2 2 0,0-2 1 0,-1 2 0 0,-3-1 1 0,1 1 0 16,-2-2-3-16,-2 0 1 0,1 0 1 0,-1 1 0 0,-2 1 2 15,1-2 1-15,-4 2-1 0,2 0 0 0,-4 2-2 16,2-1 0-16,-4 1-1 0,3 0 2 0,-3 0 2 0,-1 1 0 0,1 1 1 16,-1-1 0-16,0 1-2 0,-2 1 1 0,0-2-2 0,0 3 0 0,1-1 1 0,-1-2-2 0,0 3 2 0,0-3-2 0,2 2-2 0,0-1 0 0,0-1-1 0,-1 1 1 0,1-1-1 0,-2 1 1 0,2-1 0 0,0-1 0 0,-2 2 2 0,1-3 0 0,1 1 0 0,0-2-1 0,-2 2-1 0,2 0 0 0,1-2 0 0,1 1 1 0,-1 1 0 0,2 0 1 0,-1 0-2 0,-1-1-2 0,1 1 0 0,-1 0 2 0,2 0 0 15,1 1 1-15,-1-1 0 0,0 1 1 0,0-1 1 0,1 2-1 0,-1-1 0 0,2-1-1 0,-2 1-2 0,0 1 2 0,1-1 0 0,-1 1 0 0,2-2 3 16,-2-1-1-16,-1 3-1 0,3-3-1 0,-2 3-1 0,2-2 0 16,0-2 0-16,0 1 2 0,1-1 0 0,-1 0 0 0,2 0 0 0,0 0 0 15,1-1 2-15,-1-1-1 0,3-2-1 0,1 3 0 0,-1-3-1 0,2-1 0 16,0 2 3-16,2-3-1 0,-1 1 0 0,4 0-2 0,1 1-3 15,-3-1 0-15,2 0 1 0,-3 0 2 0,0-1-2 0,0 1 1 0,1 2-1 16,-1-1 1-16,0 1 0 0,-2 1 0 0,-1 0-1 0,0 2 0 0,1 0-1 16,-2 0 3-16,2 0 1 0,-2 2-1 0,0-2-1 0,-1 2-3 15,-1 1 0-15,1 1-1 0,-1-1 3 0,1-1 0 0,-2 1 0 16,-2 1 1-16,1-2-2 0,1 1 1 0,0 1 0 0,-2-1 0 0,0 1 0 16,0 1 0-16,0-2 0 0,0 1 1 0,0-2 3 0,1-1-1 0,1 1-1 15,0 2-1-15,0-3-2 0,-1-1 1 0,3 2 2 0,-2-2-1 16,-1 2 1-16,3-2 0 0,-3 2-1 0,3-1 0 0,-2 1 1 0,1 0-6 15,1-1-21-15,-1 1-25 0,1-2-38 0,-1 2-39 0,2-2-43 16,1 2-8-16,2-2 31 0,-1-2-145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3:28.68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68 215 17 0,'0'-4'84'0,"0"2"-80"0,2-1-2 0,0 1-1 0,0 2-1 0,-2-2 1 15,0 2-1-15,1 0 0 0,-1 0 0 0,0-1-1 0,0 1 1 0,0 0 0 16,0 0 0-16,-1 1 2 0,1-1-1 0,-2 0-2 0,0 0 1 16,0 0-1-16,-1 0 0 0,-1 0 2 0,-1 0-1 0,0 0 0 0,1 0 1 15,-1-1 1-15,0 1 0 0,0 0 0 0,1-2 0 16,-1 0-1-16,2 0 0 0,-1 1 3 0,1-1-2 0,1 0 0 0,-2 0 0 15,3 1-3-15,-1-3 2 0,0 2-1 0,2-1 1 0,0 1-1 16,0 0 0-16,-2 1-2 0,2-3 2 0,0 2 1 0,2-1-2 0,-2 1 3 0,0-1 0 16,2 1-1-16,0-2 1 0,-2 3-1 0,1-1 2 0,-1 0-2 15,0 2 0-15,0-2 0 0,0 2-2 0,0 0 2 0,0 0-1 0,0 2 1 16,0-2-1-16,0 0-1 0,0 0 2 0,0 2 0 0,0-2-1 0,0 2 1 16,0-1 0-16,-1-1-1 0,1 2 2 0,0-2-1 0,-2 2 1 0,2-2 1 15,-2 0 0-15,2 2 0 0,0-2 0 0,0 0 3 0,-2 0 2 0,2 0 2 16,0 0 3-16,0 0-2 0,0 0 1 0,0 0-1 0,0 0-3 15,0-2-2-15,0 2 0 0,2 0-4 0,-2 0 1 0,0-2 0 0,0 2 0 16,0 0 0-16,0 0-1 0,0 0-1 0,0-2-2 0,0 2 3 0,2 0-3 16,-2 0 0-16,0 0 1 0,0 0-3 0,0 0 1 0,2 0 1 15,-2 0-2-15,1 0 1 0,-1 2 0 0,2-2-1 0,0 0 1 0,0 0 1 16,-1 2 1-16,1-2 0 0,-2 0 2 0,2 2-1 0,-2-2-1 16,2 0 2-16,-1 1-3 0,-1-1 1 0,0 0 1 0,2 0 3 0,-4 2-1 15,4-2 3-15,-2 0-2 0,0 0 1 0,2-2 1 0,-2 2 0 16,0 0 1-16,2 0 3 0,-1 0-2 0,1-1-1 0,0 1 0 0,1 0-3 15,2-2 1-15,-1 2 0 0,-1-2-2 0,1 2 2 0,-1-2 0 16,3 2 1-16,-1-1 2 0,0 1-1 0,2-2 1 0,-2 0 0 0,1 2-1 16,-1 0 1-16,2 0-1 0,-2 0 2 0,0 0-4 0,2 0-1 0,-1 0-1 15,1 0-3-15,0 2 3 0,0-2-1 0,-2 2-1 0,2-2 1 16,0 1 0-16,0-1-2 0,-2 0 2 0,2 2-1 0,0-2 0 0,-2 0 0 16,2-2 0-16,2 2-1 0,-2 0 2 0,2-1 3 0,-2-1-3 15,2 0 1-15,-2 0-1 0,0-1-4 0,1 1 5 0,1 0-1 16,-2-1 1-16,2 1-1 0,-2-1 0 0,0 1-2 0,1 0 2 0,-1 0 0 0,2 1 0 15,-2-1 1-15,0 2 1 0,0-2-2 0,0 2 3 0,0 0 0 16,-2 0-1-16,2 0-2 0,0 0-1 0,0 2-3 0,2-2 3 16,-2 0-1-16,0 0 1 0,0 0 0 0,0 2-1 0,2-1-1 0,-2-1 1 15,2 2-1-15,-1-2-1 0,-1 0 2 0,2 2 0 16,0-2-2-16,-2-2 5 0,2 2-1 0,-1 0-1 0,-1 0 1 16,0 0-2-16,0-2 1 0,0 2 2 0,-1 0 0 0,-1-1-1 0,-2 1 2 15,1-2-1-15,-1 2 1 0,3 0 1 0,-3-2 1 0,0 2-3 0,3 0 0 16,-3-2-1-16,2 2-3 0,1-1 3 0,-1 1-1 0,0-2-2 0,2 2 1 15,-2-2-3-15,1 2 2 0,1-2 1 0,0 2 0 0,0 0 0 0,-2 0 0 16,2 0-1-16,-2 0 0 0,2 0 3 0,-2 0-1 0,1 0 0 0,-1 0-1 16,-2 0 0-16,3 0 0 0,-1 0 3 0,-2 0-2 0,3 2 0 0,-3-2-1 0,1 0-1 15,1 0 0-15,-2 0 2 0,3 0 0 0,-1 0-2 0,0 0 2 0,-1 2-1 16,1-2-1-16,0 2 1 0,-1-2 1 0,1 0-2 0,0 0 2 16,-1-2-1-16,1 2 0 0,-2-2 3 0,3 0-3 0,-1 2 0 0,0 0 0 15,0 0-3-15,1 0 3 0,-1 0 0 0,0 0 2 0,-1 0-2 16,1 0 0-16,0 0 0 0,0 0-2 0,0 0 2 0,-1 0 1 0,1 0-1 15,0 0 1-15,1 0-1 0,-1 0 0 0,0-1 2 0,-1 1-2 16,1 0 0-16,2 0 0 0,-4 0-1 0,4-2 1 0,-1 2 0 16,-1 0 0-16,2 0 0 0,0 0 0 0,0 0-2 0,-2-2 1 0,2 2 3 0,0 0-1 15,0 0-1-15,-2 0-2 0,2 0 1 0,-1 0 1 0,-3 0 0 0,2 0 0 16,1 0 0-16,-1 0-2 0,2 0 0 0,0 0 2 0,2 0-1 16,-1-2 1-16,-1 2-1 0,2 0 2 0,-2-1-1 0,0 1 0 15,2-2 2-15,-2 0-1 0,2 0 0 0,-2 1 0 0,1 1-1 0,-1-2 2 16,2 0-1-16,-2 2 0 0,0 0 0 0,2-2-3 15,-2 2 2-15,0 0 0 0,0 0 2 0,0 0-2 0,0 2 2 0,-2 0-1 0,2 0-2 16,0-1 2-16,0 1 2 0,2 0-3 0,-1 1 1 0,-1-1-1 16,2 0 0-16,0 0 2 0,0 1 0 0,1-1-2 0,1 0 0 15,-1-1-2-15,1 1 1 0,-1-2 0 0,-1 0 2 0,1 0-1 0,-1 0 1 0,2 0 0 16,-1 0-1-16,1-2 1 0,-3 2 0 0,1 0 1 0,1-1-1 16,-1 1 1-16,0 0-2 0,0-2 3 0,-1 2-1 0,-1-2-1 15,2 0 0-15,-2 2-3 0,0 0 2 0,2 0 0 0,-2 0 0 0,2 0 0 16,-1 0-2-16,1 0 2 0,0 0 0 0,0 0-1 0,3-1 2 0,-3 1-1 15,1 0 0-15,1-2 0 0,-1 2-1 0,-1 0 0 0,1-2 1 16,1 2-1-16,-1-2-1 0,1 1 2 0,-1-1-1 0,2-2 1 0,-1 3 1 16,-1-1 1-16,1 0 0 0,-2-1-1 0,1-1 1 0,-1 2-2 15,0-1 2-15,-1 1-1 0,1 0-3 0,-2 1-1 0,0-1 1 0,0 0 0 0,2 0 2 16,-2-1 1-16,2 1-3 0,-2 0 2 0,1 1 0 0,1-1-1 16,0 0 0-16,0 0 0 0,-1 1 1 0,1-1-1 0,2 0 2 15,-3 2-2-15,1-2 0 0,0 1 2 0,1-3-2 0,-1 2 1 16,0-1 2-16,-1 1-2 0,1 0 1 0,0 1 0 0,0-1-1 0,-2-2-1 15,1 1 1-15,1 1 0 0,-2 0 1 0,2-1 1 0,-2 1 0 16,2 0-2-16,-2 1 0 0,0-1 1 0,0 0 0 0,-2 0 1 0,2 1-1 0,-2 1-1 16,0 0 2-16,1 0-1 0,-1 0 1 0,0-2 1 0,0 2-3 15,1 0 1-15,-3 0-1 0,2-2 0 0,-1 2 0 0,1 0 1 0,-1-1-1 0,1 1-1 0,-2 0 1 16,3 0-1-16,-3 0 2 0,1 0 0 0,-1 0 0 0,-1 0 0 0,1 0 0 16,1 0 0-16,1 0 0 0,-1 1 1 0,1-1-2 0,-2 0 3 15,1 0-2-15,1 0 0 0,-1 2 0 0,-1-4-1 0,1 2 2 16,-1 0-1-16,1 0 0 0,1 2-1 0,-2-2 0 0,1 0 1 15,-1 0-1-15,1 0 2 0,-1 2-1 0,2-2-1 0,-1 0 2 16,1 1-4-16,0-1 2 0,-1-1 2 0,1 1-1 16,0 0-1-16,1 1 1 0,-3-1-1 0,2 0 0 0,1 0 1 15,-1 0-1-15,2 2 0 0,-2-2 1 0,2 0-1 16,-2 2 1-16,1-2 1 0,-1 2-3 0,-2-1 2 0,3-1 2 16,-3 2-5-16,2 0 3 0,1 0-1 0,-3-2-2 0,2 1 1 15,-1 1 1-15,1 2 0 0,0-3 0 0,1 1 2 16,-1 0-1-16,-2 0-1 0,3-1 0 0,-1 1 0 0,0 0-1 15,0 1 4-15,2-1-3 0,-1-2 0 0,1 2 0 0,0-2-4 16,0 0 5-16,0 0-2 0,0 0 1 0,0 0 1 0,1 0 0 16,-1 0-1-16,-2-2 1 0,2 2 0 0,-1 0-2 15,1 0 1-15,-2 0 1 0,0 0-1 0,0 0 1 0,1 0 2 0,-3 0-2 16,2 0 1-16,-1 2-1 0,-1-2-1 0,1 0 0 0,-2 2 0 16,1-2 2-16,1 1 0 0,-3-1 0 0,3 0-1 0,-2 2 0 0,1-2-1 0,-1 2 1 15,0 0 1-15,-1-2 0 0,1 0 0 0,0 1 1 16,0-1-2-16,-1 0-1 0,-1 2 1 0,2 0-2 0,0-2 0 15,0 2 1-15,1-1-1 0,-1 1-1 0,1 0 1 0,-1 0-1 0,2-1-1 0,-1 1 2 16,1 0-3-16,-1 0 1 0,1-2 2 0,-1 0-1 0,2 0 1 0,-1 0 3 16,1 0 0-16,-1 0-2 0,1 0 0 0,-2-2-1 0,1 2 1 15,-1 0 2-15,1-2 0 0,-1 0 1 0,-1 2-1 0,0-1 2 16,1-1-1-16,-1 2 0 0,0-2 0 0,0 0 0 0,-2 2 0 16,1-1 1-16,-1 1-2 0,0-2 3 0,2 2-2 0,-2 0 0 0,-2 0 2 15,2 0-1-15,0 2 0 0,0-2 0 0,0 0-2 0,0 0-2 16,-1 0-1-16,1 0-1 0,0 1-3 0,0-1-2 0,0 0 0 0,0 0-3 15,0 2 2-15,1 0-1 0,1-2 0 0,0 2 5 0,1-1-1 16,-1-1 1-16,2 2 3 0,-3-2-3 0,3-2 3 0,1 2 1 0,-1-1 1 16,1-1-1-16,0 0 1 0,0 2-1 0,1-2-1 0,-1 1 1 0,2-1 1 15,-2 0 0-15,0 2-1 0,1-2 0 0,-3 1 1 0,0-1-1 16,3 0 0-16,-3 2 0 0,1-2 0 0,-1 2 0 0,-1 0 0 0,1 0 0 16,-1 0 0-16,0 0-1 0,0 0 2 0,-2 0-1 0,1 0 0 15,1 0 1-15,0 0 0 0,-2 0-1 0,2 0 2 0,-2 0-1 16,0 0-1-16,0 0 0 0,0 0-1 0,0 2-1 0,0-2 0 15,0 0 1-15,0 0 1 0,0 0 1 0,0 0-1 0,0 0 0 16,0 0-1-16,0 0-1 0,0 0-1 0,0 0-1 0,0 0-1 16,0 0-1-16,1 0 2 0,-1 2-1 0,2-2 3 0,-2 2-2 15,2-2-1-15,-2 1 0 0,2-1-1 0,-1 0 2 0,1 2 1 0,2-2 1 16,-3 2 1-16,1 0 0 0,0-1 1 0,0-1 0 0,-1 2-2 16,3-2 2-16,-2 2 0 0,-1-2-2 0,-1 2 1 0,2-2 0 0,-2 1-1 15,2 1-3-15,-2-2-2 0,2 2-2 0,-2-2 0 0,0 2 2 0,1-2 1 16,-1 0 1-16,0 1-2 0,0-1-2 0,0 0-7 15,-1 2-7-15,1-2-8 0,0 0-9 0,0 0-6 16,0 2-4-16,0-2 1 0,0 2 11 0,0-2 11 0,1 0 10 0,1 1-36 16,2-2-47-16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3:30.79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145 32 102 0,'-7'0'1'0,"-2"0"2"0,-1 2-3 0,1 0 0 0,2 1-2 16,2 1 1-16,1-1 2 0,-1 1 0 0,1 1 0 0,-1 0 0 15,0 1-2-15,0-1 1 0,-2-2 1 0,0 1 2 0,-2-1-1 0,2-1 0 16,0 0-3-16,0-2 1 0,2 0 2 0,-1 0 0 0,3-2 2 15,-1 0 1-15,1-1-1 0,1 1 4 0,0-3 3 0,1 1 6 16,1-1 4-16,1 0 3 0,-1 1 0 0,2-1 0 0,0 0-1 0,0 1-2 16,-1-1-4-16,3 0-5 0,-1 1-7 0,3 1-2 0,-3-2-3 0,2 1-1 15,1 1 0-15,1 1-3 0,0-2-1 0,-2 3 1 0,2 1 0 0,-2-2 0 16,2 2 1-16,-2 0-1 0,1 0 0 0,-3 2 2 0,1-2 4 16,-1 1-1-16,1 1 1 0,-1 0 0 0,1 1-1 0,-1-1 6 0,1 0 5 15,1 0 5-15,-2-1 9 0,3-1 4 0,-1 0 4 0,0 0 5 16,0 0 2-16,2 2 2 0,0-2 1 0,2 0-3 0,0 0-7 15,1-2-4-15,1 2-4 0,-1 0-8 0,3-1-4 0,0 1-4 0,0-2-7 16,1 2 2-16,0 0-1 0,-2 0-1 16,2 0 2-16,0 0-1 0,0 0-2 0,0 0 1 0,0 0 0 0,-2 0 1 15,2 2 0-15,-2-2-1 0,1 1-1 0,-1 1 2 0,-2-2 1 16,1 2 1-16,-1 0-2 0,1-2-2 0,-1 1 0 0,3 3 1 16,-5-2 2-16,3-1 1 0,-1 1 0 0,-1-2-2 0,0 2 0 0,-1-2 2 15,1 2-1-15,2-2 2 0,-3 0 0 0,1 0 0 16,0 0-2-16,0-2 4 0,-1 2-2 0,1 0 1 0,-2-2 2 0,0 2-3 15,0-2 0-15,0 2 1 0,0-1-1 0,-2 1 0 0,2-2-2 16,-1 2 2-16,-3-2-1 0,1 2-2 0,-1 0 2 0,1 2-1 16,-3-2 0-16,3 2-2 0,-2-1 1 0,-1-1-1 0,1 2 1 0,-2 0-1 0,2 0-1 15,0 1-1-15,-1 1-1 0,3-3 0 0,-2 3 2 0,-1-1-2 0,1 1 1 16,2-1-1-16,-3 3 0 0,3-1-1 0,1 0 1 0,-1-2 1 16,1 3-1-16,-2-3 0 0,3 1-1 0,1-1 1 0,-2 1-2 0,2-1 1 15,0-1 2-15,1 0-1 0,1-1 2 0,0 1 2 0,0 0 2 16,-1-2 1-16,3 0 4 0,-2 0-1 0,1-2 2 15,-1 0 1-15,0 2 1 0,-1-1 1 0,1-1 1 0,0 0 1 16,1-1-2-16,-3 1 2 0,2 0-4 0,-2 0-4 0,0 1-1 16,0-1-6-16,0 0-1 0,0 0 0 0,0 2 1 0,0-1-2 0,-2 1 2 0,-1-2-1 15,1 2-2-15,-1 0 2 0,1 0-1 0,-2-2 1 0,1 2 2 16,-2 0-3-16,1-2 0 0,-1 2-5 0,0-1-3 16,-1 1-1-16,3-2-4 0,-2 0 1 0,-2 2-1 0,3-2-1 15,-3 2-3-15,2-1-2 0,0-1-1 0,-1 0-3 0,1 1-1 0,0-3 0 16,-2 2-2-16,2-1 2 0,-1 1-2 0,1 0-1 0,-2 1-1 0,2-1-6 0,-1 2-8 15,1-2-11-15,0 0-10 0,-2 1-11 0,3-1-16 16,-1 0-15-16,2 0-9 0,1 2 21 0,-2-1 25 0,3 1-104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3:33.75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12 189 68 0,'-3'-5'121'0,"-1"2"-117"0,1-3-1 0,3 3-3 0,-2 1 2 16,2 0-1-16,0 1 0 0,2-1-1 0,-2 2 2 0,0 0-3 0,2 0 2 15,-2 0 0-15,1 0 0 0,1 0 0 0,0 2-1 0,0-2 1 16,-2 1-3-16,1-1 2 0,-1 0 1 0,2 0-1 0,0 0 1 0,0-1-1 16,-1 1 2-16,-1 0 0 0,2-2 1 0,-2 0 1 0,2 0 1 15,-2 2 3-15,0-1 5 0,0-1 3 0,2 0 5 0,-2 0-2 0,0-1-3 16,0 1-4-16,0 0-5 0,1 2-3 0,-1-1-3 0,2-1-2 15,0-2-2-15,0 3-1 0,1-1 3 0,1 0-1 0,-1 2-1 0,1-2 2 16,1 1-2-16,0-1 2 0,-1 2 2 0,1-2-3 0,-2 0 4 16,3 2-2-16,-1 0-1 0,0-1 1 0,0 1-1 0,-1 0 1 0,1 0 0 15,-2 0 0-15,3 0-1 0,-1 0 3 0,-2 0 1 0,3 0 1 0,1 0 2 0,-2 0 1 16,2 0 0-16,0 1 2 0,0-1 1 0,-2 2 0 16,4-2 3-16,-2 2-3 0,2 0-2 0,-1 1 1 0,1-1-3 15,2 0-1-15,-1-1 1 0,1 3-1 0,-1-2-4 0,2-1 2 0,1 3-1 16,1-2-1-16,0-1 1 0,1 1-1 0,1 0-2 0,2-2 2 15,1 2 0-15,0-4 1 0,2 2-1 0,-2-4 2 0,0 3-1 0,1-3 0 16,-1 1 6-16,0-1-1 0,0 1 3 0,1-1 2 0,-1 1 0 0,0-1 3 16,0-1-1-16,-1 0 1 0,1 1 0 0,0 1-1 0,-1-1-1 15,1 1 2-15,0-1-3 0,0 1 0 0,-1 1-4 0,1-1-3 16,0 1-1-16,1-2-2 0,1 3 0 0,-2-1-2 0,2-2 1 0,0 1-2 16,1 1 1-16,-2-3-2 0,-1 1 2 0,2-1 0 0,-2 2-1 15,0-3 2-15,2 1 0 0,0 2 1 0,0-3 1 0,0 3 1 0,-1-2-2 16,-1 1-1-16,0 1 1 0,-2 1-2 0,1-2 3 0,-1 1-1 0,1 1 1 15,-1-1-1-15,-1 1 0 0,0-2 1 0,-2 3 0 0,0 1 0 16,2-2-1-16,-2 2 0 0,0 0 0 0,1 0 2 0,1 0-3 16,0 0 4-16,-2 0-3 0,0 0-1 0,1 0 0 0,-1 0-2 15,4 0 0-15,-1 0 2 0,3 0 0 0,-3 2-1 0,1-2 0 0,-3 1 0 16,1-1 0-16,0 2 1 0,0 0 0 0,-2 0-1 0,1-2 1 16,-1 1-1-16,0-1 1 0,0 2 0 0,0 0 0 0,0 0 0 15,0-1 0-15,0 3 2 0,-2-2-1 0,1-1 2 0,1 1 2 0,-2-2 0 16,2 2 3-16,0 1 4 0,0-1 1 0,0 2 2 0,-2-1 0 0,0 1-1 15,1-3 0-15,1 3-2 0,-2-1 0 0,2 1-3 0,2-1-3 16,-3 1-1-16,1-1-1 0,0-1 0 0,2 2 2 0,0-1-2 0,1-1-1 0,-1 1 1 0,0-1-3 0,-2 0 3 0,0 0 0 16,0-1-1-16,2-1 2 0,-1 2 0 0,3-2 0 0,-2 0-1 0,1 2 3 15,1 0-3-15,-1-1-1 0,-1 1 1 0,1 0-3 0,1-2 3 16,-1 2-1-16,-1-1 1 0,3 1-2 0,0 0 0 0,-1 0-1 0,3-1 1 16,-4 3-1-16,3-2 0 0,-1 1 0 0,0 0-1 0,0 1 0 15,0-1 1-15,2 1 2 0,0-1-3 0,0 1 1 0,0-1-2 0,2 1-3 16,0 1 3-16,1-1 1 0,1-1 0 0,-2 1 0 0,-1-1-1 0,1-1-1 15,0 0 2-15,1-2-1 0,-1 1 0 0,1-2 1 0,1 1-1 0,-2 0 0 16,1-2 2-16,1 2-1 0,-1-2 0 0,1 2-1 0,-1-2-1 16,-1 2-1-16,1-1 2 0,1 1 0 0,-3 0 0 0,3 0 0 0,-2 0-1 15,-1 0 0-15,-1 1 1 0,0-1 0 0,0 2 0 0,-1 0 2 0,2 1-2 16,1-1 3-16,-2 0 1 0,2 1-2 0,-2 1 2 0,0-1-2 16,0 3-4-16,-2-1 2 0,2-2 1 0,0 3 0 0,-2-1 1 0,0-2 0 15,1 3 0-15,-3-3-1 0,2 1 0 0,-1-1-1 0,-1 1 0 16,2-3 1-16,-1 3 0 0,-1-2 0 0,3-1 2 0,-3 1-2 0,1 0 0 15,1 0 1-15,0 1-2 0,2-1 1 0,-2 0-1 0,0-1 0 16,1 1 2-16,-3-2-3 0,1 2 2 0,-1 0 0 0,1-1-3 16,-1 1 3-16,1 0 0 0,1 0-2 0,-2-1 1 0,1 1 0 15,-2 0 2-15,1 0-2 0,2-1-1 0,1 1 0 16,-1 0-3-16,0 1 2 0,-2-1 0 0,3 0 2 16,1 0 0-16,-2-1-2 0,0 1 1 0,2 2 0 0,-2-3-2 15,2 1 2-15,-1 0 1 0,1 0-1 0,-2-2-1 16,-2 0 1-16,1 1 1 0,-1-1 0 15,1 2 2-15,1 0-1 0,0-2-3 0,2 2 2 16,-2-2 0-16,2 1 2 16,-1-1 0-16,1 2-1 0,0-2 1 0,0 0-1 15,0 0-1-15,-1 0 1 0,3 0 1 16,0-2-1-16,-2 1 1 0,2-1 1 16,-1 0-1-16,3-1-1 0,-2 1 1 15,1-2-3-15,-1 3 2 0,1-1 0 0,1-2-1 0,-1 1 2 16,2-1 0-16,-3 1-1 0,0 1 1 0,-2 0-2 0,0-1-1 0,0 1 2 15,0 0-1-15,0 1 0 0,-2-1 1 0,0 2 0 16,-1-2-2-16,1 2 2 0,0 0 1 0,0 0-4 0,1 2 1 16,1-2 0-16,-4 0-4 0,2 2 5 0,1-2 0 0,-1 1-1 0,2-1 2 15,-2 0-3-15,0 0 0 0,2 0 2 0,-2 0-1 16,2 0 1-16,-1-1-1 0,-3 1 1 0,2-2-2 0,-1 2 2 0,3-2 0 16,-2 2-1-16,2 0 2 0,0-2-1 0,0 2 0 0,-2 0 2 15,1-1-1-15,-1 1-1 0,0 0 1 0,0 0-1 0,0 0 1 0,1 0 1 16,-3 0-1-16,1 1 1 0,-3-1-1 0,1 0 1 15,2 2-2-15,-3-2 0 0,3 2 0 0,-1 0-1 0,1-1 0 16,-1 1 1-16,1 0 0 0,-1 0 0 0,1-1 0 0,1-1 0 16,2 4 1-16,-2-2-2 0,0-1 2 0,1 3-1 0,-3-4-1 0,-1 2 2 15,1-1 0-15,-1 1-1 0,0 0 0 0,0 0 0 0,-1-1-1 16,3 1 2-16,-3 0-1 0,1-2-1 0,0 2 1 0,0-2 0 16,-1 1-1-16,1 1 1 0,2-2 0 0,-1 0-1 0,1 2 2 0,-1-2-1 15,1 0-2-15,-1 2 1 0,2-2 2 0,1 0-2 0,-1 0-1 16,0 0 1-16,2-2-2 0,-2 2 1 0,2 0 0 0,0 0-1 0,0 0 2 15,-2 0 0-15,1 0 1 0,1 0 1 0,0 0-3 0,0 0 2 0,0 2 0 16,1-2 2-16,-1 0 0 0,-2 1-1 0,2-1 2 0,0 0-2 16,0 0-2-16,2 0 3 0,-2 0-3 0,2-1 2 0,-2 1-1 15,0 0-1-15,-2 0 0 0,2 0 1 0,0 0 2 0,0 0-1 0,0 0 0 16,2 0-1-16,-2 0-1 0,1 0 1 0,3 0 1 0,-2-2-1 16,1 2 2-16,1 0-2 0,-3 0-1 0,1-2 1 0,0 2-2 15,-1 0 2-15,-1-2-2 0,2 2 1 0,-2-1 0 0,0 1 0 16,0 0 3-16,0 0-2 0,2 0 0 0,-2 0 0 0,-2 0-2 15,0 0 2-15,0 0 1 0,1-2-1 0,-1 2 2 0,-2 0-4 0,3 0 1 16,-3 0 0-16,2 0-1 0,1-2 1 0,-1 2 1 0,-2 0-3 0,1 0 1 16,-1-2 2-16,1 2 1 0,-1-1 0 15,2 1-1-15,-1-2 1 0,1 2-2 0,0-2 1 0,1 2 0 0,-1 0 3 16,-2 0-2-16,1 2-2 0,-2-2 2 0,1-2-2 0,1 2 1 16,-1 0 2-16,-1 0-1 0,0 0 0 0,-1 0-1 15,1-2 1-15,-4 2 0 0,2 0 1 0,-2-1 0 0,1 1 0 16,-3-2-1-16,2 2 0 0,-1-2 1 0,1 0 3 15,-1 2-2-15,1-1-1 0,-3 1 0 16,-1 0-4-16,3 0 2 0,-2 0 2 0,1 0-1 0,-1 0-1 16,1 0 1-16,-1 0-1 0,2 1-1 0,1-1 1 15,0 2 0-15,0 0-1 0,1 0 1 0,-3-1-1 0,0 1 0 0,3 0 3 16,-5-2-2-16,3 2 0 0,1-1-1 0,-1 1-3 0,-1-2 3 0,1 2 2 16,-1 0-2-16,1-1 0 0,-3-1 1 0,3 2-1 0,-1-2 1 0,-1 2 1 15,2-2-1-15,-3 0 1 0,-1 0 1 0,2-2-2 0,0 2 1 16,-2 0 2-16,2 0-1 0,-1-2-1 0,-1 2 2 0,0 0-5 15,0-1 4-15,0 1 1 0,0-2-2 0,0 0 1 16,0 2-2-16,-2-2 0 0,2 2 1 0,-1 0 1 0,-3 0-1 16,2 0 0-16,-1 0 0 0,1 0-2 0,-1 2 2 0,-3-2 1 15,3 2-5-15,-1 0-3 0,1-2-8 0,-1 1-8 0,-1-1-4 16,2 0-7-16,-3 2-7 0,3-2-6 0,-2 0-7 0,-1 0-9 0,1 0-3 16,0 2-6-16,0-2-8 0,-1 0-9 0,1 2-10 0,2-2 2 0,-3 0 23 15,3 0 22-15,-1 0-120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1:55.78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D287F6-7E1F-4E3D-B3B4-A09F74CBAC4A}" emma:medium="tactile" emma:mode="ink">
          <msink:context xmlns:msink="http://schemas.microsoft.com/ink/2010/main" type="inkDrawing" rotatedBoundingBox="19013,10646 22430,10546 22432,10590 19014,10690" shapeName="Other"/>
        </emma:interpretation>
      </emma:emma>
    </inkml:annotationXML>
    <inkml:trace contextRef="#ctx0" brushRef="#br0">0 116 1 0,'1'-1'0'0,"4"-1"2"0,0-1 27 16,-2 0-13-16,0 1 1 0,0 1 4 0,0-1 3 0,1 0 5 0,-1 1-2 15,0-1-5-15,-1 2-9 0,1-1-5 0,-2 1-4 0,1 0-3 0,-1 0 2 16,1 0 0-16,0 0 1 0,-1 0 0 0,1 1 0 0,-1-1-3 16,1 0 1-16,1 0 2 0,-1 0 0 0,-1 2 4 0,1-2-3 0,-1 1 1 15,1-1 1-15,1 2 1 0,-1-2 5 0,1 2 1 0,2-2 3 0,-2 0-1 16,1 0-2-16,0 1 5 0,0-1-4 0,1 0 0 0,1 0-1 16,-1 0-3-16,1 0 2 0,1 0 0 0,-1 0 0 0,0-1-2 0,1 1-1 15,-1 0-1-15,0-2 1 0,1 0-1 0,-3 2 3 0,1-1-2 0,1-1 1 16,-1 1 3-16,2 1-1 0,-1 0 5 0,-1 0-2 0,1 0 1 15,-1 0-3-15,-1 0-2 0,1 0 4 0,0 0-1 0,0 0 2 0,1 0 0 16,-1 0-2-16,-1 1-2 0,3-1-1 0,-1 2 2 0,2-2-1 16,-2 1 0-16,2-1-1 0,-2 2-3 0,2-2 1 0,0 2 1 0,0-2-3 15,-2 0 2-15,2 0-4 0,0 0 0 0,0 1 4 0,0 1 2 0,0-2 3 16,0 1 1-16,1-1 0 0,-1 0 1 0,2 0 2 0,-2 2 5 16,1-2 1-16,-1 0-7 0,3 0-9 0,0 2-6 0,3-2-3 0,0 1 4 15,-2-1 9-15,-3 0 8 0,-1-1 4 0,-2 1 6 0,2-2-2 16,2 0-4-16,-3 1-2 0,1 1-4 0,2-2-4 0,-2 2-2 0,0-1-5 15,1 1-1-15,-1-2 2 0,0 0-3 0,1 1 0 0,-1 1-5 0,2-2 1 16,-2 2-3-16,1 0 2 0,-1 0 2 0,1 0-4 0,1-1 2 16,-2 1-2-16,1 0 0 0,-1 0 1 0,2 0 3 0,-2 0 0 0,-1 0-2 15,3 0 1-15,-2 0-2 0,1 0 2 0,1 0 1 0,-2 0 1 0,0 0 1 16,-1 0-2-16,1-2 0 0,0 2 0 0,2 0 1 0,-1-1 0 16,2 1 2-16,0-2-3 0,0 0-1 0,0 1 0 0,1-1 0 0,-1 1 2 15,1 1-2-15,1-2-1 0,-1 1-2 0,0-1 3 0,0-1-1 0,1 1 0 16,-2 1 5-16,1-1-5 0,0 2 0 0,0-2 1 0,-1 2-3 15,2-1 1-15,-2-1 3 0,0 2-1 0,-2-1 2 0,2 1 4 0,-1 0-7 16,1 0 1-16,2 0-1 0,-1 0-3 0,1 0 6 0,-2 0 3 0,-2 1 2 16,1-1 1-16,-1-1 1 0,1 1-1 0,-1 0-1 0,1 0 0 15,-1 0-2-15,1 0 0 0,1 0-2 0,-2 0 2 0,2 0-1 0,0 0 0 16,2 0 0-16,0 0-3 0,-1 0 0 0,1 0 0 0,0 0 1 16,-2 0-2-16,0-2 4 0,0 2-2 0,0 0-4 0,-2-1 3 0,2 1-2 15,-1 0 1-15,1 0 0 0,-2 0 1 0,1 0-2 0,-1 0 0 0,-1 0 2 16,2 0 1-16,-1 0-1 0,1 0-2 0,1 0 0 0,-2-2-2 15,1 2 2-15,-1 0 3 0,2 0-1 0,0 0 2 0,0-2-3 0,0 2-3 16,0 0 1-16,2 0 0 0,-4-1 3 0,4 1-1 0,-2 0 0 0,0 0-3 16,0-2 1-16,2 2 2 0,-2-1 1 0,0 1 1 0,2 0-2 15,-2-2 0-15,0 2-2 0,0 0 3 0,0-1 4 0,0 1-3 0,0 0 2 16,2 0-2-16,-2-2 0 0,-3 2 3 0,1 0 3 0,0 2-1 16,1-2-2-16,-1 0 0 0,1 0-4 0,1 0 0 0,0 1-2 0,2-1 1 15,-1 2 0-15,-1-1 1 0,-1 1-1 0,-1-2 0 0,1 0 6 0,1 1-6 16,0-1 3-16,-2 0-6 0,2 2-2 0,0-2 4 0,0 0 0 15,1 0 4-15,-1 2-1 0,-2-2-1 0,2 0 0 0,0 0 1 0,-1 0 0 16,1 0-1-16,-2 0 2 0,2 0-2 0,0 0 0 0,-1 0 1 16,-1 0 4-16,1 0-2 0,-1 0 0 0,2 0-2 0,-1 0-5 0,-1 0 6 15,1 0-3-15,-1 0 1 0,2 0 1 0,-1 1-3 0,-2-1 0 0,1 0-1 16,-1 2 0-16,0-2-1 0,1 0 3 0,2 1 2 0,0-1-3 16,0 0 6-16,1 2-6 0,-1-2 0 0,1 0 0 0,-1 0-2 0,0 0 2 15,2 0 0-15,-2 0 1 0,0 0-1 0,0 0 1 0,0-2-1 0,0 1 0 16,0-1 1-16,0 2 2 0,0-1-1 0,0-1-3 0,-1 0 2 15,1 1-1-15,-2-1 5 0,3 1-3 0,-3-1-1 0,0 1-1 0,1-1-4 16,1 2 5-16,-3-2 0 0,3 1 0 0,-2-1-2 0,1 1 1 0,1-1-2 16,0 2 0-16,0-2 2 0,-1 2 0 0,-1-1 0 0,0 1-1 15,1-2-1-15,1 1-1 0,0 1 6 0,-1-2-2 0,1 2-2 0,0-1 1 16,0 1-7-16,1-2 5 0,1 0 1 0,0 2 0 0,-1-1 1 16,1-1-2-16,-1 2 1 0,0 0-4 0,0-1 3 0,-1 1 3 0,0-2-4 15,-1 1 4-15,1 1-4 0,0-2 1 0,0 2 3 0,0-2 1 0,0 1 2 16,-1 1-2-16,1-2-4 0,0 2 1 0,1 0-4 0,-1-1 5 15,0 1 2-15,2-2-4 0,0 0 3 0,-1 2-5 0,1 0 2 0,0-1 4 16,-1-1-3-16,1 1 3 0,1 1-2 0,-1 0 0 0,-2 0 0 0,1-2-1 16,-1 2 3-16,0 0-4 0,0-1 1 0,-1 1-3 0,1 0 3 15,-2 0 0-15,3 0 0 0,-3 0 2 0,2 0-3 0,0 0 1 0,-1 1 1 16,-1-1-1-16,1 0 0 0,-3 0 1 0,3 0 0 0,-1 0 0 16,-1 2 1-16,2-2-4 0,-1 0 1 0,1 0-1 0,-1 0 0 0,2 0 1 15,0 0-3-15,0 0-1 0,-1 0-9 0,1 0-8 0,-3 0-10 0,1 0-19 16,-1 0-15-16,0 0-22 0,0 0-32 0,0 0-34 0,0 0-42 15,-2 0-40-15,2-2 0 0,0 2 49 0,-2-1 59 0,2-3-168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3:46.37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770 126 1 0,'0'-2'127'0,"-2"2"-105"16,2 0-20-16,0 0-1 0,-2 0 1 0,0 0 0 0,2-2 0 15,-1 2-2-15,1 0-1 0,-2 0 1 0,0 0 0 0,2 0 1 0,-2 0 0 16,1 0-1-16,-1 0 0 0,2 0 0 0,-2 0 1 0,-1 2 0 16,1-2-2-16,0 2 2 0,0-2-2 0,-1 0 1 0,1 2 4 15,-1-1-3-15,-3-1 0 0,3 2 0 0,-1-2-4 0,1 0 5 0,-1 0-1 16,-1 0 1-16,0 0 1 0,0 0-1 0,1 2 0 0,-1-2 0 0,1-2 1 16,1 2 0-16,-2-2 0 0,1 2 2 0,-1-1-2 0,1-1 2 0,1 2 3 15,-2-2-1-15,1 0 1 0,1 1 1 0,1-1-1 0,-2 0 4 16,3-1 1-16,-3 1 1 0,2-1 1 0,-1 1-3 0,1-2-1 15,-1 1 4-15,-1 1 8 0,1-1 5 0,1 1 9 0,-2-2 1 0,1 1-2 16,-2-1-2-16,-1-1-4 0,1 0-7 0,2 0-6 0,-1-1-6 0,1 1-5 16,-3 0-1-16,3 1 0 0,-1-1-1 0,-1 2 2 0,2 1-2 0,-1-2 0 15,1 3-1-15,1-1-1 0,-2-2-1 0,1 3 0 0,-1-1 0 16,1-2 0-16,1 3 1 0,-1-1 2 0,-1 0-1 0,3 0 3 16,-3 1-2-16,1-3-2 0,-1 2 3 0,1 1-2 0,-1 1 1 0,-1-2 1 15,1 0 2-15,1 2-1 16,-2-2 0-16,-1 2 0 15,3-1-3-15,-2 1-1 0,1 0 0 16,-1 0-3-16,1 0 3 0,-1 0-1 16,0 1-1-16,1-1 0 0,-1 2-2 15,0-2 0-15,-2 2 2 0,2 0 1 16,-2 1-2-16,1-1 1 0,1 0-1 16,0 1 0-16,0-1 2 0,-1 0 0 0,1 1 2 15,0-1-1-15,0 0 1 0,-2 1 1 16,1-1 4-16,-1 0 0 0,2-1 0 0,-2 1 0 0,2 0-1 15,-2 0 2-15,2-1 2 0,-2 1 2 0,1 0-1 0,-1 0-1 16,0-1-2-16,0 1-1 0,0 2-3 0,0-3 0 0,2 1-1 16,-2 0-2-16,2 0-1 0,0-1 0 0,0 3 1 0,-1-2-3 15,-1-1 1-15,2 1-1 0,2 0-3 0,-3-2 3 16,1 2 1-16,2-1-2 0,-3-1 3 0,3 2-2 0,1-2-1 16,-1 2 3-16,-3-2 0 0,3 2-2 0,-2-1 4 15,1-1-3-15,1 2-1 0,-1 0 1 0,1 0 0 0,-1-2-1 16,1 0 1-16,1 1-2 0,-2-1-2 0,1 0 3 15,1 2 1-15,-1-2-1 0,1 0 0 0,0 0 2 0,0 2-2 16,1-2 3-16,-3 0-2 0,2 0 1 0,-1 0 1 16,1 0 0-16,0 0 0 0,1 0 0 0,-1 0 1 0,0 0 0 15,0 0 0-15,1-2 1 0,-1 2-3 0,-2 0 3 0,3 0-1 0,-1 0 1 16,-2 0 2-16,3 0-2 0,-1 0 1 0,-2-2-1 0,3 2 1 16,-3 0-1-16,2 0 0 0,-1 0-1 0,-1 0-1 0,1 0 4 15,1 0-3-15,-1 0 3 0,-1 0-1 0,2 0-4 0,-1 0 4 16,1 0 0-16,-1-1 2 0,-1 1 2 0,2 0-2 0,-1 0-2 0,-1 0 0 15,1 0-2-15,1 0 2 0,0 0 2 0,-1 0-2 16,1 0 0-16,-1 1-1 0,1-1 1 0,-2 2 1 0,1-2-3 16,-1 2 1-16,1-2-5 0,-1 2 1 0,1-2-1 0,1 1 1 15,0 1 0-15,-1 0-1 0,1 0 0 0,0-2-1 16,1 1 1-16,-1-1-1 0,0 0 4 0,0 2-1 0,1-2-2 16,-1 2 1-16,0-2 1 0,1 2-1 0,-1-2 1 0,2 0-1 15,-2 0-2-15,0 1 2 0,2-1-1 0,-1 0 1 0,1 0-1 16,0 0 0-16,0 2-2 0,0-4-2 0,0 2-2 0,0 0-2 0,0 0-1 15,1 0-1-15,-1 0-2 0,0 0-2 0,2 0 2 16,0 0 2-16,0 2 3 0,1-2 5 0,0 0 5 16,1 0 1-16,-1 0 6 0,3-2-1 0,1 2-2 0,0 0-1 15,1-1-5-15,1 1 0 0,2-2-1 0,-1 0 0 0,4 0 1 0,-2 1 0 16,2-1 0-16,0 0 1 0,0 0 1 0,0 1-3 16,0-1 1-16,0 0 0 0,-1 0 1 0,-1 1 1 15,0-1-1-15,-1 0-1 0,-1 2 0 0,1-2 0 0,-3 2 0 0,3 0-1 16,-3 0 1-16,3 0 0 0,-1 0 1 0,-1 2-1 15,2-2 0-15,-3 2 1 0,3-2-2 16,-1 0 0-16,3 0 1 0,1 0-1 0,0 0 0 16,0 0 1-16,1 0 0 0,-1 0-2 0,2-2 2 0,0 2 1 15,-4-2-1-15,2 1 0 0,-2 1 0 0,1-2-1 0,1 2 1 0,-2-2 2 16,0 2-3-16,0-2 4 0,-1 2-3 0,1 0 0 0,0 0-1 16,-1 0 0-16,1 0 0 0,-3 0 0 0,1 2 1 0,1-2-1 0,-3 2 0 15,3-2 1-15,-1 2-1 0,1 1 0 0,-1 1 0 0,3-3 0 16,-3 3-1-16,2-2 1 0,-1 1 0 0,1-1 2 15,-1 1-1-15,1 1-1 0,-2-1 1 0,1-1-1 0,1 1 0 16,-2-1 1-16,3 2 0 0,-3-3-2 0,2 1 3 0,1-2-1 16,-1 2-1-16,-2-2 2 0,3 0-1 0,1-2 0 15,-2 2 2-15,0-2-1 0,2 1-1 0,-3-1 0 0,1-2 0 16,-2 3-1-16,1-3 3 0,3 1-1 0,-2-1 1 0,2 1 1 16,0-2-3-16,0 3 1 0,0-2 1 0,0 1 0 0,0-1 0 15,0 1 0-15,2 1-2 0,-2-1-1 0,0 1 1 16,-2 0 1-16,2 0 1 0,0 2-1 0,-2-1-2 0,2 1 1 15,-2 1-1-15,1-1 0 0,1 2 1 0,-2 0 0 16,0 0-1-16,0-1 1 0,2 1 0 0,-3 2 0 0,-1-3 0 16,2 3 1-16,1-2-2 0,-3 1 1 0,2-1 1 15,1 0 0-15,-1-1 1 0,0 1-2 0,2 0-1 0,-2 0 1 16,1-1-2-16,1 1 2 0,0 0 2 0,-2-2-2 16,2 2-1-16,2-1 1 0,-2-1 1 0,1 0-1 0,-1 2 1 0,-2-2-1 15,2 2-1-15,0-2 1 0,0 0-1 0,0 0 0 16,0 0 4-16,0 0-3 0,0 0-1 0,2-2 0 15,-2 2-1-15,2-2-2 0,-2 2 5 0,2 0 0 0,-1 0-4 0,-1 2 3 16,2 0 0-16,-2-1-2 0,0 1 2 0,0-2 0 16,0 2-1-16,0 0 1 0,0-2-1 0,-2 1 0 15,0 1 1-15,1-2 1 0,1 2-2 0,-2 0 0 0,2-1 1 16,-2 1-3-16,-1 0 4 0,-1 0-2 0,2-1 0 0,-1 1 1 16,1 2-1-16,-1-1 1 0,-1-1 1 0,1 1-1 15,-3-1-1-15,3 2 0 0,-2-1-1 0,-1 1 2 0,-1-1 1 16,2 1-3-16,0-1 3 0,1 1-4 0,1-1 2 0,-1 1 2 15,2-1 0-15,-1 1-2 0,1-3 0 0,0 3 1 16,1-1 0-16,-1 1 2 0,0-2 0 0,-1-2-1 16,1 1-1-16,-2-1 1 0,1 0 0 0,1 2 2 0,-1-2 0 15,1 0-2-15,-2 0 2 0,1-2-4 16,-1 2 2-16,3 0 1 0,-1 0 0 0,-2 0-1 0,2 0 1 16,-1 0-1-16,1 0 1 0,-1 0 1 0,-1 0-1 15,1 0 0-15,1 0-2 0,-2 0 1 0,3 0 1 16,-3 0 2-16,1 0-1 0,1 0-1 0,-2 0-2 0,1 0-2 15,1 0 3-15,-1 2 1 0,1-2 0 0,2 0-1 0,-2 0-1 16,2-2-2-16,0 2 3 0,2 0 0 0,-1-1 0 16,1 1 0-16,0-2-2 0,-2 2 1 15,2-2 0-15,-2 0 0 0,0 1 0 0,0 1-1 0,0-2-1 16,0 0 0-16,1 2 3 0,-1 0-1 0,0 0 3 0,-1 2 0 0,1-2 0 16,-2 0-1-16,0 0 1 0,-2 2 1 0,3-2 0 15,-3 0 0-15,2 1-2 0,-1 1-1 0,1 0 0 0,-1-2 0 0,1 2 1 16,0-2-1-16,0 1-2 0,1 1 1 0,-1-2-1 0,0 2 0 15,2-2 3-15,-2 0-3 0,2 0 2 0,-1 2 1 0,-1-2 0 16,0 0 1-16,2 0 0 0,-2-2 0 0,2 2 3 0,0-2 0 16,0 2 3-16,-2-2-2 0,1 1 0 0,-1 1-1 0,0-2-1 15,0 2 1-15,2 0-3 0,0 0 2 0,2 0-1 0,-2 0-2 16,0-2 0-16,2 2 0 0,-2 0-2 0,2 0 1 0,-2 2 1 16,0-2-1-16,1 0 1 0,-1 2-1 0,0-2 2 0,2 0-2 15,-2 1 0-15,2-1 0 0,-1 0-3 0,-1 2 4 0,2-4-2 16,-2 2 1-16,0 0 2 0,-2-1-1 0,2 1-1 0,-1 0 2 15,1-2-1-15,1 0-2 0,-1 0 3 0,0 1-3 16,2-1 1-16,-2 0 0 0,0 0 1 0,2 2-3 0,-2 0 2 16,1 0 0-16,-1 0-4 0,2 2 3 0,-2-2-1 0,0 2 1 15,2 1 0-15,-4-1-1 0,0 0 0 0,1 1 1 0,-1-1-1 16,0 2 2-16,0-1 0 0,1 1-2 0,-1-1 2 0,2 1-1 16,-2-1-1-16,2-1 3 0,-2 1-1 0,0-1-2 0,1 0 2 15,-3 0-2-15,2-2 1 0,1 0 2 0,-1 0-1 0,0 0 0 16,0 0 0-16,2-2-1 0,-1 0 0 0,-1 0 2 0,0 1 0 15,0-1 0-15,-1 0-2 0,1 2 2 0,0-2-1 16,1 2-1-16,-3-1 2 0,2 1-4 16,-1-2 1-16,1 2 0 0,0 0 0 0,-1 2 0 0,-1-2 1 15,2 1 0-15,-1-1 0 0,-1 2-1 0,3 0 1 0,-3 0 0 16,1-1 0-16,-1 1 0 0,-1 0-3 0,0 0 1 0,-1-1 0 16,1 1 1-16,0-2 3 0,1 2-1 0,-1 1 0 0,2-1 0 15,-1 0 0-15,1-2 1 0,-1 0 1 0,1 2 1 0,-1-2 0 16,1-2 1-16,1 2 1 0,-2-2 1 0,1 0 3 0,-1 1 3 15,-1-1 2-15,1 0 3 0,1 0-1 0,-1 1-1 16,1-1-2-16,-1-2-3 0,1 3 0 0,-1-1-3 0,1 0-1 16,1-1-3-16,-1 1 0 0,1 0-2 0,-2 0 0 15,3-1-3-15,-3 1 2 0,-1 0 0 0,1 1-2 0,1-1 2 16,-1 2 0-16,1 0-1 0,-2 0 2 0,1 2-2 16,-1-2 0-16,-1 1 0 0,3-1 1 0,-2 0-1 0,1 2 1 15,-1 0-1-15,0 0 0 0,1-1 1 0,1 1 0 0,1 0-2 16,-2-2 2-16,3 2-2 0,-1-1 2 0,2 1-1 0,-2-2 0 15,0 0 0-15,1 2 0 0,-1-2-1 0,-2 0 2 0,3 0-1 16,-1 0 1-16,0 0 0 0,-1 0-1 0,1-2 1 0,-2 2 2 16,2-2-2-16,-1 2 1 0,-1 0-1 0,1-1-1 0,-1 1 1 15,1-2 1-15,-1 2 0 0,-1-2 3 0,2 2-3 0,-1-2 0 16,1 2-2-16,-1-1-1 0,1 1 1 0,-1-2-1 16,1 2 0-16,-1 0-1 0,1 0 2 0,-1 0 0 0,2 2 0 15,-1-2-2-15,1 1 1 0,-1-1-1 0,-1 2 1 16,2-2 1-16,-1 0 1 15,-1 2 2-15,1-2-3 0,1 0 0 16,-2 0 0-16,1 0-3 16,-1 0 4-16,1 0-1 0,-1 0 0 15,1-2 0-15,-1 2 0 0,1 0 0 16,-1 0 0-16,1-2 0 0,-1 2 2 16,1-1-2-16,-1-1 1 0,-1 0 0 0,-2 0 0 15,0 2 2-15,0-1-1 0,2 1 0 16,0-2 1-16,-1 2-3 0,1 0 1 15,0 0 2-15,1 0-3 0,-1-2 2 0,1 2-1 0,1 0-2 16,-1-2 2-16,3 1-1 0,-1-1 0 0,0 2 0 16,-1-2 1-16,1 0 0 0,-2 1 0 0,1-1 0 0,1 0 0 15,-1 0-1-15,-1-1 1 0,2 1 0 0,-3 0-1 0,2 2 3 16,-1-1-3-16,-1 1 1 0,1 0 0 0,-1 0 0 16,0 0 1-16,1 0-1 0,-1 1 1 0,-2 1 0 15,2 2-1-15,-1-3 0 0,1 1 4 0,2 0-4 0,-1 0 1 16,2-1-2-16,1 1-1 0,-1-2 2 0,2 2-1 0,-2-2 1 15,4 0 0-15,-2 0 0 0,2 0 2 0,-1 0-2 16,3-2 1-16,-2 2 0 0,1-2-1 0,1 1 2 0,-3-1-2 16,1 0 1-16,-2-1 4 0,0 1-2 0,0-2 2 15,0 3 2-15,0-3-3 0,0 2 4 0,0-1 1 0,0 1-1 0,-2-1-1 16,2 1-2-16,-2 0-1 0,1 2-1 0,-1-2 1 0,0 2-2 0,0 0 0 16,1 0 0-16,-1 0-3 0,0 0 2 0,0 2 3 0,0-2-4 0,2 2 1 15,-1-2-2-15,1 2-4 0,-2-1 4 0,2-1-1 0,0 2 0 16,0 0 2-16,2-2-1 0,-1 2 0 0,1-2 0 0,-2 0-1 15,2 0-1-15,0 0 2 0,-2 0 0 0,1 0 0 0,1 0 1 16,-4-2 3-16,-1 0-4 0,-1 2 4 0,2-2-1 0,1 1-2 16,1-1 3-16,0-2-3 0,-2 3 2 0,2-1-1 0,0-2 1 15,0 1-1-15,0-1 1 0,0 1 0 0,0-2-1 0,0 1 1 16,-2 1-2-16,0-1 0 0,1 1 3 0,-3 1-2 16,2-2 1-16,1 3 0 0,-3 1-3 0,0-2 2 0,1 0-1 15,-1 2 0-15,1 0 1 0,-2 0-1 0,1 0 1 0,-1 0-1 16,0 2-1-16,1-2 1 0,-1 2 0 0,1-1 0 0,-1 1-3 0,2 2 2 15,-1-3 1-15,1 3-2 0,-1-2 2 0,1-1-1 0,-3 1-2 16,3 2 2-16,-1-3 0 0,1 1 2 0,-1 0-1 16,-1 0-1-16,2-2 1 0,-1 0 0 0,2 0 1 0,-1 0-1 15,1-2 1-15,0 2 0 0,0 0 1 0,1-2 2 0,-1 0 3 16,0-1-2-16,0 1 1 0,1 0-2 0,-3 1-3 0,2-1 4 16,2 0-3-16,-1 2-2 0,-1-2 1 0,2 1-2 0,-2 1-1 15,0-2 2-15,1 2-1 0,-3-2 0 0,1 2 0 0,1 0 0 16,-2 0-1-16,1 0 2 0,-1-2 2 0,-1 2-2 0,1 0 2 15,-1-1-2-15,0 1-3 0,1 0 4 0,-1-2 0 16,-2 2 1-16,2-2 2 0,-2 2-1 0,2-2 0 16,-2 1 1-16,-2 1-1 0,2-2 2 0,-2 2-2 0,2-2 0 0,-2 1-1 15,1 1 1-15,-1 0 0 0,-2 0 0 0,3 1 1 0,-3-1-4 16,2 2-1-16,-1-2-1 0,-1 2 1 0,3-2 1 0,-3 0-2 16,1 1 0-16,-1-1 1 0,1 0-1 0,-1 0 1 0,1 2 1 15,-1-2-1-15,1 0 0 0,-1 0 0 0,-1 0 3 0,1 0-3 0,1 2 3 16,-2-2-1-16,1 0-4 0,-1 0 2 0,1 0-1 15,-1 2 2-15,2-2-2 0,-3 0 2 0,1 1-1 16,3-1-1-16,-1 0 0 0,-1 0 1 0,3 2 0 0,-3-2-1 0,2 0 0 16,-1 2-1-16,1-2 3 0,0 0-1 0,-1 0 1 15,1 0 0-15,-2 2-4 0,1-2 2 0,-1 0 0 0,1 1 0 16,-2-1 2-16,1 2 0 0,-1-2-1 0,1 0 0 0,-1 0 0 16,0 2 0-16,0-2 1 0,-1 0-1 0,1 0 2 0,0 0-2 15,0 0 1-15,1 0-1 0,-1 0 0 0,1-2-2 0,1 2 1 16,-1 0-1-16,1-2-1 0,1 1 2 0,2-1-1 0,0 0 1 0,0 0 1 0,-2 1-3 15,2-1 3-15,-1 0-1 0,-1 2 1 0,2-2 2 0,-2 2-2 16,0 0-2-16,-1 0 1 0,-1 0 0 0,3 0 1 0,-5 0 1 16,3 0-2-16,-1 2 0 0,-1-2 0 0,2 2-1 0,-3-2 1 0,1 2 2 15,0-2 0-15,-2 0-3 0,3 1 2 0,-3-1-3 16,2 0 3-16,0 2 0 0,0-2 1 0,-2 0-1 0,1 0 0 16,1 0-1-16,-2 0-1 0,2 0 1 0,-2 0-1 0,0 0-1 15,2 0 2-15,-2 0 0 0,1 0 0 0,-1 0 1 16,2-2 0-16,0 2 0 0,0 0-1 0,-1 0 0 0,-1 0 0 15,2 0 0-15,0-1 0 0,0 1 2 0,-2 0-2 0,1 0-1 0,-1 1 1 16,2-1-3-16,0 0 3 0,-2 0-1 0,2 0 2 0,-2 0-2 16,0 2 1-16,0-2 1 0,1 0-1 0,-1 0 2 0,0 0 0 0,0 2-1 15,-1-2 2-15,1 0 1 0,0 0 0 0,0 0 1 0,0 0-3 16,0 0-3-16,-2 0 1 0,2 0-2 0,0 0 0 0,0 0 2 16,-2 0-2-16,2 0-1 0,0 0 0 0,-2 0-1 0,2 0-1 0,-1 0 1 0,-1 0 0 15,2 0 0-15,-2 0 0 0,0 0-1 0,2 0-2 0,-1 0 1 0,-1 0-6 16,0 0 0-16,0 0 1 0,1 0-2 0,-1 0 4 0,0 0 2 0,2 0 0 15,-2 0 0-15,2 0 1 0,-1 0 0 0,-1 2 2 0,2-2 1 0,-2 0 2 16,2 0-1-16,-2 0 2 0,1 0 0 0,1 1 0 0,0-1 2 0,0 0-2 0,0 0 0 16,0 0 1-16,0-1-2 0,0 1 2 0,0 0-2 0,0 0 1 0,0 1 1 15,0-1 1-15,0 0-1 0,0 0 0 0,0 0-2 0,0 0-3 0,0 0 1 0,0 0 0 16,0 0 1-16,0 0 4 0,0 0-3 0,0-1-1 0,0 1 1 0,0 0-3 16,0 0 3-16,0 0 1 0,0 0-2 0,1 0 0 0,-1 0 2 0,2-2 0 0,-2 2 1 0,2 0 2 15,-2 0-1-15,0-2-1 0,0 2 1 0,0 0 0 0,0-2 2 0,2 2 1 0,-2 0-3 16,0 0 0-16,0 0-1 0,0 0 0 0,0 0 3 0,0 0 0 0,-2 0 2 15,2 0-1-15,0 0 1 0,-2 0-1 0,2 0 1 0,-2 0-1 16,1 0-2-16,1 2-1 0,-2-2-1 0,0 0 2 0,0 0-1 0,1 0 3 0,-1 2-3 16,0 0 0-16,0-2-1 0,1 1-1 0,-3-1 3 0,2 2-1 0,2-2-1 15,-3 0-1-15,3 0 0 0,-2 0 1 0,0 0 0 0,2 2-2 0,-1-2 1 0,1 0 0 16,0 0 0-16,-2 0 1 0,2 2 0 0,-2-2 1 0,2 0 1 0,0 0-2 0,0 0 0 0,-2 1 1 0,2-1-3 16,0 0 4-16,0 0-2 0,-1 0-2 0,1 0 1 0,0 0-1 0,0 0 1 15,0 0 0-15,0 0 0 0,0-1-1 0,0 1 1 0,0 0 0 0,0 0 1 16,0 0 1-16,0 0-1 0,0 0 2 0,1-2-3 0,-1 2 3 0,0 0-1 15,0-2-1-15,0 2 0 0,0 0-3 0,2-2 2 0,-2 1-1 0,0-1 0 0,2 0 0 0,0 0-1 16,-2 2 0-16,1-1 1 0,1-1-2 0,-2 0 4 0,2 2 0 16,0-2-1-16,-2 1 0 0,1-1-2 0,1 0 0 0,0 1-1 0,0-1-1 0,-2 2 2 0,1-2-3 15,1 2 3-15,0-2-2 0,-2 2-3 0,2-1-1 0,-2 1-6 0,1-2-6 0,-1 2-3 16,2 0-9-16,-2-2-5 0,2 0-11 0,-2 1-12 0,2-1-11 0,-2 2-12 16,1-2-11-16,1 2-6 0,0-2-7 0,0 1-14 0,-2-1-10 0,1 0 8 0,-1-1 23 0,0-1-112 15,-1 1 213-15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4:07.54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121 208 122 0,'-3'0'6'0,"-1"0"-2"16,-1 0 0-16,0 0-2 0,1 2-1 0,1-2 2 0,-1 0-3 0,3 2 0 16,-3-2 1-16,2 1-2 0,-1 1 1 0,-1 0 2 0,1 0-2 15,1-1 1-15,-1 1-2 0,-1 0 1 0,2 0 0 0,1-2 1 16,-3 1 0-16,2-1-1 0,2 2 0 0,-1-2 0 0,-1-2-1 0,-2 2 3 15,3 0 0-15,-1-1 0 0,0 1 0 0,2-2 0 0,-2 0 0 0,1 0 1 16,-1 1 0-16,0-1 1 0,0 2 0 0,1-2-1 0,1 0 1 16,-2 1 3-16,0 1-1 0,0-2 3 0,1 2-3 0,1 0 1 0,-2 0 2 15,2 0-3-15,-2 0 1 0,0 0-2 0,2 0-2 0,-1 0-2 0,1 0-1 16,0 0 0-16,-2 0-1 0,2 0 2 0,0 0-1 0,0 0-1 16,0 0 2-16,-2 0 0 0,2 0-1 0,0 0 6 0,-2 0-2 0,2 0-2 15,-1 0 4-15,1 0-1 0,-2 0 4 0,0 0 9 0,0-2 6 16,2 2 5-16,-1 0 4 0,-1 0 0 0,0 0-4 0,0 0-5 0,2 0-6 15,-1 0-6-15,-1 0-6 0,2 0-2 0,-2 0-5 0,2 0 1 16,0 0-4-16,0 0-2 0,0 0 1 0,0 0-3 0,0 0 1 0,2 0 3 16,-2 0-1-16,0 0 3 0,2 0 2 0,-2 0 1 0,0 0-1 0,0 0 3 15,0 0 1-15,0 0 0 0,0 0 4 0,0 0-1 0,0 0 2 16,0 0 3-16,-2 0 2 0,2 0 3 0,0 0 1 0,0 0 1 0,0 0-2 16,0 0-3-16,-2 0-1 0,2 0-5 0,0 0-2 0,0 0-2 15,0 0-3-15,0 0-3 0,0 0-2 0,0 0-2 0,2 0 0 16,-2 0-1-16,0-2 0 0,0 2 3 0,2 0 0 0,-1 0 1 0,-1 0 2 15,2 0 2-15,0 0 0 0,-2 0 3 0,2 0 2 0,-2 0 2 0,0 0 6 16,1 0 3-16,-1 0 4 0,0 0 3 0,2 0 0 0,-2 0-3 16,0 0-1-16,0-1-3 0,2 1-3 0,-2 0-3 0,2 0-5 0,-1 0-1 15,1 0-4-15,0 0 0 0,1-2 1 0,3 2 0 0,-1-2-1 0,0 0-1 16,0 1-1-16,1-1-2 0,1-2-1 0,0 3 1 0,1-3 2 0,1 2-2 16,2-1 3-16,-3-1-1 0,-1 1 0 0,0-1 0 0,0 3 1 15,-1-3-1-15,1 1 0 0,0 1 3 0,1-2-1 0,1 3 0 0,-2-1 0 0,2 0 2 16,-2 0 0-16,0 1 1 0,0-1-1 0,2 0-2 0,-1 2-1 15,1 0 1-15,0 0 4 0,0 0 3 0,-2 0 4 0,-2 0-2 16,2 0-1-16,0 0 0 0,-2 2-3 0,2 0 1 0,-2-2-1 16,2 1-1-16,-2-1-1 0,2 2-1 0,-1-2-1 0,1 0 2 15,-2 0-2-15,0 0 1 0,2 0 0 0,0 0-2 0,-2 0 2 16,2 0 0-16,0-2-1 0,-1 2 1 0,1 0-1 16,-2 0-1-16,2-1 1 0,0 1 1 0,-2-2-1 0,2 2-1 15,0-2 1-15,0 2-1 0,0 0 0 0,0 0 2 0,0 2-1 16,0-2 0-16,0 0-1 0,0 0 1 0,0 0-1 0,0 0 1 0,0 2 0 15,0-2-1-15,2 1-1 0,0-1 0 16,-1 0-1-16,1 0 3 0,0 2-2 0,1-2 0 0,1 2 0 0,-1-2 0 0,-1 0 0 16,1 2 2-16,-1-2-1 0,3 0 0 0,-1-2 0 0,1 2-3 0,0-2 3 15,2 2 1-15,-1-2 2 0,1 1-1 0,0-3 0 16,0 3 1-16,-2-3 1 0,0 2 5 0,0-1 1 0,1 1 1 0,-3-1 0 16,2-1-2-16,0 2 1 0,1-1-1 0,-3 1-1 0,2 0-3 15,-1 1-1-15,1-1-2 0,-1 0-1 0,1 2 2 0,-2-2-1 0,3 2-3 16,-3-1-1-16,1 1 0 0,-1-2-2 0,1 2 4 15,1 0-1-15,-2 0-2 0,3 2 2 0,-1-2-1 0,0 0 1 16,-1 0 1-16,-1 0 0 0,2 1-2 0,-3-1 1 0,1 0-1 0,1 2 1 16,-1-2 3-16,3 2-2 0,-3-2-1 0,2 2-1 0,-1-1-2 15,-1 1 2-15,1-2 1 0,-1 0 2 0,3 2-3 0,-3-2 2 16,1 0-2-16,1 2 0 0,0-2 2 0,0 0-2 0,-1 0 0 16,-2 1 1-16,1 1-3 0,-1-2 3 0,3 0 1 0,0 2 0 0,-1-2 0 15,1 0-1-15,0 2 1 0,0-2-1 0,1 1 2 0,-1-1-1 16,0 0 0-16,2 0-1 0,-2-1 0 0,1 1 2 0,1-2 1 15,-2 2-1-15,0-2 0 0,0 2-2 0,1-2 0 0,-1 1 2 16,2-3-1-16,0 2 2 0,-2 1-1 0,2 1-2 0,-2-2 0 0,1 0-1 16,-1 2 2-16,-2-2 0 0,2 1 0 0,1 1 0 0,-1-2-1 15,0 0 0-15,0 0 1 0,2 1 1 0,0-3-3 0,0 2 1 0,0 1 0 16,0-3 1-16,0 1 2 0,2-1-1 0,0 1-1 0,0 1-3 0,-1-2 1 16,1 1 1-16,2-1 0 0,-3 1 2 0,-1-1-1 0,0 1-1 0,0-1 0 15,0 1-1-15,0-1 2 0,0 3 0 0,0-3-1 0,0 1 1 0,0-1-2 16,0 1 2-16,0-1 0 0,0 2-1 0,0-1 0 0,0 1-1 15,0 0-1-15,0 1 2 0,0-1 0 0,0 2 1 0,2 0-2 16,-2 0 0-16,0 0 0 0,0 2-1 0,0-1 3 0,0-1-1 16,0 2-3-16,1 0 3 0,-1 0-1 0,0-1 0 0,0 1 3 15,0 2-2-15,0-3-1 0,0 1 0 0,0 0 0 0,0-2 1 0,-1 2 2 0,-1-1 1 16,0-1 1-16,0 2 2 0,0-2 2 0,1 0 5 0,-1 0 6 16,0 0 4-16,0-2 4 0,1 2 2 0,-1 0-1 0,0-1-2 0,0 1-3 0,1-2-3 15,1 2-6-15,-2-2-5 0,0 2-2 0,0-2-4 0,1 1 3 16,-3-3-2-16,4 2 1 0,-3 1-2 0,1-1-1 0,0 0-2 0,0 0 2 0,0 2-1 15,1-1 0-15,-3-1 0 0,2 0 2 0,-1 0-3 0,-1 2 0 16,1 0 1-16,-1 0-4 0,-1-1 3 0,2 1 0 0,-3 0-1 0,3 0 3 16,-1 1-1-16,1-1 0 0,-1 0-1 0,1 0 0 0,-2 0 1 0,1 0 1 0,1 0 0 15,-1 0-2-15,1 0 0 0,1-1 2 0,0 1-3 0,0 0 2 16,0 0 0-16,2-2-2 0,-1 2 0 0,1 0 0 0,0 0-1 0,-2 2 2 16,0-1 1-16,0-1-1 0,1 2-1 0,-1 2 1 0,2-4-3 0,-2 3 4 15,0-1 1-15,2 0-2 0,-1 1 1 0,-1-1 0 0,2 0-2 0,-2 1 1 16,0-1 1-16,1 0-2 0,-1-1 2 0,0-1 0 0,0 2-1 15,0-2 0-15,1 0 2 0,-1 0 0 0,2 0-1 0,-2 0 0 16,0 0 0-16,2 0 1 0,-1-2 2 0,1 2-2 0,0 0 0 0,-2-1 0 16,2 1 0-16,0-2-1 0,-2 2 2 0,0-2-3 0,2 2 1 0,-1 0 1 15,-1 0-2-15,0 0 2 0,0 0 0 0,-1 0-1 0,1 2-1 0,0-2 0 16,-1 2-2-16,-3-2 2 0,3 1 0 0,-1-1 0 0,1 2 3 16,1-2-3-16,-1 2 0 0,1 0 0 0,0-2 0 0,0 1 1 15,1 1 0-15,-1-2-1 0,2 2 0 0,0 0 0 0,-2-2 2 16,2 1-1-16,0-1 0 0,-2 2 0 0,2-2-1 0,-2 0 2 0,2 2 1 15,0-2-1-15,-1 0 3 0,1-2-1 0,-2 2 0 0,-2 0 3 0,3 0-2 0,-3-2 3 16,1 2-2-16,-3-1 2 0,1-1 1 0,2 2 3 0,-3-2 0 0,3 0 1 16,-1 1-3-16,-1-1-1 0,2 0-3 0,-3 0-1 0,3 1 1 0,-1-1-3 0,1 0 3 15,-3-1-5-15,3 1-1 0,-1-2 1 0,3 3-2 0,-3-1 2 0,1 0-1 16,-1 2-1-16,1-2 1 0,1 2-1 0,-2-1 2 0,3 1-1 16,-3-2 0-16,1 2 0 0,-1-2-1 0,-1 2 1 0,0 0 0 0,1-2 0 15,-1 2 1-15,0 0-1 0,-1-1 2 0,1 1 1 0,0-2-2 0,0 2 0 16,1-2-1-16,-1 0-1 0,1 1 1 0,1-1 1 0,-3 0 2 15,3-1-2-15,-1 1 0 0,1 2-2 0,1-2-1 0,-1 2 2 0,-1 0 0 0,2 0 0 16,-1 0 0-16,1 2-1 0,0 0 0 0,1-1 0 0,-1 1 1 0,0 2-1 0,0-3 2 0,-1 1-2 16,1 2 0-16,0-3 0 0,1 3 0 0,-3-1 1 0,2 1-1 0,1-2 0 15,-1 1 0-15,-2 1 0 0,1-1 2 0,1 1 1 0,-2-3 0 0,1 1-2 0,1 0 1 16,-1 1-3-16,-1-1 3 0,1 0 0 0,-1 0 0 0,1-1-1 0,-1 1 0 16,-3 0 1-16,2 1-1 0,0-1 2 0,-1 0-1 0,3 0 0 0,-2-1 2 15,-1 3 0-15,1-2-1 0,0-1 4 0,0 3-5 0,-1-2 1 0,1 1 1 16,2 1-2-16,-3-1 4 0,1 1-1 0,0-1 0 0,-1 1-1 15,3-1 0-15,-2 1 2 0,-1-3-1 0,3 3 3 0,-1-1-1 0,1-1-2 0,-1 2 2 16,1-3 1-16,1 1-2 0,-1 0 4 0,-1 0-1 0,1-1-1 0,-1 1 3 0,1-2-2 16,-1 0 3-16,1 2 3 0,-3-2-2 0,1 2-1 0,0-1-1 15,0-1-2-15,-1 2-1 0,1-2 0 0,0 0-2 0,0 0-1 16,-2 0-1-16,1 2 0 0,1-2 0 0,-2 0 1 0,3 0 0 0,-3 2-3 16,2-2 0-16,0-2 0 0,-2 2-1 0,0 0 4 0,2-2 0 0,-1 2-3 15,1 0 1-15,0-2-2 0,0 2 0 0,-1 0 4 0,1 0-3 16,0 0 0-16,1 0 0 0,1 0-2 0,-1 2 1 0,1-2 1 15,-1 2-1-15,-1 0-1 0,2 1-2 0,-1-1 1 0,1 1 1 16,-1 2 1-16,1-1-1 0,-1-1 0 0,0 1-1 0,3 1 2 16,-3-1 0-16,2-3 1 0,1 3 1 0,-1-2-2 0,-2-1 1 0,3 3-1 15,-1-2 1-15,0-1 1 0,-1-1 0 0,3 0 0 0,-2 0-2 0,0 0 2 16,2-1-1-16,-2 1 4 0,2-2 0 0,0 2 2 0,0-2-1 16,-1 2 2-16,1-2-1 0,-1 1 1 0,1 1 1 0,0-2-3 0,2 0-1 15,-2 2 0-15,2 0-1 0,-2 0-1 0,2 0-1 0,-2-2-2 0,1 2-1 16,-1-1 1-16,2-1-1 0,-2 0 3 0,-2 2-2 0,1-2 0 15,-1 1 2-15,2-1-2 0,-2 0 1 0,2 0 2 0,0 1-1 0,-2-1 1 16,2 2-2-16,0-2 1 0,0 0 1 0,0 1-1 0,-2-1 0 0,2 2 1 16,-1-2-3-16,-1 0 3 0,2 1 3 0,0-3 0 0,0 3 0 0,0-1-1 15,0 0 0-15,2 0-2 0,-1 1-1 0,1-1 1 0,1 0 0 0,-1 0-3 16,-2 1 1-16,0-1-2 0,0 0 1 0,0 2 2 0,0 0 0 0,0 0 0 0,-2 0-2 16,1 0-1-16,-1 0 0 0,0 0 1 0,2 0 1 0,-2 0 0 15,1 0 0-15,1 2-1 0,-2-2-1 0,2 2 2 0,-2-2 0 0,0 0 0 16,-1 1 0-16,-1-1 2 0,2 0-2 0,-1 0 0 0,1 0 0 0,-1 2-3 15,1-2 2-15,0 0 0 0,0 2 0 0,1-2 3 0,-3 0-2 16,2 2-1-16,1-2 0 0,-1 0-1 0,0 0 0 0,2 1 3 0,-2 1-1 16,1-2-1-16,1 2-1 0,-2 0 2 0,2-1-1 0,0 1 0 0,0 1 0 15,0-1-1-15,0 0 0 0,1 1-1 0,-1 1 1 0,0-2 0 16,2 1 1-16,0 1 0 0,0-3 1 0,-1 3-2 0,1-2 0 16,0-1 2-16,1 1-2 0,-1 0 1 0,2 0 0 0,-3-2 1 15,-1 1-2-15,-2 1 2 0,2 0 2 0,2-2-3 0,-2 2 2 0,2-2 0 16,0 0 0-16,-1 1 3 0,1-1-1 0,0 2 0 0,0-2-1 15,-2 2-2-15,1-2 1 0,-1 2 0 0,2-2 0 0,-2 1 0 16,2-1 0-16,0 0 1 0,-1 0 0 0,3 0 0 0,-3 0-1 16,1 0-1-16,0 0 0 0,-2 2 0 0,2-2 0 15,-2 0 1-15,1 0 0 0,1 0-2 0,-2 0 2 0,2 0-3 16,0 2 1-16,-2-2 2 0,1 2-2 0,1-2 1 0,2 1 2 16,-3-1-1-16,3 0-2 0,-1 0 2 0,2 0-4 0,-1 2 2 15,-1-2 2-15,1 0-3 0,-2 2 2 0,-1-2 0 16,3 0 0-16,-2 0 1 0,-1 2 1 0,1-2-2 0,0 0 1 15,0 0 1-15,-1 1 1 0,1-1 0 0,0 0 4 0,-1 0-2 16,1 0 1-16,0 2 0 0,1-2-4 0,-1 0 2 0,0 2-1 0,0-2-1 16,1 0 1-16,1 0 1 0,-3 0-2 0,3-2 1 0,-1 2 2 15,-1 0-3-15,2-2 3 0,-1 1-1 0,2-3-2 0,-1 2 1 16,-3-1 0-16,3-1-1 0,-2-1 2 0,1 2 1 0,1-3-2 16,-1 3-2-16,1-2 2 0,1 1-2 0,-2 2 0 0,-1-1 3 0,2 1-3 15,-1 0 0-15,0 1-2 0,1 1 0 16,1 0 0-16,0 0 1 0,2 1-1 15,0-1 0-15,-1 2 1 0,-3-2 0 16,1 2-1-16,-1 0 2 0,1-1-2 16,-1 1 0-16,2 0 1 0,1 0-2 15,-1-1 1-15,0-1 1 0,2 0 1 0,0 2-1 0,0-2 1 16,0 0-2-16,-2 2 0 0,0-2 2 16,-1-2-2-16,-1 2 3 0,1 0-1 0,-1 0-2 15,-1 0 2-15,3 0-1 0,-3-2 0 0,0 2-1 0,1 0 2 16,-1 0-1-16,0 0-1 0,-1 0 2 0,-1 0-1 0,2 0 0 0,0 0 1 15,-2 0-1-15,2 0 0 0,-4 0 1 0,0 0-1 0,0 0 3 16,-1 0-2-16,1 0-1 0,-1 2 2 0,-1-2-4 0,2 2 2 16,-1 0 0-16,-1-2-1 0,1 1 0 0,-3 1 0 0,3 0 2 0,-1 0-2 15,3-1 1-15,-3 1-1 0,2-2-2 0,-1 2 2 0,1-2 1 16,0 2-1-16,-1-1 3 0,-2 1-3 0,1-2-1 0,1 0 1 0,1 2 0 0,0-2 1 16,-1 0 2-16,1 2-2 0,2-2-2 0,-2 0 2 0,0 0-1 15,1 1 1-15,-1-1 1 0,0 0-2 0,0 2 1 0,-1-2 0 0,-1 0 1 16,1 0 1-16,-1 0 2 0,1 0-2 0,-1-2-1 15,-1 2 1-15,1 0-1 0,1-1 0 0,-2 1 0 0,1 0 0 0,1-2-1 0,-3 2 2 16,3 0 0-16,-2-2 0 0,-1 0 0 0,1 1-1 0,-2-1 1 0,-2 0-1 0,2 0 1 16,0 1 0-16,0 1-1 0,-1-2 2 0,1 2-4 0,-2-2 1 0,0 0 1 0,0 2-3 15,-1 0 3-15,1 0-1 0,-2 0-1 0,1-1 1 0,1 1 1 0,-1 0-1 16,-1 0 1-16,1 0 0 0,-1-2-1 0,2 2 0 0,-1-2 2 0,1 0 1 16,-1 2-2-16,-1-1 0 0,1 1-1 0,-1-2-1 15,2-2 1-15,1 3 0 0,-1-1 0 0,0 0-1 0,0 0 0 0,2 1-1 16,-1-1 2-16,1 0-1 0,0 0-1 0,1 1 1 0,-1-1 1 15,2 0-1-15,0 0 0 0,0 1 2 0,-1-3-2 0,3 3-1 0,-2-1 0 0,1 0-1 16,-3 0 1-16,0 1 1 0,2-1 1 0,-2 0-1 0,0 0-1 16,0 2 1-16,-2-1 1 0,2-1-1 0,-2 2 2 0,1-2-3 0,0 0 1 15,0 2-2-15,-1-1 1 0,2-1 4 0,-2 0-2 0,2 0 0 16,-2 1-2-16,1-1-1 0,1 2 2 0,-2 0-2 0,2 0 2 0,-2-2-1 16,2 2-1-16,0 0 3 0,0 0-2 0,-2 2-1 0,2-2 1 0,-1 0-1 15,-1 0 0-15,0 2 1 0,0-1-2 0,2 1 0 0,-1 0 3 0,-3 0-1 16,2-1 0-16,1 1-1 0,-3 0-1 0,2 0-1 0,-1-1 2 0,-1 1 1 15,1-2-2-15,-2 2 2 0,1-2 1 0,1 2-1 0,-1-2 2 16,1 0-1-16,-3-2-1 0,3 2 2 0,-2-2-1 0,1 2 0 0,-1-2 3 16,1 1-2-16,-1-1 0 0,2-2-1 0,-3 3 1 0,1-3-1 15,0 1 2-15,0 1 1 0,-1 0-1 0,1 0-1 0,0 2 1 0,-2-1-3 16,0 1 1-16,2 0 0 0,-2 0-2 0,0 0 2 0,0 0-2 0,0 0 0 16,0 0 2-16,-2 1-4 0,2-1-3 0,-2 0-6 0,0 2-5 0,2-2-4 15,-1 2-3-15,-1-2-1 0,-2 2-3 0,3-2 0 0,-5 1-3 16,3 1-7-16,-2-2-9 0,1 2-11 0,-1-2-20 0,-2 0-27 0,2 0-40 0,-1 0-72 15,-1-2-65-15,2 0-69 0,0-1 37 0,-2-2-190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4:17.09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15 271 203 0,'-1'-5'51'16,"-3"0"2"-16,-1-2-6 0,3 2-17 0,0-1-13 0,1 1-6 0,1 2-1 15,0-3 2-15,1 3 2 0,-1-2-3 0,2 1 0 0,0 2-2 0,-2-1-2 16,0 1-3-16,2-1 0 0,-2 1-5 0,1 0 0 0,1 0-1 16,0 2-1-16,0-1 1 0,-1 1 2 0,1-2-2 0,-2 2 3 0,2 0 1 15,-2 0-1-15,0 0 5 0,2 0 0 0,-2 0 3 0,0 0 1 16,0 0 1-16,-2 0 3 0,2 0 2 0,0 0 3 0,0 0 2 0,0 0 0 16,-2 0 1-16,2 2-2 0,0-4 0 0,-2 2 1 0,2 0-5 0,0 0-2 15,0 2-1-15,0-2-7 0,0 0 0 0,0 0 0 0,0 0-3 0,0 0 0 16,0 0-3-16,2 0-4 0,-2 0 1 0,0 1-1 0,2-1 0 15,0 0 0-15,-1 2 2 0,1-2 0 0,2 2 1 0,-3 1 3 0,3-1-3 16,-1 0 1-16,3 0 0 0,-3 1-3 0,2-1 3 0,1 0 1 0,-1 1 1 16,0-1 1-16,0 1 0 0,2-1-2 0,0 0-1 0,-1 0 2 15,1-1-2-15,1-1 2 0,-1 2 1 0,0 0 0 0,0-2 4 0,0 0 4 16,2-2-1-16,-2 0 1 0,2 1 1 0,-2-1-2 16,1 0 3-16,-1-1 0 0,2-1 0 0,-2 1 1 15,2-1-1-15,-2 2-1 0,2-1-2 0,-1-1 0 0,1 1-2 0,-2 1 0 16,2-1-1-16,-2 1 0 0,0 0 0 0,0-1 1 0,2 1-2 15,-2 0 0-15,0 0-2 0,0 1-1 0,0-1 0 0,-2 0-2 16,4 2 0-16,-2-2-1 0,1 2-1 0,-1 0-2 0,0 0 1 16,2 0 2-16,-2 0-1 0,2 0 0 0,-2 0 1 0,1 0-3 0,-1 0 6 15,0 0-3-15,2-1-1 0,-2 1 2 0,0-2-3 0,0 0 2 0,0 2 2 16,2-3-1-16,0 1-1 0,-1 0 1 0,1-1-1 0,0-1 1 16,-2 1 0-16,0-3 1 0,0 3 0 0,0-1 1 0,2-1 3 15,-2 2 0-15,1 1 4 0,1-2-2 0,0 3-2 16,0-3 2-16,-1 2-5 0,1 1 1 0,0-1 0 15,0 2-2-15,-1-2-2 0,3 2 0 0,-2 0-1 0,1 2 1 0,0-2 0 16,-1 2 0-16,0-1-1 0,0 3 1 0,-1-2 0 0,1-1-1 16,0 1 3-16,-2 2-1 0,2-3 0 0,-2 1 0 0,0 2 0 0,0-3 0 15,0-1 3-15,0 2-1 0,0-2 1 0,0 0 0 0,0 0 1 0,-2 0 3 16,2-2 4-16,0 1 7 0,0-1 4 0,2 0 4 0,-2 0 0 0,1 2 0 16,-1-1-1-16,0-1-4 0,2 0-4 0,0 0-3 0,0 1-4 15,1-3-3-15,-1 2 1 0,1-1-3 0,1 1-1 0,-1 0-2 0,2 1-2 16,-1-1 0-16,-1 0 2 0,1 2-3 0,-1-2 0 0,1 1 1 0,1 1-2 15,-1 0 2-15,1 0 1 0,-2 0 0 0,3 1-2 16,-3 1 0-16,1 0 0 0,-1-2-1 0,1 2 3 0,-3-2 0 0,1 1 0 16,0 1 0-16,0-2-1 0,-2 0 0 0,1 0 2 0,-1 0 1 0,0 2 0 15,0-2 0-15,0 0 0 0,2 0 0 0,-2 0 1 0,2 0-1 0,-2 0 0 16,1 0-3-16,1-2 0 0,-2 2 1 0,2 0 0 0,0-2 2 16,-1 2-2-16,1 0 0 0,-2-1-1 0,2 1-2 15,0 0 2-15,-2-2-1 0,1 2-1 0,1 0 2 0,0-2-3 0,0 2 3 0,1-2-1 16,-1 2-1-16,1 0 1 0,-1 0-1 0,2 0 1 0,-3 2 0 15,1-2 0-15,0 2 1 0,-2-2-2 0,2 2 2 0,-2-1-1 0,1 1 0 16,-1-2 2-16,0 2-1 0,0 0 2 0,2-1-2 0,-2 1 0 0,2 0 2 16,-2 0 0-16,0-1 4 0,1-1-3 0,-1 2 0 15,0-2-1-15,2 2-2 0,-2-2 2 0,2 0 0 0,-2 0 0 16,2 0-1-16,1 0-1 0,-1 0-1 0,1 0 0 0,-1 0 1 16,0 0-1-16,1 0 2 0,-3 0-4 0,2 0 1 0,0 2 3 0,-2-2-1 15,2 0 0-15,-1 0 0 0,3-2-5 0,-1 2 4 16,-1 0 2-16,1 0-1 0,1 0 0 0,-1 0 0 0,3 0-3 15,-3-2 1-15,1 2 1 0,1 0 0 0,-2 0 1 0,3 0 0 0,-3-2 0 0,1 2-2 16,-1-1 4-16,1-1-2 0,1 0 0 0,-3 2 1 0,3-2-4 0,-2 1 1 16,1 1 3-16,1-2-1 0,-1 0 0 0,-1 0 0 0,1 1 1 0,-3-1-2 15,5 0 1-15,-3 0 0 0,0 1-2 0,1-1 1 0,1 0-1 16,-1 0-1-16,1 1 5 0,0-1-3 0,-1 0 0 0,1 0 0 0,0 2-2 0,-1-1 0 16,1-1 2-16,-2 0 1 0,4 2-1 0,-1-2-1 0,1 2 0 15,0 0-2-15,1-1 2 0,-1 1 2 0,2 0 0 0,-2 0-1 16,0-2-1-16,0 2-1 0,-2-2 0 0,2 2 3 0,-2-2-1 0,1 2 0 0,-1-1 0 0,0 1-1 15,0-2 2-15,1 0 0 0,-3 0-1 0,2 1 1 0,1-1-1 0,-3 0 1 0,1 0 0 16,-1 1 0-16,1 1 0 0,-3-2 0 0,1 2-2 0,2-2 3 0,-3 2-2 16,3 0 2-16,-1 0 0 0,-1 0-2 0,1 0-1 0,1 0-2 15,-2 2 2-15,1-2 0 0,1 2 1 0,-1 1-1 0,1-1-2 16,1 0 0-16,-2-1 2 0,3 1 0 0,-1 0 0 0,2 0 0 0,-2-1 0 16,0-1 2-16,-1 2-2 0,1-2 1 0,0 0 0 0,2 2-3 0,-1-2 4 15,-1-2 0-15,0 2 0 0,-1 0-1 0,-3-2 0 0,1 2 1 16,1-1 0-16,-1 1 3 0,2-2-1 0,-1 0 2 0,1 0 1 0,-1 2-2 15,1-1 2-15,-3 1 2 0,3-2-5 0,-1 2 0 16,1 0-1-16,-1 0-3 0,1 0 0 0,-1 2 2 0,1-2 0 0,-1 1 0 16,1 1 1-16,-2 0-1 0,-1 0-1 0,3-1 0 0,-1 1 0 0,-1-2 1 15,0 0-1-15,0 2 1 0,-1 0-1 0,1-1 0 0,1 1 2 0,-1-2-1 16,0 2 1-16,0-2-2 0,-1 2 0 0,1-2 1 0,0 0-1 0,0 1 0 16,-2 1 1-16,0-2-1 0,1 2 0 0,1-2 1 15,2 0 0-15,-3-2 0 0,1 2 0 0,0-2 0 0,0 2-1 0,-1 0 1 16,3-1-1-16,-2 1 1 0,-1 0-1 0,1 0-1 0,0 0 1 15,0-2 0-15,1 2-1 0,-1 0 2 0,0 0 0 16,-1 0-1-16,1 0-1 0,0 0 2 0,-1 0-1 0,3 0 2 0,-2 0 1 16,-1 0-1-16,1 2 1 0,-2-2-2 0,2 0-1 0,-2 0 0 15,0 0-1-15,0 1 1 0,2 1-1 0,-1-2 0 0,1 2-1 16,0-2 1-16,1 0 0 0,-1 0-1 0,2 0 2 16,1 0-1-16,-2 0 0 0,1 0 0 0,1 0 1 0,-1 0-1 0,1-2 3 15,-2 2-3-15,-1-2 1 0,2 1 0 0,-3-1 0 0,3 2 1 16,-3-2-1-16,1 0 1 0,0 1-1 0,0-1 0 0,-1 0 2 15,1 2 0-15,0-2-1 0,0 1 0 0,-2-1-2 0,1 0 1 16,-1 2 0-16,0-2-1 0,2 1 2 0,-2 1-1 0,0-2-1 16,0 0 0-16,2 0-2 0,-2 1 0 0,0-1-1 0,0 2 3 15,2-2-1-15,-1 0-1 0,1 1 0 0,0 1-1 0,0-2 0 0,-2 2 1 16,1-2 2-16,-1 0 0 0,0 2 1 0,2-1 0 0,-2-1-2 0,0 0 3 16,0 0 0-16,0 2 0 0,2-1 1 0,-2-1-2 0,1 0-1 15,1 0 2-15,-2-1-2 0,0-1 1 0,-2 3 3 0,1-1-3 16,1 0 2-16,-4-1 0 0,2-1-1 0,1 3-1 15,-1-3 2-15,0 2 1 0,2 1-1 0,-2-1 0 16,1 0-1-16,-3 0-3 0,2 1 3 0,-1-1-1 16,1 2-2-16,-1 0 3 0,1 0-2 15,-2 0 1-15,3 0 0 0,1 0 0 0,0-2-2 16,-2 2 1-16,2 0 1 0,0 0-3 0,0 0 4 16,2 0 0-16,-2 0-4 0,1 0 3 15,-1 0-1-15,2 2-4 0,-2-2 6 0,0 0-1 0,2 0-2 0,-2 2 5 16,0-1-4-16,1 1 0 0,-1-2 1 0,0 2 0 0,0 0 0 15,0-2 0-15,-1 1 0 0,1 1-1 0,-2 0 2 16,2-2 2-16,-2 3-2 0,0-1 1 0,-1 0 0 0,-1-1-3 0,1-1 4 16,-1 2 0-16,-1 0-1 0,2-2 4 0,-4 0-3 0,1 2 1 15,1-2 0-15,-2 1-1 0,2-1-3 0,0 0 0 0,-1 0 0 0,-1 2-1 0,2-2 4 0,-2 0 0 0,2 0-5 16,0 2 2-16,-2-2 1 0,0 0-6 0,1 2 5 0,-1-2-1 0,0 1-3 0,0-1 6 0,2 0-2 0,-2 2 0 0,0-2 3 0,0 0-2 0,0 2 0 0,0-2 1 0,0 2 0 0,0-1-2 0,0 1 3 0,0-2-3 0,0 2-3 0,0-2 2 0,0 2-4 0,0-1 0 0,0 1-2 0,0-2-5 0,2 2-9 0,-2-2-4 0,0 0-7 0,2 2-6 0,-1-2-6 0,-1 0-14 0,2 0-19 0,-2 0-22 0,0 0-27 0,0-2-24 0,2 0-27 0,0 0-10 0,-2-1 36 16,1-4-170-16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4:35.85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164 184 220 0,'-3'-5'13'0,"-2"-2"-1"0,1 0-2 0,1 1-3 0,1-1 2 0,0 4 5 0,2-2-1 16,-3-1 9-16,1 3-3 0,0-1-3 0,0-1 2 0,1 2-2 0,-1-1 0 15,-2 3 4-15,1-3-2 0,-1 2 3 0,-1 1 0 0,0-3-2 16,0 2-5-16,-1-1-6 0,3 1-3 0,-2-1-2 0,-1 1 1 0,3 0 0 15,-2 0-3-15,-1 1 1 0,1-1-1 0,2 0 1 0,-3 0 4 16,1 1 0-16,0 1 3 0,0-2 2 0,-1 2 1 0,3 0 4 0,-2-2 0 16,-1 2 2-16,3 0-4 0,-2 0 1 0,1 0-3 0,1 0-2 15,-1 0-1-15,2 0-2 0,1 0-4 0,-1 0 0 0,0 0-3 0,2 0 3 16,-2 0-1-16,2 0-1 0,0 0-2 0,0 0-3 0,0 0 1 0,0 0-4 16,0 0 2-16,2 0 0 0,-2 0-3 0,2 0 2 0,0 0 0 15,-2 0-2-15,1 0 4 0,1 0 2 0,2 2-1 0,-1-2 4 0,2 2-3 16,-1-2 0-16,3 1 2 0,-2 1-4 0,2 2-2 0,2-3 4 0,-2 1 0 15,3 0 1-15,1 0 4 0,1-1-3 0,2-1 0 0,-2 2 1 16,2-2 0-16,0 0 2 0,0 0 4 0,0 0-3 0,2-2 3 16,0 2-2-16,-1-1-3 0,3-1 2 0,-1 0-3 15,1 0 4-15,-1-1-2 0,1 1-1 0,1-1-2 0,-1 1-1 16,1-2 2-16,2 1 1 0,0-1 0 0,0 3-1 16,0-3-1-16,0 2 0 0,0-1 1 0,0 1 0 0,0 0 1 15,0-1-1-15,0-1-1 0,0 1 0 0,0-1 1 0,0 1 0 16,-2-1-3-16,-2 1 2 0,3-1 1 0,-3 3-1 15,1-3 5-15,-1 2 1 0,2 2-3 0,-1 0 1 16,1 0-2-16,-2 2-1 0,1-2 4 0,-1 4 1 0,-1-3 0 16,2 3 0-16,-3-1-1 0,1 1-2 0,2-1 1 15,-3 1 3-15,1-2 0 0,0 1 4 0,0 1 1 0,-3-3 2 16,3 3 4-16,-2-2 2 0,2 1-2 0,-2-1 0 0,2 0-2 16,-1 1-3-16,1-1 4 0,0 0-1 0,0-1 0 0,-1 1-3 15,1 0-3-15,0 0-2 0,1-1 0 0,3 1 3 16,-3-2-3-16,0 0 0 0,-1 0-2 0,2 0-1 15,-1 0 5-15,-1 0 1 0,1 0 0 16,1 0-1-16,-1-2-2 0,1 2-1 0,-1-1-1 16,1 1 4-16,-1 0-3 0,-1-2-2 0,2 2-2 0,-3 0-3 15,3 0 3-15,-1 2 0 0,-1-2 0 0,0 1 1 0,-1 1-2 16,-1 0-2-16,4 1 2 0,-2 1-3 0,-1-1 1 16,1 1 0-16,0-1-1 0,0 3 1 0,-1-3 0 0,1 1 3 15,0 1-4-15,0-2-1 0,-2 2 0 0,0-1-2 16,-1-1 6-16,1 1-1 0,2-2 1 0,0-2 0 15,1 1-2-15,1-1 3 0,1-1 1 16,0 1-1-16,1-2 1 0,-1-2-1 0,2 3-2 0,-2-5 3 16,2 3-2-16,-2-2 4 0,2 1-1 0,0 1-2 15,-2-2 0-15,-1 1-2 0,-1 1 2 0,1-1 1 0,-1 1 1 16,-1 1-2-16,2 0 1 0,-3 2-3 0,1 0 2 16,0 0-2-16,0 2-2 0,-1 0 3 0,3 1-4 15,-1 1 1-15,1-1 1 0,-1 1 2 0,2-1-1 16,-1 2-2-16,-1-1 0 0,-1-1-3 15,0 1 5-15,0-1 1 0,-1 1-1 0,1-1-1 16,2-1-2-16,-3 0 0 0,1-1 4 0,0 1 0 16,1 0-1-16,-1 0 0 0,1-4-3 15,1 2 2-15,-1-2 2 0,1 0 2 16,1 1-1-16,-1-1-1 0,-3-2-1 0,3 3-2 0,-1-3 2 16,1 1 3-16,-1-1 0 0,1 2 1 0,-2-1 2 15,-1 0 0-15,3 1 0 0,-3-2 4 16,1 3-4-16,2-3 0 0,-4 1-1 0,0 1-3 0,0-2 5 15,-2 3-3-15,2-1-2 0,0-2-2 0,0 3-2 16,0-1 1-16,0 0 4 0,-2 0-1 0,2 1-1 0,0 1 0 16,-2-2-4-16,1 2 4 0,-3-2 0 0,2 2 1 15,-1 0 2-15,1 0-4 0,0 0 0 0,0 0-2 16,2 0 3-16,0 0 0 0,-1 0 2 0,1 2-3 0,0-2-3 16,0 0 3-16,0 2-3 0,1-2 3 0,1 0 0 0,2 0-2 15,-1-2 2-15,2 2-2 0,1-2 2 0,-3 0 0 0,2 1 1 16,0-1-1-16,2-2 0 0,0 3 0 0,0-3 3 15,2 1-4-15,-2-1 1 0,0 2-2 0,-2-1-4 16,1-1 4-16,-3 1 0 0,2-1-1 0,-1 1 4 0,1-2-3 16,-2 1-1-16,1 1 3 0,1-1-5 0,-3 1 4 15,1 1 0-15,1 0-2 0,-1-1 3 0,1 3-2 16,-2-2 4-16,-1 0-2 0,1 2-1 0,-2 0 0 16,0 2-4-16,2 0 4 0,-2-1 0 0,0 1-1 15,0-2 2-15,0 2-3 0,0-2 1 0,1 0 1 0,1 2 0 16,0-1 0-16,0-1-2 0,-1 0-1 0,-1 0 1 0,2 0 3 15,0 0-1-15,1 0 2 0,1 0-2 0,-1 0-3 0,3 0 2 16,-1 2 0-16,0-2 3 0,0 0-3 0,-1 2 2 16,1-2-1-16,-2 0-1 0,1 0 4 0,1 0-2 15,-1 0-1-15,-1 0 3 0,1 0-3 0,-3 0 0 16,3-2 3-16,-1 2-3 0,-1 0 1 0,1-2 0 0,3 2-3 16,-5-1 1-16,5 1 2 0,-1-2-1 0,-2 2 0 15,3-2 1-15,1 2-1 0,0 0-1 0,0 0 2 16,1-2-2-16,-1 2-1 0,-1 0 2 0,1 0-2 15,-2 2 1-15,2 0 1 0,0-2 1 0,0 2-4 16,-2-1 2-16,2 1 0 0,0-2-2 0,0 2 4 0,0 1-1 16,0-1-1-16,-2 0 1 0,0 1 0 0,1-1 0 15,-1 0 1-15,0 0-1 0,0 1-1 0,0-1-1 16,2 0 1-16,-1-2-2 0,1 1 5 0,0-1-1 16,0 2-3-16,-2-2 2 0,-2 2-5 0,3-2 3 0,-3 0 4 15,2 0-1-15,2 0 1 0,-2 0-3 0,2 2 2 0,-1-2-2 16,-1 1 0-16,0-1 3 0,0 2-4 0,-1-2 4 15,1 2-2-15,-1 0-1 0,1-2 4 0,-2 0-1 16,1 1-2-16,-1-1 3 0,1 0-2 0,-1 0-1 0,-1-1 2 16,3-1-1-16,0 0 1 0,1 2 1 0,-1-2-3 15,0 1-2-15,2-1 1 0,0 2-1 0,2-2 0 16,0 0 3-16,-1 1-1 0,1-1-1 0,-2 0 2 0,0-1-2 16,0 1 0-16,-2 2 1 0,2-2 1 0,0 2-2 0,-2 0 1 15,1 0 1-15,-3 0-5 0,1 0 2 0,1 0 1 16,-2 0-1-16,2 0 4 0,-1 0-2 0,-1 0-1 0,1 2 2 15,-1-2-3-15,1 2 2 0,-1-2 0 0,1 0-3 16,1 1 3-16,-3-1-1 0,1 0 0 0,1 2 1 16,-1-4-2-16,1 2 1 0,-1 0-1 0,-1 0 2 0,1 0 2 15,1-1-2-15,-2 1 2 0,1-2 0 0,1 0-2 16,-1 0 4-16,1 2-2 0,1-1 0 0,-2 1 2 0,1 0-4 0,-1 0 0 16,-1 0-1-16,3 0 2 0,-1 0 0 0,1 1 0 0,-2 1-1 15,-1 2 0-15,0-3-1 0,0 3 3 0,-1-1-3 16,1 1 4-16,0-1 0 0,-2 3-4 0,2-3 4 0,-1 2-3 15,1 1 0-15,0-1 2 0,1 0-2 0,1 0 0 16,-1 1 1-16,1-1-2 0,1-2 2 0,-2 1 1 0,1-1 0 16,-1 1 1-16,1-1 1 0,-1-1 1 0,1 1 3 0,-2-3 1 15,1 0 2-15,-1 0 1 0,1 0 2 0,-1-1 2 16,0 1 1-16,1-2 2 0,-1 0 0 0,-2 1-4 0,2-1-1 16,-1 0 0-16,1 0-5 0,2 1 0 0,-3-1-2 0,1-2-5 15,0 3 2-15,0-3-2 0,-1 2-1 0,1 1 3 16,0-1-2-16,0 2 0 0,-1 0-1 0,-1 0 1 0,2 0 0 15,-2 0-1-15,0 0 0 0,0 2-1 0,0-1 0 16,-2 1 1-16,-1 0 0 0,1 0-2 0,-2-1 1 16,3 1-1-16,1 0 2 0,1-2 1 0,1 0-1 0,-2 0 0 15,2 0 2-15,1 0-5 0,3-2 4 0,-5 2 3 0,3-2-4 0,-1-1 6 16,-1 1-6-16,1-1-1 0,1 1 4 16,-1 0-3-16,-1 0 3 0,2-1-1 0,-3 1 1 15,1-1 0-15,-2 1 0 16,2 0 1-16,-2 0-3 15,0 1 2-15,2 1 1 0,-2 0-2 16,0 0 2-16,1 0-1 0,-1 0-2 16,0 0-1-16,2 0-1 0,-2 0 0 15,3 1 0-15,1 1 0 0,-1 0-1 16,3 1-2-16,-3-1 4 0,1 2-1 16,-1-3 0-16,-1 1 3 0,0 0-4 15,-1 0 3-15,1-1-1 0,0-1-1 16,0 2 4-16,-1-2-2 0,1-2 1 0,0 2 0 15,-1 0 1-15,1-1 1 0,-2-1 2 0,0 0 0 16,2 0 4-16,0 1 0 0,-1-3 1 0,-1 2-1 16,0-1 0-16,0 1-3 0,0 0-3 0,2 1 2 15,-2 1-2-15,0-2-2 0,2 0 4 0,-2 0-6 16,0 1-1-16,0 1 2 0,0-2-3 0,1 2 2 16,1 0-1-16,0 0 0 0,0 2-3 0,-2-2 1 15,0 0 4-15,0 1-1 0,1-1 2 0,-1 0-2 0,2 2-1 16,-2-2 1-16,0 2 0 0,2-2 4 0,-2 2 0 0,0-1-1 0,-2-1-1 15,0 0-1-15,2 2 0 0,-2-2-1 0,1 2 5 0,1-2-3 16,0 2 1-16,1-2 1 0,-1 0-2 0,0 1 2 16,0-1 2-16,0 0 0 0,0 2 0 0,0-2 0 0,0 0 0 15,0 0-1-15,0 0 4 0,0 0-2 0,0 0 0 0,0-2-1 16,0 2-3-16,2 0 2 0,-2-1-1 0,0 1-2 0,0-2 3 16,2 2-2-16,-2-2 2 0,3-1 0 0,-1-1-1 0,1 1-1 15,1-1-1-15,-1 1 2 0,-1-1-3 0,2-1 3 0,-1 1 1 0,-1-1-4 16,1 0 0-16,1-2 1 0,-3 3-4 0,1-1 3 15,2 2 1-15,-3-1-4 0,-1 1 1 0,2 1 3 0,0 0-2 16,0 0 2-16,-2 2-4 0,1 0 2 0,-1 2-2 16,0-2 1-16,0 2 1 0,-2 1 0 0,2 1 0 0,0-2-2 0,0 1 0 15,-1 1-3-15,1-1 4 0,-2 2 2 0,0-1-1 0,0-2 1 16,2 1-3-16,-1-1 1 0,1 0 1 0,-2-1 0 16,0 1-1-16,0-2 2 0,-1 2-2 0,-1-2 0 15,1 0 3-15,-1-2 2 0,1 2 0 0,1-2 0 0,-1 1-3 16,-1 1 0-16,0-2 2 0,1 0 0 0,-1 2 3 0,3-2-1 15,-3 1-2-15,2 1 1 0,-1-2-2 0,1 2 0 16,-1 0-1-16,-1 0-1 0,-1-2 1 0,1 2-1 0,-1 0 1 16,2 0 4-16,-3 0-5 0,1 0 0 0,0 0 1 15,-2 0-5-15,0 0 6 0,2 2 1 0,-4-2-3 0,2 0 3 16,0 2-3-16,0-2-2 0,2 0 4 0,-2 0-1 0,0 0 1 16,0 0 1-16,-1-2-3 0,3 2 0 0,0-2-1 0,0 0 4 15,-1 1 0-15,3 1-2 0,-2-2 1 0,1 0-3 0,-1-1 0 16,1 1 2-16,1 0 0 0,-1 0 0 0,-1 1 1 0,0-1-3 0,0 0 2 15,-1 0-2-15,-1 2 1 0,4-1 1 0,-4 1-2 0,2-2 2 16,-1 2-2-16,1 0 2 0,0 0-1 0,0 0-2 0,1 0 1 0,-1 0-1 0,1-2 2 16,-1 2 1-16,-2 0-2 0,2-2 1 0,-2 1 0 0,0-1-1 0,1 0 3 0,-1 0-1 15,0 1-1-15,0-1 1 0,0 0-3 0,-1 0 1 0,-1 1 3 0,2-1-2 16,0 2 0-16,-2-2-1 0,2 2-2 0,-2 0 0 0,1 0 2 0,1 0 0 16,-2-2 0-16,0 2 2 0,0 0-2 0,1 0-1 0,1 0 2 0,-2 2-1 0,0-2 0 15,0 0 0-15,-1 2 0 0,1-2 1 0,0 2 2 0,-1-2-2 0,1 0-1 0,0 1 0 0,1 1-3 16,1 0 3-16,-2 0 0 0,2-1 0 0,0-1 1 0,0 2-2 15,2-2 0-15,-2 0-1 0,1 2 1 0,3-2 2 0,-2 0 0 0,-1-2 0 0,3 2-2 16,-3 0-1-16,1 0 4 0,-2 0-2 0,2 0 2 0,0 0 0 0,-2 0-4 16,1 0 1-16,-1 0 0 0,0 0-1 0,-1 0 2 0,1 0 0 0,0 0 0 15,-2 0 3-15,2 0-2 0,-2 0-1 0,-1 0 2 0,1 2-2 0,-2-2 1 16,1 0 1-16,-1 0-1 0,-1 0 2 0,2 0-1 0,-3 0-2 0,3 0 1 16,-2 0-2-16,-1 0 2 0,1 0 2 0,0 0-2 0,0 0 1 0,-2 0-2 15,1 0 0-15,3 0 0 0,-2 0 1 0,-1 0-1 0,1 0 1 0,0 0-1 16,0 0-1-16,1 0 0 0,-1 0-1 0,0 2 1 0,1-2-1 0,-1 0 3 0,1 0 0 15,-1 0-1-15,0 0 0 0,1 0-2 0,-1 0-1 0,0 0 4 16,0 0-5-16,-1 0-1 0,1 0-3 0,0 0-6 0,0 0-2 0,-1-2-2 0,-1 2 1 16,2 0-1-16,0 0 1 0,0 0 1 0,-1 0 0 0,-1 0 4 0,0 0 2 0,0 0 1 15,0 0 0-15,0-2-10 0,2 2-7 0,-2 0-13 0,0-2-11 0,0 2-7 0,0 0-9 16,0-1-9-16,2 1-18 0,-2-2-24 0,0 2-27 0,0-2-32 0,2 0-13 0,-1 2-5 16,1-1-3-16,2-1 35 0,-1 0 41 0,1-1-106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6T00:24:52.11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165439-68CE-4B7C-8502-DB2DCA7ED07D}" emma:medium="tactile" emma:mode="ink">
          <msink:context xmlns:msink="http://schemas.microsoft.com/ink/2010/main" type="writingRegion" rotatedBoundingBox="9195,5584 24582,2265 25046,4416 9658,7735"/>
        </emma:interpretation>
      </emma:emma>
    </inkml:annotationXML>
    <inkml:traceGroup>
      <inkml:annotationXML>
        <emma:emma xmlns:emma="http://www.w3.org/2003/04/emma" version="1.0">
          <emma:interpretation id="{1D4975AD-10F3-40BD-A020-9557A75CFD58}" emma:medium="tactile" emma:mode="ink">
            <msink:context xmlns:msink="http://schemas.microsoft.com/ink/2010/main" type="paragraph" rotatedBoundingBox="9195,5584 24582,2265 25046,4416 9658,7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FE4D42-CBF2-4BDD-8E0B-0E073ECAC149}" emma:medium="tactile" emma:mode="ink">
              <msink:context xmlns:msink="http://schemas.microsoft.com/ink/2010/main" type="line" rotatedBoundingBox="9195,5584 24582,2265 25046,4416 9658,7735"/>
            </emma:interpretation>
          </emma:emma>
        </inkml:annotationXML>
        <inkml:traceGroup>
          <inkml:annotationXML>
            <emma:emma xmlns:emma="http://www.w3.org/2003/04/emma" version="1.0">
              <emma:interpretation id="{5FEFD3D2-E9AB-4924-93A1-894BB1735293}" emma:medium="tactile" emma:mode="ink">
                <msink:context xmlns:msink="http://schemas.microsoft.com/ink/2010/main" type="inkWord" rotatedBoundingBox="9195,5584 14037,4540 14500,6690 9658,7735"/>
              </emma:interpretation>
              <emma:one-of disjunction-type="recognition" id="oneOf0">
                <emma:interpretation id="interp0" emma:lang="" emma:confidence="0">
                  <emma:literal>0</emma:literal>
                </emma:interpretation>
                <emma:interpretation id="interp1" emma:lang="" emma:confidence="0">
                  <emma:literal>어</emma:literal>
                </emma:interpretation>
                <emma:interpretation id="interp2" emma:lang="" emma:confidence="0">
                  <emma:literal>∞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3127 1970 199 0,'-7'-3'67'0,"-2"-1"-12"0,-1 1-32 0,3-1-9 0,0 3 2 16,0-1-1-16,2 2 2 0,-1-2-4 0,1 2-6 0,0 0-2 0,0 0-2 16,-1 2-2-16,1-2 2 0,-2 2 0 0,0-2-1 0,0 1 3 0,-2 1 0 15,1-2 2-15,-3 2 5 0,2-2 5 0,-1 2 4 0,0-2 7 0,1 0 8 16,-3 1 5-16,1-2 9 0,-1 1 6 0,-2-2 2 0,2 0 2 16,-1 0-1-16,-1 1-5 0,2-1-2 0,-2 0-6 0,0-1-7 15,0 1-9-15,-2 0-10 0,2 1-6 0,-1-1-5 0,-1 0-2 0,2 0-4 16,-2 2-3-16,1-1 1 0,-3 1-4 0,-1-2 2 0,-2 2 0 15,2 2-1-15,-1-2 1 0,1 1 1 0,-2 1-1 16,0-2 2-16,0 2 2 0,-2 0 1 0,1-1 2 16,-1 1 5-16,-5 0 11 0,2-2 12 0,-2 2 13 15,0-2 8-15,0 0 6 0,2 0 0 0,-4-2-5 0,2 2-5 16,0-2-10-16,-2 0-10 0,6 1-6 0,-2 1-7 0,1-2-5 16,-1 0 0-16,0 0-4 0,1 2-4 0,-1 0-2 0,1 0-3 15,1 2-2-15,1-2 2 0,-1 2 2 0,1 0-2 16,0-1 1-16,-1 1-1 0,-1 0 1 0,1-2 2 0,-2 2 0 15,1-2 2-15,-1 0-2 0,0-2-1 0,-1 2 4 0,1-2-2 16,2 0 2-16,-4-1-2 0,2-1-2 0,-4 1 3 0,2-1 1 0,0-1 1 16,2 0 2-16,-2 1 1 0,2-1 0 0,-1-2-1 0,3 2-2 15,-2 0-1-15,-1-2-3 0,-2 1-2 0,1 1 1 0,-2 0-2 16,0 0 1-16,-1-1 0 0,1 1-2 0,-1 0 0 0,1 0-2 16,-2 1 3-16,3 1 1 0,-3-1 0 0,-1 1 0 0,0-1 1 15,0 1 0-15,1 1-1 0,1-2 0 0,-3 3 1 0,5-3-2 0,-1 2 2 0,0 1-1 16,2-3-1-16,0 2 3 0,2-1-3 0,2 1-2 0,-1 0 2 15,2 1-1-15,1-3 0 0,-3 1 2 0,2-1 0 0,-1-1-1 0,1-2 1 16,2 2 1-16,0-2 2 0,4 0-1 0,-1 1 1 0,1-1-2 16,-1 0 0-16,1 0 0 0,1 0 1 0,2 0 1 0,-2-1 3 0,2-1-1 15,-1 0 1-15,-1-1-1 0,2 1 0 0,0 0 1 0,0-1 0 16,2-2-1-16,-1-1 0 0,1 1-2 0,2-2 0 0,-2 0-2 0,1 0 3 16,2 0-2-16,1 0-1 0,-1 0-2 0,0 0-1 0,4-2-2 15,-2-1 0-15,2 1-2 0,1-1-2 0,1-1 0 0,1 1-2 16,0-1 1-16,2 1 0 0,0-2-2 0,0-1 0 0,2 1-1 15,3 2-2-15,-1-3 2 0,3 3-1 0,1-2 2 16,-1 3-2-16,4-2 1 0,-2 1 3 0,1 1-3 0,1-3 1 0,2 0-2 16,1 1-3-16,2 1 0 0,0-1 1 0,1 1 0 0,3-1 1 15,-3 3 3-15,1-3 0 0,-1 1 2 0,2-1 1 0,1 1 0 0,1-3 2 16,0 1 1-16,3 0 0 0,0-2 1 0,1 4 1 0,3-3 0 16,0 1-2-16,0 0 1 0,2 0-2 0,-2-1 1 0,1-1 0 15,3 2-1-15,-1 0 1 0,2-2-1 0,2 0 1 0,0-2-1 16,0 2 1-16,2-1-1 0,2 1 1 0,-3 1-1 15,4 1 2-15,-1 0-2 0,-1 0 2 0,-1-1-1 0,2 1 1 16,1 2 3-16,0-1-1 0,0 2 0 0,2 1 1 16,-2-3-1-16,1 1 0 0,-1-1 0 0,-2 1 1 0,2 1 1 15,1-1-2-15,2 1 1 0,-1-2-2 0,2 1 0 0,-2 1 2 0,0-1-2 16,-2 1-1-16,0 2 2 0,2 0-2 0,0 0-1 0,2 0 3 16,1 2-4-16,1-2 0 0,-1 3 0 0,1 1-1 0,1-1 1 15,-1 3 2-15,-1-1 0 0,4 2 2 0,0-2 1 0,0 0-1 16,2 2 0-16,-1-1 1 0,-1 1 0 0,0 1-1 0,4 1 2 0,-1 2-3 15,1-1-2-15,-3-1 1 0,1 3-3 0,-2-1 3 0,2 1 1 0,-2 2-3 16,-2 0 1-16,2 3-2 0,-2 1 0 0,2 1 1 0,-4 0 0 0,1 2 0 16,-3 2 1-16,1 2 2 0,3-1-2 15,-1 4 0-15,-1 0 0 0,1-2-1 0,-1 2-3 0,-1 2 2 16,0-2-2-16,-2 3 4 0,1 1 1 0,1-1 0 0,0 3 1 16,-2-1-2-16,-4 0 3 0,-1-1-1 15,0 1 1-15,-2-2 1 0,-2 1-1 0,0-1 2 0,0 1-3 0,0-1 0 16,-1 1 1-16,1-1-1 0,-1-1 2 0,1 0-1 0,-2 1-2 15,1-1 1-15,-3 1 2 0,3 1-2 0,-1 1-1 0,3 0-7 16,-1 1-11-16,0 1-12 0,0 0-10 0,0 0-3 0,1 1 4 16,-3-3 6-16,-1 1 9 0,-2-3 9 0,-2-1 6 0,-1 0 3 0,-3-2 6 15,-1 0 1-15,-2 1 3 0,-1-1 1 0,-2-1 0 0,-1 1-1 16,1 0 2-16,-2-2 0 0,-3 4 2 0,1-2-2 0,-2 1 0 0,-1 3 0 16,0 1-2-16,-2 0 2 0,0 0-1 0,0 2 0 0,0 0 0 0,-2 0-2 15,2 2-1-15,-2 0-4 0,-1 0-3 0,-1-1-6 16,1-1-4-16,-1 2 0 0,-1-2 0 0,-2 0 3 0,2-4 5 0,-4 1 4 15,0-2 4-15,1-1 4 0,-3-1 4 0,1 2 0 0,-1-2 1 0,-3 0 5 16,0 0-2-16,0-2 2 0,-2 1 4 0,1-1 0 0,-3 2 5 0,1-4-1 0,-4 4 0 16,0-2-1-16,0 2-4 0,-2 0-2 0,0-1-3 0,0 1-1 0,-1 1-1 15,1-1 0-15,-1 0 0 0,-2 0-2 0,-2 0 0 0,1 0 4 0,1 0-4 0,-2 2 4 0,2-2-4 0,-4 2-3 16,0-2 3-16,-1 0-2 0,1 0-1 0,0 0 3 0,-1 0-2 0,0 1 0 0,-1-1 2 16,1 2 0-16,-3-2 0 0,3 2 3 0,-1-4 0 0,1 2 2 15,-2-2 4-15,-2 1 1 0,-4-1 5 0,1 0 2 16,-1-1 1-16,-1-1 3 0,0 1-1 0,0-1-5 0,-2 1-2 0,1-1-6 15,-2 1-3-15,-1-1-2 0,0-1-2 0,1 1-1 16,-1-1-2-16,0-2 0 0,-3 2 0 0,0-1-2 0,0-1-1 16,-1 0-5-16,5 0-3 0,-3-1-8 0,1-1-5 0,-3 0-8 0,3-1-12 15,0 1-16-15,-1-2-18 0,1 3-23 0,1-1-28 16,4 0-20-16,-2 4-14 0,0-2-20 0,0 2-3 0,-4 1 34 16,1 1 40-16,1 3-74 0</inkml:trace>
        </inkml:traceGroup>
        <inkml:traceGroup>
          <inkml:annotationXML>
            <emma:emma xmlns:emma="http://www.w3.org/2003/04/emma" version="1.0">
              <emma:interpretation id="{3974F82D-BA4C-4B1A-8D1B-6C0A482F64A4}" emma:medium="tactile" emma:mode="ink">
                <msink:context xmlns:msink="http://schemas.microsoft.com/ink/2010/main" type="inkWord" rotatedBoundingBox="19178,4785 19680,3167 20595,3451 20094,5069"/>
              </emma:interpretation>
              <emma:one-of disjunction-type="recognition" id="oneOf1"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尸</emma:literal>
                </emma:interpretation>
                <emma:interpretation id="interp9" emma:lang="" emma:confidence="0">
                  <emma:literal>下</emma:literal>
                </emma:interpretation>
              </emma:one-of>
            </emma:emma>
          </inkml:annotationXML>
          <inkml:trace contextRef="#ctx0" brushRef="#br0" timeOffset="1463.4609">10414-1246 271 0,'-3'-2'109'0,"-3"0"1"0,1 0-37 0,3 1-33 0,1 1-8 0,-1 0-3 15,2 0-4-15,0 0-6 0,0 0-7 0,2 1-7 0,-2-1-3 0,0 2 1 16,1 2 2-16,-1 1 4 0,0 2 4 0,2 2 4 0,2 3 1 16,-3 2-2-16,3 3-1 0,-1 6-3 0,-1 1-1 0,2 6-2 0,-1 3 1 15,1 4-1-15,-1 2 2 0,-1 4-1 0,1 3-1 0,-3 4-2 0,2 3-1 16,-4 1-1-16,1 2-1 0,-3 0 0 0,1 0 1 0,-4 3-1 0,1-3 0 15,-1 0 0-15,0-3 1 0,-1-8 3 0,-1-5-2 16,2-3 0-16,0-5-1 0,0-4-2 0,3-4-1 0,1-1-2 0,-1-4-9 0,1-3-19 16,1-2-26-16,2-2-38 0,0-3-28 0,2-2-28 0,0-4-1 15,-1-3 31-15,5-5 34 0,-1-4-95 0</inkml:trace>
          <inkml:trace contextRef="#ctx0" brushRef="#br0" timeOffset="1187.0611">10201-1294 320 0,'-11'-3'107'0,"1"-2"-31"0,-4 1-58 0,7 1-22 0,3 1 3 16,1 0 7-16,1 2 7 0,-1-2 5 0,3 2-4 0,-2 0-4 15,2 0-9-15,0 0-10 0,2 0-7 0,-1 0-1 0,1 0 3 0,0 0 11 16,3 0 18-16,0-1 19 0,2-1 19 0,2 0 16 0,2-1 4 0,1-1-15 16,5 2-13-16,3-3-9 0,2 2 2 0,3-4 14 0,-2 0 9 15,3 0-4-15,-2-2-14 0,4 0-15 0,4 0-12 0,3 1-8 0,1-1-3 16,1-2-3-16,0 3 0 0,-2-3-1 0,0 2 1 0,-2 1 0 16,-2-1-1-16,1 2 1 0,1 0-1 0,-3 0 0 0,0 0 1 15,-2 0 0-15,-4 2 0 0,0-2 0 0,1 2-1 0,-2-1 1 0,-2 1 1 16,0 0-2-16,0 0 1 0,-2-1-2 0,-2 1-1 0,-1 0-2 0,-4 1-4 15,1 1-14-15,-1-2-19 0,-2 1-27 0,3 2-31 0,-5-1-27 16,1 1-10-16,-2 0-6 0,-2 2-1 0,0 0 19 0,-1 2 24 0,-2 0 31 16,-2 0 34-16,-4-1-102 0</inkml:trace>
          <inkml:trace contextRef="#ctx0" brushRef="#br0" timeOffset="1721.9822">10353-523 1363 0,'-4'-7'462'0,"4"-1"-267"0,0-3-132 0,4 2-50 16,1 1-12-16,4-1-2 0,1-2 6 0,4 3 4 0,4-3-1 16,-1 1 1-16,6-1-3 0,0 1-3 0,3-1 0 0,-1 2-3 0,-1 1 2 15,-1 1-3-15,1 0-4 0,1 2 1 0,1-1-7 0,-2 1-7 0,1 0-17 16,-2 0-22-16,1-1-24 0,-3 1-18 0,2 0-5 0,-4-2 4 15,0 2 6-15,-1-2 15 0,-2 1 8 0,-2-1 12 0,-1 2 9 0,0-2-1 16,-1 0-11-16,0 2-28 0,-1-2-38 0,-1 2-23 0,1 1-22 0,-1-1-4 16,1 0 40-16,-3-1 34 0,3 1-97 0</inkml:trace>
        </inkml:traceGroup>
        <inkml:traceGroup>
          <inkml:annotationXML>
            <emma:emma xmlns:emma="http://www.w3.org/2003/04/emma" version="1.0">
              <emma:interpretation id="{F9F846AC-52C0-407C-8DC7-3CE2C5CF79C2}" emma:medium="tactile" emma:mode="ink">
                <msink:context xmlns:msink="http://schemas.microsoft.com/ink/2010/main" type="inkWord" rotatedBoundingBox="20249,4701 20871,4287 21157,4716 20535,5130"/>
              </emma:interpretation>
              <emma:one-of disjunction-type="recognition" id="oneOf2">
                <emma:interpretation id="interp10" emma:lang="" emma:confidence="0">
                  <emma:literal>e</emma:literal>
                </emma:interpretation>
                <emma:interpretation id="interp11" emma:lang="" emma:confidence="0">
                  <emma:literal>으</emma:literal>
                </emma:interpretation>
                <emma:interpretation id="interp12" emma:lang="" emma:confidence="0">
                  <emma:literal>은</emma:literal>
                </emma:interpretation>
                <emma:interpretation id="interp13" emma:lang="" emma:confidence="0">
                  <emma:literal>ㄷ</emma:literal>
                </emma:interpretation>
                <emma:interpretation id="interp14" emma:lang="" emma:confidence="0">
                  <emma:literal>ㅌ</emma:literal>
                </emma:interpretation>
              </emma:one-of>
            </emma:emma>
          </inkml:annotationXML>
          <inkml:trace contextRef="#ctx0" brushRef="#br0" timeOffset="2307.1581">11070-323 409 0,'3'-2'174'0,"-1"0"-24"0,0 0-42 0,0 1-22 0,-1-3-14 0,5 1-3 16,1 1-5-16,1-2-8 0,3-1-9 0,-1 2-10 0,3-3-9 0,0-1-6 15,3 2-7-15,0 0-5 0,1 0-5 0,1-1-3 0,-1 1-2 16,1-2 2-16,-1 2 1 0,1-2-2 0,-1 0 1 0,3 0-2 0,-3 0-1 16,1-2 2-16,-3 2 3 0,1-1-2 0,0-1 0 0,-2-2-1 15,0 1-1-15,0-1 2 0,-2 1-1 0,0 1 2 0,-1-1-1 16,-1 3 2-16,-1-2 3 0,-2 0 3 0,-2 4 6 0,-1-2-1 0,-1 0 3 15,-1 2 0-15,0-1-2 0,-2 1-1 0,0 0-6 0,-2 0-7 0,0-1-13 16,0 1-14-16,1 2-11 0,-3-1-13 0,-1 1-12 0,0-1-9 16,-2 1-7-16,0 1 3 0,-2 0 16 0,0 0 15 0,-1 2 16 0,-1 2 12 15,-1 0 6-15,-2 1 8 0,0 1 9 0,-2 1 8 0,1 0 4 0,-5 2 5 16,3 0 1-16,-2 0 4 0,-2 2 5 0,1 0 1 16,1 1-3-16,0 3-6 0,0-1-8 0,-1 2-8 0,1 0-3 15,2 2-4-15,-1 1-2 0,1 2 1 0,-1 1-2 0,3-3 1 16,1 2 0-16,0 2 0 0,0-2 2 0,1 2-2 0,-2-1 2 15,2-1-4-15,1 0 1 0,2 0-3 0,1-1-3 0,4-2 0 16,-1-1-3-16,5 1 1 0,-1-2 1 0,4-2 5 0,-1 1 3 0,3-5-1 16,3 3-1-16,0-4-5 0,2 0-2 0,1 0 1 0,2-2 5 15,2 0 2-15,0-1 1 0,2-1 2 0,2-1 0 0,-1-2 1 16,4 0-3-16,3 0-3 0,3-2-5 0,1 0-6 0,0-1-7 16,1 1-3-16,-1-3-5 0,2 1-5 0,2 1-4 0,-4-1-4 15,1-1-4-15,-1 2-3 0,2-3-6 0,-2 1-9 16,-2-2-5-16,2 0 0 0,-2-1 4 0,2-5 5 0,-1 1-1 15,-3 0-7-15,0-4-7 0,-3 0-7 0,-1 1 13 16,-1-5 19-16,-2 1 17 0,-1-4-130 0</inkml:trace>
        </inkml:traceGroup>
        <inkml:traceGroup>
          <inkml:annotationXML>
            <emma:emma xmlns:emma="http://www.w3.org/2003/04/emma" version="1.0">
              <emma:interpretation id="{C04C0C9A-6217-4B9D-B881-2B29760364BA}" emma:medium="tactile" emma:mode="ink">
                <msink:context xmlns:msink="http://schemas.microsoft.com/ink/2010/main" type="inkWord" rotatedBoundingBox="21347,4810 21402,3640 21981,3667 21926,4837"/>
              </emma:interpretation>
              <emma:one-of disjunction-type="recognition" id="oneOf3">
                <emma:interpretation id="interp15" emma:lang="" emma:confidence="0">
                  <emma:literal>b</emma:literal>
                </emma:interpretation>
                <emma:interpretation id="interp16" emma:lang="" emma:confidence="0">
                  <emma:literal>s</emma:literal>
                </emma:interpretation>
                <emma:interpretation id="interp17" emma:lang="" emma:confidence="0">
                  <emma:literal>3</emma:literal>
                </emma:interpretation>
                <emma:interpretation id="interp18" emma:lang="" emma:confidence="0">
                  <emma:literal>6</emma:literal>
                </emma:interpretation>
                <emma:interpretation id="interp19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924.4922">12042-1362 494 0,'-5'0'157'0,"3"2"-79"15,-2 1-74-15,1 3-26 0,3 1-5 0,0 3 5 0,0 2 6 0,2 4 7 16,-2 3 5-16,0 4-1 0,1 3 4 0,-2 1-3 0,1 2 2 16,-2 6 1-16,0 2-1 0,0 3 0 0,2 6 1 0,-1 1-1 0,-1 2 0 15,2 1 1-15,0 1 0 0,0 2 1 0,0-4-1 0,2 0 0 16,-1-1 0-16,1-2 0 0,0 1 2 0,0-3-1 0,-2-2-1 16,0-2 1-16,1-5-1 0,-2-5 0 0,1-4 2 0,-2-3-1 15,-2-6 1-15,1-1 0 0,1-2 2 0,-1-4 4 16,1-3 2-16,0-1 2 0,0-3 3 0,1-1 1 15,-1-2-3-15,0 0-6 0,2-2-10 0,0 0-10 16,0-1-8-16,2-2-7 0,0-2 0 0,-1-2 1 16,3-2 4-16,-1-3 3 0,1-1 3 15,1-5 4-15,2-1 3 0,0 0 4 0,0-1 2 16,2-1-1-16,0-1 1 0,-1-4 0 16,1 1 0-16,2-1 2 0,-1 4 2 0,-1 1 2 0,1 4 0 15,1 0 0-15,-1-1 0 0,1 5 1 0,-1-1 4 16,1 2 2-16,-2 2 3 0,-1 0 0 0,3 3 2 15,-1-2 3-15,4 3 1 0,0-3-1 0,2 2-1 0,0 1-3 16,1-1 2-16,2 2 5 0,1 0 4 0,-1 0 3 16,2 3-1-16,-2-1-1 0,-1 3-5 0,1 2-2 15,0 0 0-15,-2 4-2 0,1 1 2 0,-2 2 1 0,-2 2 2 0,-2 0 5 16,0 3 1-16,-3 0-4 0,0 2-7 0,-1 2-7 0,-1-1-5 0,-1 5-2 16,-5 1-2-16,-1 0-3 0,-1 1-7 0,-5 3-5 15,-1-1-2-15,-1 1-1 0,-3 1 1 16,-1 0 6-16,-4 1 4 15,-1-5 4-15,-3-1 5 16,-1 0 3-16,1-2 1 0,-5 1 3 16,1-3 0-16,-1-1 0 0,-1-2 2 15,-2-2 4-15,2-1 0 16,-1-1-1-16,3-1 1 0,-1 0-4 16,1-1-1-16,0-1-4 0,-3 0-7 15,3-1-10-15,-1-3-10 0,4 1-12 16,0-1-8-16,4-1-4 0,3-2-5 0,2 0-5 15,1-2-23-15,6-1-17 0,1-1-20 0,4-1 12 0,4-4 32 0,3 0-117 16,3-5 182-16</inkml:trace>
        </inkml:traceGroup>
        <inkml:traceGroup>
          <inkml:annotationXML>
            <emma:emma xmlns:emma="http://www.w3.org/2003/04/emma" version="1.0">
              <emma:interpretation id="{797C97D6-1D4B-41A0-A97D-365F999A5BD1}" emma:medium="tactile" emma:mode="ink">
                <msink:context xmlns:msink="http://schemas.microsoft.com/ink/2010/main" type="inkWord" rotatedBoundingBox="23075,3435 23275,3956 22615,4210 22414,3689"/>
              </emma:interpretation>
              <emma:one-of disjunction-type="recognition" id="oneOf4">
                <emma:interpretation id="interp20" emma:lang="" emma:confidence="0">
                  <emma:literal>2</emma:literal>
                </emma:interpretation>
                <emma:interpretation id="interp21" emma:lang="" emma:confidence="0">
                  <emma:literal>z</emma:literal>
                </emma:interpretation>
                <emma:interpretation id="interp22" emma:lang="" emma:confidence="0">
                  <emma:literal>그</emma:literal>
                </emma:interpretation>
                <emma:interpretation id="interp23" emma:lang="" emma:confidence="0">
                  <emma:literal>고</emma:literal>
                </emma:interpretation>
                <emma:interpretation id="interp24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676.813">13061-1292 810 0,'-5'-3'267'0,"0"-3"-142"0,-1-1-95 0,3 4-46 15,3 1-22-15,2 0-15 0,1 1-1 0,2-1 8 0,2 0 12 0,2 0 12 16,2 1 9-16,1-1 1 0,2-2 5 0,0 3 2 0,2-1 0 16,1-2 2-16,1 3-2 0,1-3 1 0,-2 1 1 0,1 1 1 0,1-2 1 15,0 1 1-15,0-1 1 0,-3 1-1 0,0-2 6 0,-2 1 1 16,0 1 3-16,0 1 7 0,-2-2 1 0,0 3 4 0,1 1 2 0,-3 0-2 16,1 0-2-16,-3 1 0 0,-1 1-3 0,0 0-3 0,0 1-2 15,-1 3-3-15,-1-1-2 0,0 2-1 0,0 0-1 0,-1 0-3 0,-2 2 0 16,1 3-3-16,-3 0-6 0,0 2-5 0,0 2-14 0,-3 0-10 0,-1 1-8 15,-1 1-10-15,0 1 1 16,-2-2 2-16,0 4 6 0,0-2 5 0,-2 2 11 16,0-1 9-16,0-1 10 0,-1 0 8 0,1-1 3 15,0-4 1-15,1 0 3 0,-3-2 1 0,2 0 6 16,1 0 11-16,-3-1 8 0,4-1 8 0,-2-1 5 0,2 2 1 16,2-4 2-16,-2 1 2 0,2-1-1 0,0 0-1 0,-1-2-5 15,3 1-7-15,-1-1-10 0,1 0-9 16,1 0-8-16,0-1-8 0,2 1-4 0,0-1-2 15,0 1 2-15,2 0-4 0,0-1-2 0,0 1 0 0,1-2-3 16,1 1 1-16,-1-1 1 0,2 1-1 0,1-2 1 0,1 1 5 16,-2-1 5-16,2 0 7 0,-2-2 8 0,4 0 4 15,0 0 4-15,3-2-2 0,0-2-3 0,2 1-3 16,2-1 0-16,0-3-7 0,1 0 0 0,2-1-6 16,1-3-7-16,1-1-8 0,1-2-17 15,3-4-18-15,1 3-25 0,0-4-17 0,0-1-11 0,2 1-4 0,0-2 6 16,0-2-4-16,0 1-9 0,2-3 1 0,-2 2 13 15,-2 1 26-15,-1 1 32 0,-3 0-120 0</inkml:trace>
        </inkml:traceGroup>
        <inkml:traceGroup>
          <inkml:annotationXML>
            <emma:emma xmlns:emma="http://www.w3.org/2003/04/emma" version="1.0">
              <emma:interpretation id="{5D3B7C6E-95E4-4C02-9E43-9BA310E23CCF}" emma:medium="tactile" emma:mode="ink">
                <msink:context xmlns:msink="http://schemas.microsoft.com/ink/2010/main" type="inkWord" rotatedBoundingBox="23002,3432 24664,2921 24982,3954 23320,4466"/>
              </emma:interpretation>
              <emma:one-of disjunction-type="recognition" id="oneOf5">
                <emma:interpretation id="interp25" emma:lang="" emma:confidence="0">
                  <emma:literal>ㅮ</emma:literal>
                </emma:interpretation>
                <emma:interpretation id="interp26" emma:lang="" emma:confidence="0">
                  <emma:literal>옌</emma:literal>
                </emma:interpretation>
                <emma:interpretation id="interp27" emma:lang="" emma:confidence="0">
                  <emma:literal>얜</emma:literal>
                </emma:interpretation>
                <emma:interpretation id="interp28" emma:lang="" emma:confidence="0">
                  <emma:literal>옛</emma:literal>
                </emma:interpretation>
                <emma:interpretation id="interp29" emma:lang="" emma:confidence="0">
                  <emma:literal>叱</emma:literal>
                </emma:interpretation>
              </emma:one-of>
            </emma:emma>
          </inkml:annotationXML>
          <inkml:trace contextRef="#ctx0" brushRef="#br0" timeOffset="4016.9756">13851-1404 164 0,'0'-2'61'0,"-3"1"16"0,1-1 11 0,0 0-10 0,1 2-18 0,-1-2-14 0,2 4-18 0,0-2-15 0,0 2-11 0,0-2-11 0,2 2-3 0,-2 1 3 0,0 1 2 0,0 1 3 0,0 0 1 0,0 2 1 0,0-2 0 0,0 4 1 0,-2 0 1 0,2 1-1 15,-2 3 3-15,0-3-1 0,1 6 0 0,-3-2 2 0,1 3 0 16,-3 1 6-16,3-1 6 0,-2 1 7 0,-1 1 6 0,1 0 1 0,0 0 2 15,0 2-6-15,1-1-5 0,2-1-7 0,1 0-7 0,1-1-3 0,1-1-3 16,3-1-2-16,1-4-1 0,0-1-1 0,2-1-3 0,4-1-3 16,-1-2 0-16,3 0 4 0,1-4 5 0,0-1 15 0,0-2 13 0,1 0 10 15,1-2 4-15,0-3-7 0,1 2-5 0,1-4-2 0,1 0 0 16,0-2 2-16,2 2-1 0,-2-2-4 0,2-1-5 0,-1-1 1 16,1-1-5-16,0 1 0 0,-2-1 0 0,0 0-4 15,0 0 4-15,-3 1 0 0,0-1 1 0,-2 1 7 16,-2 1 7-16,-1-1 8 0,-3 1 11 0,-2-1 8 15,-1 3 9-15,-5-3 8 0,0 1 1 0,-2-4-6 16,-3 2-11-16,-2-4-14 0,-4 0-14 0,1-1-8 16,-4-1-10-16,0 1-7 0,-2-1-2 0,-1 1-7 0,-1-1-2 15,1 2-3-15,-3 1-4 0,1-1-2 0,0 2-1 0,-2 2-1 16,2 0-4-16,-2 1-5 0,2 4-6 0,-1 0-7 16,3 2-4-16,1 1-9 0,0 3-16 0,2 1-30 15,2 0-50-15,2 0-53 0,1 1-44 0,0 3-14 0,0 1 59 16,2 2-135-16</inkml:trace>
          <inkml:trace contextRef="#ctx0" brushRef="#br0" timeOffset="4299.6245">14566-1836 1717 0,'-1'-3'565'0,"-4"-1"-432"0,1 3-146 0,4 1-42 0,0 0-9 0,4 5 2 0,-1 0 18 15,0 2 18-15,4 4 9 0,0 1 5 0,-1 2 2 0,1 2 0 0,-4 3-2 16,-1 2 0-16,0 3-7 0,-2 2-5 0,-2 2-5 0,2 6 0 16,-4 1 3-16,-1 1 9 0,0 1 7 0,-2-2 7 0,-2 0 2 0,1 0 2 15,-5 0 1-15,3 0 2 0,-4 0 3 0,2 0 4 0,-2-4 0 16,0 1 2-16,0-4 0 0,1 0-4 0,3-4-3 0,1 1-2 0,2-3-3 16,0-1-1-16,2-3-3 0,1-2-9 0,3-1-103 0,1 3-40 0,1 1-38 15,1 0-29-15,2-3 65 0,-3-6 4 0,1-1-2 16,0-2 0-16,1-2-1 0,-1 1 9 0,2-5 37 15,-1 1 32-15,2-2 39 0,4-2 22 0,0-3-39 0,1-4-22 16</inkml:trace>
          <inkml:trace contextRef="#ctx0" brushRef="#br0" timeOffset="4736.3906">14965-1911 374 0,'-2'-2'121'0,"2"1"-40"0,0 1-63 0,0 0-29 0,0 1-9 0,0-1 2 0,0 2 3 15,0 0 9-15,0 1 9 0,0 1 2 0,0 1 3 0,0 2 0 0,-1 0-2 16,-1 2 1-16,-2 1-2 0,1 3-1 0,-2 1 0 0,-1 0 1 0,1 3 1 16,-2-1 7-16,2 1 8 0,-2 4 8 0,0-1 9 0,-2 0 7 15,2 3 6-15,0-2 0 0,0 0 6 0,2 0-4 0,0 0-5 16,3-2-8-16,-2-1-11 0,4-2-9 0,0-4-6 0,4-2-5 0,-1-1-5 15,3-2 1-15,1 0 0 0,0-3 9 0,3-1 8 0,1-1 13 0,1-4 11 16,2 0 1-16,0-3 0 0,3-2-6 0,1-2-6 0,-1-1-5 16,1-4-3-16,-1-4-2 0,1-1-2 0,-2-2 4 15,1-2 2-15,-1-1 3 0,-1 1 3 0,1-3-1 0,-4 2 0 16,-1-3 0-16,-2 3-1 0,-2-1-4 16,0 1-1-16,-4 3-6 0,-1-2-3 0,0 2-7 15,-4 0-8-15,2 2-8 0,-4 3-9 0,1 0-6 16,-2 4-11-16,-1 2-10 0,-1-1-23 0,0 4-17 15,-1 0-9-15,1 4-9 0,-2-1 0 0,0 1-6 16,0 3-10-16,1-2-11 0,-1 4 3 0,-1 0 10 16,1-1 13-16,0 5 6 0,0-1-4 0,1 2-6 0,-3 2 6 15,2-1 25-15,1 1 27 0,1 3-118 0,-2-1 163 16</inkml:trace>
          <inkml:trace contextRef="#ctx0" brushRef="#br0" timeOffset="5119.7389">15084-1379 1191 0,'-5'-2'361'0,"3"2"-247"0,-1 0-116 0,-1 0-34 0,4 0-13 0,0 0-3 0,2 3 2 0,0 1-3 0,-2 1-10 0,0 2-8 0,0 2-1 0,0 0 8 0,-2-1 17 0,0 5 13 0,-1-1 9 0,-1 4 7 0,-3 1 4 0,0 2 6 0,0 1 4 0,-3-1 5 0,1 2 1 0,-3 1 3 0,-1 3 3 0,-1-1 4 0,2 3 8 0,-2-3 8 0,2 1 10 0,1-1 7 16,1-1 2-16,1-2-2 0,0 0-7 0,2-2-7 0,2-2-9 15,2-1-7-15,3 0-7 0,0-4-2 0,1-1-5 0,3-3-4 16,1-2-2-16,2-1 2 0,2-2 5 0,0-1 6 0,1-2 3 0,4 0-2 16,0-3-4-16,2-1-2 0,1-3-1 0,1 0 3 0,-1-3 2 15,4-3 2-15,-1-1 3 0,2-3 3 0,-1 1 1 0,0-3-1 16,0 0 2-16,2 1 0 0,0-3 0 0,-2 0 0 0,3-1-1 16,-3-3-2-16,2 1 3 0,0-1-2 0,-2 1-3 0,-1 1 2 15,0-3-3-15,-1 1 3 0,-2 1 2 0,-1-1 1 16,-2 1 0-16,-2 3 2 0,-1 0 0 0,-2 2 2 15,-4 1 1-15,0 2 2 0,-1 4 3 0,-4 0 0 16,0 1-1-16,-4 3-6 0,-3-1-9 0,-2 0-19 0,-1 1-8 16,-8 1-7-16,1 1-4 0,-6-1 4 0,-1 4-8 15,-2-1-19-15,-4 3-26 0,-2 2-46 0,-4 3-73 16,-3 3-63-16,-1 3-61 0,-2 3 28 0,-3 0-200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3:22.28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5D81BD-B467-4AA5-B1BA-BFF534CF8894}" emma:medium="tactile" emma:mode="ink">
          <msink:context xmlns:msink="http://schemas.microsoft.com/ink/2010/main" type="writingRegion" rotatedBoundingBox="15469,13601 15586,14481 14795,14587 14677,13707"/>
        </emma:interpretation>
      </emma:emma>
    </inkml:annotationXML>
    <inkml:traceGroup>
      <inkml:annotationXML>
        <emma:emma xmlns:emma="http://www.w3.org/2003/04/emma" version="1.0">
          <emma:interpretation id="{BD4CACC5-DA27-4BD8-AC05-4E4511D31CDB}" emma:medium="tactile" emma:mode="ink">
            <msink:context xmlns:msink="http://schemas.microsoft.com/ink/2010/main" type="paragraph" rotatedBoundingBox="15500,13691 15478,14481 15237,14474 15258,13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A79B5E-9267-4116-B552-FA31D00D09A8}" emma:medium="tactile" emma:mode="ink">
              <msink:context xmlns:msink="http://schemas.microsoft.com/ink/2010/main" type="line" rotatedBoundingBox="15500,13691 15478,14481 15237,14474 15258,13685"/>
            </emma:interpretation>
          </emma:emma>
        </inkml:annotationXML>
        <inkml:traceGroup>
          <inkml:annotationXML>
            <emma:emma xmlns:emma="http://www.w3.org/2003/04/emma" version="1.0">
              <emma:interpretation id="{76E88AF3-208E-42AA-84E3-3FE4DD6FCBC8}" emma:medium="tactile" emma:mode="ink">
                <msink:context xmlns:msink="http://schemas.microsoft.com/ink/2010/main" type="inkWord" rotatedBoundingBox="15500,13691 15478,14481 15237,14474 15258,13685"/>
              </emma:interpretation>
              <emma:one-of disjunction-type="recognition" id="oneOf0">
                <emma:interpretation id="interp0" emma:lang="" emma:confidence="0">
                  <emma:literal>능</emma:literal>
                </emma:interpretation>
                <emma:interpretation id="interp1" emma:lang="" emma:confidence="0">
                  <emma:literal>흐</emma:literal>
                </emma:interpretation>
                <emma:interpretation id="interp2" emma:lang="" emma:confidence="0">
                  <emma:literal>호</emma:literal>
                </emma:interpretation>
                <emma:interpretation id="interp3" emma:lang="" emma:confidence="0">
                  <emma:literal>요</emma:literal>
                </emma:interpretation>
                <emma:interpretation id="interp4" emma:lang="" emma:confidence="0">
                  <emma:literal>느</emma:literal>
                </emma:interpretation>
              </emma:one-of>
            </emma:emma>
          </inkml:annotationXML>
          <inkml:trace contextRef="#ctx0" brushRef="#br0">1521-397 143 0,'-7'1'67'16,"-2"1"4"-16,-1 1-5 0,2 0-28 0,2 0-22 0,0-1-13 0,-1 1-5 16,3 0-3-16,-1-1-1 0,2 1-4 0,-2-1-3 0,2-1-5 0,0 1-3 15,0-1 5-15,-1 1-3 0,3-2 8 0,-2 2 9 0,1-1-1 16,1-1 7-16,-1 2 5 0,0-1 12 0,1-1 15 0,-1 2 17 16,1-2 12-16,1 0 6 0,-2 1 3 0,0-1-3 0,2 0 1 0,-1 2 1 15,1-2-3-15,-2 0-3 0,2 0-6 0,0 0-10 0,0 0-3 0,0 2-2 16,0-2-3-16,2 0 3 0,-2 1-4 0,0-1 4 0,0 2-2 0,0-1 1 15,-2-1 8-15,2 2-3 0,0-1 3 0,0 1-2 0,0 0-4 16,0-1-3-16,-1 2-5 0,1-1-4 0,-2 1-8 0,2 0-6 0,-1 0-7 16,1-1-3-16,-2 0-1 0,2 1-1 0,-2-2-1 0,2 2-4 0,0 1-1 15,0-1-4-15,0-2 3 0,0 3 0 0,0-3 3 0,0 1-2 16,2-1 1-16,0 1 1 0,-2-1-5 0,1 1 5 0,-1 0-1 0,2-2 1 16,-1 0 2-16,1 1-3 0,-2-1 2 0,1-1 4 0,3 1 2 15,-3-2 1-15,2 0 0 0,-1 1-1 0,1-1 0 0,-1-1-1 0,1 0 2 16,0 0 1-16,0-2-2 0,0 2-1 0,0 0-6 0,1-2 0 0,-1 2-1 15,0-2 2-15,-1 0 2 0,1-1-7 0,-2 1 3 0,1 1-3 16,1-3 1-16,-3 3 5 0,2 0-3 0,-2 0 1 0,0-1-1 0,0 2 1 16,0 0 0-16,-2 1 3 0,0-1 2 0,1 1-5 0,-1 1 3 15,-1-3-4-15,2 4-3 0,-3-1 5 0,1-1 2 0,0 2-4 0,0 0 1 16,-2 0-1-16,0 0-5 0,2 0 5 0,-1 2-1 0,0-2 3 0,0 1-4 16,-1 1 2-16,2 0 2 0,0-1-5 0,-1 1 3 0,3-1-4 15,-2 1-2-15,1 0-1 0,-1-1-3 0,1 1 0 0,1-1-3 0,1 2-3 16,0 1-6-16,0-3-10 0,1 2-14 0,1-1-13 0,0 1-16 0,1-1-24 15,0 1-29-15,0-2-43 0,2 1-61 0,1 0-90 0,0-2-32 16,4-2 52-16,1-3-126 0</inkml:trace>
          <inkml:trace contextRef="#ctx0" brushRef="#br0" timeOffset="-662.281">1320-1021 65 0,'0'-2'61'0,"2"1"-47"15,1-2 8-15,0 1 14 0,-2 1 14 0,1 1 17 0,1-4 2 0,0 3 0 16,1-1-5-16,-1 1-12 0,0-1-9 0,2 0-13 0,-2 1-7 0,0-1-10 16,2 1-4-16,-2 1 3 0,0-2-7 0,0 2 1 0,0-1-3 15,0 1-3-15,-1-2 5 0,1 0 3 0,-1 2 4 0,1-1 3 0,-2-1 3 16,1 1 3-16,1-1 4 0,-1 2 7 0,1-1 7 0,0 1 1 15,0-2 6-15,-1 2-5 0,-1-2-1 0,3-1 0 0,-3 2-5 0,2-1 0 16,0 2-8-16,1-2-1 0,-1 2-2 0,0-1-2 0,-1-1 5 0,1 2-3 16,-2-1-2-16,2-1-5 0,1 2-3 0,-1-1-2 0,0 1-1 15,0 0 3-15,0 0-6 0,0 0 0 0,1 0 0 0,-3 0-2 0,1 1 0 16,1 1 2-16,-2-1-5 0,1 1 0 0,1-1 0 0,-1 1-6 0,1 0 4 16,-2 1 1-16,3-2 0 0,-3 3-1 0,2-1-2 0,1 0 1 15,-1 0-4-15,1 0 6 0,0 0-1 0,-1 0-3 0,0 1 5 0,0-1-6 16,0 0 2-16,0 0 0 0,2-1 0 0,-3 1 2 0,1 0-1 0,0-1 1 15,-1 1-2-15,1 0 1 0,0 0 1 0,0 0 2 0,0 0-4 16,-1 1 3-16,1-1-2 0,-1 0-2 0,-1 2 5 0,1-1-1 0,-1 1 3 16,1 1-5-16,-1-1 2 0,-1 1-2 0,2-1 2 0,-2 1 5 15,0 1-4-15,-2 1 1 0,1-2-2 0,-1 0 0 0,1 2 0 0,-2-1-1 16,1 0 0-16,-1 0-1 0,0 1 0 0,-2 0 2 0,0-1-1 0,0 3 4 16,1-2 0-16,-3 0-1 0,1 0 0 0,0-1 0 0,-1 0-3 15,0 1 5-15,0-2 0 0,1 0 3 0,-2 1 4 0,2-1-2 0,-1-1 6 16,-1 1-3-16,2-1 4 0,0 0 2 0,0-2-5 0,1 0-1 15,-2 0-4-15,3 0-1 0,1 0-4 0,-1 0 0 0,1-1-1 0,2 1-4 16,-1-1 1-16,1-1-2 0,-1 1-3 0,0 0 3 0,1-1 2 0,1 2-3 16,0 0 4-16,-2-1-5 0,2 1-2 0,0 2 4 0,0-2-1 15,0 2 4-15,0 0-1 0,0-1 0 0,0 1-2 0,0-2 0 0,0 2 5 16,2 0 0-16,-2-1 1 0,0 1 2 0,1 0 1 0,-1 0 2 0,0-1 4 16,0 1 4-16,2 0 0 0,0 0 3 0,-1-2-1 0,-1 1 2 15,2 0-2-15,-1 0 0 0,-1-1-5 0,2 1-7 0,-1-1-1 0,-1 0-9 16,2 2 3-16,-2-2 1 0,2 0 2 0,-1 0 0 0,1 0-3 0,-1 0 3 15,2 1-5-15,-1-1 5 0,0 0 0 0,-1-1-3 0,-1-1 2 16,2 1-1-16,-2-1 1 0,1 1 0 0,1-1 7 0,0-1-3 0,-2 0-2 16,1 2 0-16,-1 0-3 0,2-2 3 0,-2 1 2 0,1-1 1 0,1 0-5 15,-1 0 2-15,1 0-6 0,0-1-1 0,1 1 3 0,0-2-3 16,0 0 2-16,0 1-5 0,0-1 1 0,1 2-4 0,-1-3-5 0,1 3-7 16,0-3-16-16,0 1-18 0,-1 1-20 0,2-2-28 0,0-1-40 15,0 1-57-15,-1 0-82 0,3 2-43 0,-3-3 42 0,3 1 74 0,-1 0-29 16</inkml:trace>
        </inkml:traceGroup>
      </inkml:traceGroup>
    </inkml:traceGroup>
    <inkml:traceGroup>
      <inkml:annotationXML>
        <emma:emma xmlns:emma="http://www.w3.org/2003/04/emma" version="1.0">
          <emma:interpretation id="{90303FD4-8A3B-4724-825B-791505EFD10E}" emma:medium="tactile" emma:mode="ink">
            <msink:context xmlns:msink="http://schemas.microsoft.com/ink/2010/main" type="paragraph" rotatedBoundingBox="14978,13666 15096,14547 14795,14587 14677,13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235DBA-5A75-4CEA-97A3-E4115EBDD019}" emma:medium="tactile" emma:mode="ink">
              <msink:context xmlns:msink="http://schemas.microsoft.com/ink/2010/main" type="line" rotatedBoundingBox="14978,13666 15096,14547 14795,14587 14677,13707"/>
            </emma:interpretation>
          </emma:emma>
        </inkml:annotationXML>
        <inkml:traceGroup>
          <inkml:annotationXML>
            <emma:emma xmlns:emma="http://www.w3.org/2003/04/emma" version="1.0">
              <emma:interpretation id="{DB4D52E3-7106-47FE-AB77-57E5122D0A88}" emma:medium="tactile" emma:mode="ink">
                <msink:context xmlns:msink="http://schemas.microsoft.com/ink/2010/main" type="inkWord" rotatedBoundingBox="14978,13666 15096,14547 14795,14587 14677,13707"/>
              </emma:interpretation>
              <emma:one-of disjunction-type="recognition" id="oneOf1">
                <emma:interpretation id="interp5" emma:lang="" emma:confidence="0">
                  <emma:literal>으</emma:literal>
                </emma:interpretation>
                <emma:interpretation id="interp6" emma:lang="" emma:confidence="0">
                  <emma:literal>〇</emma:literal>
                </emma:interpretation>
                <emma:interpretation id="interp7" emma:lang="" emma:confidence="0">
                  <emma:literal>@</emma:literal>
                </emma:interpretation>
                <emma:interpretation id="interp8" emma:lang="" emma:confidence="0">
                  <emma:literal>오</emma:literal>
                </emma:interpretation>
                <emma:interpretation id="interp9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-1993.2991">1085-356 64 0,'-3'0'53'0,"-4"3"-12"0,1 0 0 0,0 0 5 0,1 2-4 15,-1-2-3-15,1 0 9 0,0 1-1 0,0 0-3 0,1-1-9 0,0 1-12 16,0-3-9-16,1 1-7 0,-1 1 0 0,0 0-4 0,0-1 1 16,1 1 2-16,0 0 0 0,0-1 7 0,1 1 9 0,-1-2 12 0,0 2 12 15,0-1 10-15,0 1 3 0,0-1 6 0,1-1 6 0,0 2 6 0,1 1 7 16,-1-3-4-16,1 2-7 0,1-1-11 0,-2 0-9 0,2 1-10 16,0-2-8-16,2 1-11 0,-1-1-13 0,-1 3-2 0,2-3-4 0,-1 2 3 15,3-1 2-15,-1 1-4 0,0-1-1 0,0-1-1 0,2 1 1 16,-2-1-1-16,0-1 6 0,2 2-6 0,0-2 2 0,-2 0-2 0,2 0-1 15,-2 0 5-15,1 0 3 0,0-2 1 0,0 1-8 0,-1-1 5 0,1 1-6 16,-1-1 1-16,-2-1 8 0,3 1-3 0,-1-1-1 0,0 0 1 16,0 1-1-16,-1-1-1 0,1 0 4 0,-2 0 0 0,1-2-3 0,-1 2 2 15,-1 0-3-15,0 0 2 0,0 0 4 0,0-1 0 0,0 1-3 0,-1-1-3 16,1 0-4-16,-2 1-4 0,-1-2 5 0,2 2 0 0,-1-1-3 16,-1 0 2-16,1 0-5 0,-1 1 1 0,0-2-1 0,1 2 4 0,-2-1 0 15,0 1 0-15,0 2-2 0,-1-1-1 0,2 1 3 0,-2 1-4 16,0 0 5-16,1 0-3 0,-1 0 0 0,2 0 1 0,0 1 0 0,-1 1 2 15,1-1 0-15,0 1 4 0,0-1-3 0,1 1 3 0,-1-2-2 0,2 2 0 16,-1-1 2-16,2-1-1 0,-2 2 3 0,2-1-4 0,0 1 2 16,-1 0-7-16,1-1-1 0,0 2 2 0,0-1 1 0,0 1 1 0,-2-1 0 15,2 1-1-15,-1 0-1 0,1 0 1 0,0 2 1 0,-2 0-2 0,2 1 2 16,0-1-4-16,-1 1 1 0,-1 0-1 0,0 1 3 0,1 0 1 16,-1 0-1-16,1 1-1 0,-2 0-4 0,1-1 3 0,0 0 0 0,-1-1 2 15,2 0 1-15,1-1-3 0,0 0 0 0,0-2-2 0,0 0 2 0,1 0 1 16,1-3 0-16,-1 2-1 0,3-2-7 0,-1 0-1 0,0 0-3 15,2-2-4-15,1 2-9 0,0-3-23 0,2 0-47 0,2-2-62 0,-1-1-84 16,4-2-101-16,-1-1 9 0,1-2 60 0,1-2-59 0</inkml:trace>
          <inkml:trace contextRef="#ctx0" brushRef="#br0" timeOffset="-2788.1845">745-1029 90 0,'0'-1'5'0,"0"-1"1"0,2-1-4 0,-1 1-2 0,1 1 8 0,1 1-6 15,0-2 0-15,0 0 0 0,4 2-5 0,-3-1 3 0,1-1 4 0,1 1-3 16,-1 1 3-16,2-2 1 0,-1-1-4 0,2 1 9 0,0-1 3 16,0 0 7-16,1 2 10 0,1-3 3 0,-3 1 9 0,4 2 0 0,-1-3 11 15,-1 1 4-15,2 0 0 0,-1 2 2 0,-1-1-7 0,2 0-4 0,-1 1-3 16,-1-1-5-16,-1 1-7 0,2-1-5 0,-2 1-8 0,1-1-1 16,-1 2-1-16,0-2 1 0,0 2-2 0,0 2-4 0,-2-2 2 15,0 2-4-15,1-1-1 0,-3 2 3 0,0-1 0 0,0 3 4 0,-1-2 4 16,1 1 2-16,-3 1 2 0,1 0 0 0,-2 3 1 0,0-2-6 0,0 2 1 15,-2 2-5-15,1-1-2 0,-3 2-1 0,3 2-3 0,-4-1 3 16,2 1-7-16,-2 0 2 0,1-1-2 0,-1 1-4 0,-2-1 1 0,3 0-1 16,-1 0-3-16,-1-1 3 0,1 2-1 0,-1-2-1 0,1 0 6 0,-1 0-1 15,-1-2 4-15,3 3-4 0,-3-3 1 0,2 1 0 0,-1-3 1 16,1 3 9-16,1-2-1 0,-3-2 2 0,1 2-2 0,1-3-4 0,1 1 0 16,-1 0-1-16,0-1 4 0,0 0 1 0,1 0 0 0,-1-1-1 0,2-1 0 15,-2 2-3-15,2 0 2 0,0-2-3 0,0 0-2 0,-1 0 2 0,3 1-8 16,-2-1 3-16,1 1 3 0,0 0-7 0,1-1 3 0,1 0-5 15,-2 0-2-15,2 0-1 0,0-1 4 0,0 3 0 0,0-2-2 0,0 0 2 16,2 0-5-16,-2 0 3 0,1 0 0 0,1 1 0 0,0-1-1 16,-1 0 2-16,1 0 0 0,-1 0 0 0,1 0 3 0,0 0-5 0,-1 1 0 15,-1-1-3-15,2-2 0 0,-1 3-4 0,2-3-6 0,-1 1-3 16,1 1-13-16,0-2-1 0,-1 3-11 0,3-1-8 0,-2 0-9 0,2-2-17 16,-1 3-9-16,1 0-16 0,1-2-16 0,1 3-28 0,1-4-13 0,-1 1 7 15,3-1 27-15,1-1 56 0,0-1 35 0,3-1 18 0,0-1-92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3:04.08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4B0645-0E57-4675-B792-3F396A733347}" emma:medium="tactile" emma:mode="ink">
          <msink:context xmlns:msink="http://schemas.microsoft.com/ink/2010/main" type="writingRegion" rotatedBoundingBox="13826,14227 25448,14130 25461,15671 13839,15768"/>
        </emma:interpretation>
      </emma:emma>
    </inkml:annotationXML>
    <inkml:traceGroup>
      <inkml:annotationXML>
        <emma:emma xmlns:emma="http://www.w3.org/2003/04/emma" version="1.0">
          <emma:interpretation id="{8C74FFE9-3B7D-485B-9805-1D7BF9125815}" emma:medium="tactile" emma:mode="ink">
            <msink:context xmlns:msink="http://schemas.microsoft.com/ink/2010/main" type="paragraph" rotatedBoundingBox="13826,14227 25448,14130 25461,15671 13839,15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5600E4-0597-4CE8-938E-C38C317C3D9A}" emma:medium="tactile" emma:mode="ink">
              <msink:context xmlns:msink="http://schemas.microsoft.com/ink/2010/main" type="line" rotatedBoundingBox="13826,14227 25448,14130 25461,15671 13839,15768"/>
            </emma:interpretation>
          </emma:emma>
        </inkml:annotationXML>
        <inkml:traceGroup>
          <inkml:annotationXML>
            <emma:emma xmlns:emma="http://www.w3.org/2003/04/emma" version="1.0">
              <emma:interpretation id="{A3249ADA-6BDD-4FCB-9747-C1A67AFFC539}" emma:medium="tactile" emma:mode="ink">
                <msink:context xmlns:msink="http://schemas.microsoft.com/ink/2010/main" type="inkWord" rotatedBoundingBox="13829,14542 15879,14525 15890,15751 13839,15768">
                  <msink:destinationLink direction="with" ref="{D81E0968-226A-4108-8DC0-C52663AB37AE}"/>
                </msink:context>
              </emma:interpretation>
            </emma:emma>
          </inkml:annotationXML>
          <inkml:trace contextRef="#ctx0" brushRef="#br0">150 116 69 0,'-5'0'1'0,"4"0"1"15,-4 0 2-15,3 0 1 0,-1 2-4 0,0-2 1 0,1 0-2 0,-1 0-2 16,0 0 4-16,-2 0-2 0,2-2 3 0,0 2-1 0,1 0-3 0,-1-2 2 16,2 1-2-16,-3-1 4 0,3-1-1 0,-1 0 0 0,-1 0-1 15,2-2-1-15,-1 0 6 0,-1 1-2 0,1 0 1 0,1 1 1 0,1 0-4 16,-2 0 4-16,1 1 4 0,-1 1 0 0,0-2 4 0,1 1 1 0,-2 0-3 15,1 1 6-15,0-1-1 0,1 1 1 0,-1 1 4 0,1 0-3 16,-1 0 3-16,1 0-8 0,-1 0 4 0,0-2-8 0,-1 2-4 0,2 0 5 16,-2 2-9-16,1-2 7 0,-1 1 0 0,1 1-1 0,-1-1 2 0,0 1 2 15,1 1 4-15,-1-1 1 0,0-1 6 0,0 1 0 0,0 1 3 16,1-1 3-16,-1-1 2 0,1 1 1 0,1-2 2 0,-1 0-4 0,1 1-6 16,-1-1 3-16,0 0-3 0,2-1 3 0,-1 1 1 0,1 0 1 15,-2 0-2-15,2 0-1 0,0 0 5 0,0-2-3 0,0 2-1 0,2 0-3 16,-4-1-8-16,2 1 2 0,-1-2 0 0,-1 2 8 0,2-1 1 0,0 1-1 15,0 0-4-15,0 0-3 0,0 0-1 0,0 0 1 0,0 0 0 16,0 0-3-16,-1 0-2 0,1 0-5 0,0 0-1 0,-2 0 2 0,2 1-4 16,-2-1 1-16,2 0-7 0,0 2 0 0,0-2-3 0,-1 1 4 15,1-1 2-15,0 0-3 0,0 2 1 0,0-2-6 0,0 0 6 0,0 0-1 16,0 0 6-16,0 0 1 0,0 0-4 0,0 1 1 0,1-1 0 0,-1 0 1 16,0 0 6-16,0 0 2 0,2 0-2 0,0 0 4 0,-2 0 0 0,1 0 1 15,2 0 6-15,-1 0-2 0,-1 0-2 0,1 0-6 0,0 0 0 16,-1-1-3-16,1 1 0 0,-1 0 7 0,1 0-6 0,1 0 1 0,-1 0-1 15,-1 0-2-15,1-2 1 0,1 2 0 0,0 0 0 0,-1 0-3 16,-1 0 1-16,1 0-2 0,-1 0 2 0,3 0 1 0,-3 0 0 0,1 0-2 16,-1 2-1-16,1-2-3 0,1 0-5 0,2 0 2 0,0 1-1 15,-1-1 3-15,-1 0 6 0,-1 2-2 0,1-2 3 0,-1 0-6 0,-1 2 1 16,3-2 1-16,-3 0 1 0,2 1 0 0,0-1-5 0,1 0 4 0,-1 0-7 16,0 2 5-16,2-4 1 0,-2 2-2 0,2 0 1 0,-1 0-1 15,1-1-1-15,1 1 0 0,-1-2 3 0,0 0-1 0,1 2 0 0,-1-1-2 16,1 1-1-16,-1-2 2 0,1 2 1 0,1 0 1 0,-3-1 0 0,3 1 0 15,-3-2-5-15,1 2 0 0,1 0 4 0,-1 0-2 0,1 2 3 16,1-2-1-16,-3 0-3 0,3 0 1 0,-1 0-1 0,0 0 5 0,-1 0-2 16,1 0 1-16,1 0-4 0,-2 0 3 0,1 0-1 0,-1 0 0 0,1-2 2 15,-1 1-4-15,1-1 3 0,-1 0-1 0,-1 2 4 0,1-1-1 16,0-1 5-16,-2 2 2 0,2-1-5 0,-2 1 7 0,2-2-6 0,-2 2 4 16,2-2 4-16,-2 1-2 0,1 1 0 0,0-2-2 0,-1 2-1 15,0-1-3-15,0 1 4 0,2-2-3 0,-2 2-4 0,0 0 1 0,0 0-2 16,2 0-2-16,-2 0 2 0,2 0 2 0,-2 0-5 0,2 2 1 0,0-2-2 15,-2 0-3-15,1 1 5 0,0-1 0 0,0 0 2 0,1 2-4 16,0-2 3-16,-2 1-6 0,2-1 2 0,1 0 7 0,-1 0-6 0,0 2 3 16,1-2-4-16,-1 0 1 0,1 0 0 0,-1-2 2 0,1 2 2 15,0-1-3-15,1 1 2 0,-1-2-4 0,0 1 2 0,2-1 1 0,-2 1 4 16,1-1-3-16,-1 0-1 0,2-1 0 0,0 2-5 0,0-1 4 0,-2 0 1 16,2 1 1-16,-2-1-1 0,1 1-1 0,1-1 1 0,-2 1-1 0,0-1 3 15,0 2 0-15,-1-2-3 0,2 1 1 0,-1 1-2 0,0-2 4 16,0 1 1-16,1-1 0 0,-1 2-2 0,0-1-1 0,1-1-1 0,-3-1 1 15,3 1 0-15,-2 1 1 0,1 1 1 0,0-2-4 0,-1 2 4 16,1 0-3-16,1 0-1 0,-3 0 4 0,3 0-2 0,-3-2 1 0,1 2-3 16,0 0 5-16,1 0-6 0,0 0 1 0,-1 0 5 0,1 0-5 0,-1 2 4 15,0-2-3-15,1 0-1 0,-1 2 0 0,1-4 0 0,-1 2 0 16,0 0-1-16,0 0 1 0,-2 2-3 0,1-2 2 0,3 0 1 0,-3 0 2 16,3 0 1-16,-1-2 3 0,-1 2-3 0,1 0-1 0,-1-2 0 15,1 2-3-15,-1-1 4 0,0-1-1 0,-1 2-2 0,1-1 3 0,2 1-4 16,-1-2 3-16,0 2 3 0,0 0-2 0,-1-1 0 0,2-1-3 0,-1 2 0 15,-1-2-2-15,1 2 5 0,0-1 1 0,-1 1-2 0,1 0 3 16,1 0-5-16,-3-2 0 0,1 2 1 0,0-1 1 0,1-1-1 0,-1 2 0 16,0 0-1-16,-1 0-2 0,1 0 6 0,1 0 0 0,-1 0-1 15,-2 0-2-15,2 0 1 0,-2 2-5 0,2-2 4 0,-2 1 4 0,2 1-4 16,0-2 3-16,-1 0-5 0,1 1 0 0,0-1 0 0,-1 2 2 0,1-2 3 16,-2 2-2-16,2-1 0 0,0-1-2 0,1 2 0 0,-1-2 1 15,1 0 0-15,1 0 0 0,-3 0 0 0,1 1 0 0,1-1-2 0,-1 0 3 16,0 2 1-16,1-2-1 0,0 0 0 0,1 0-2 0,-3 1-1 0,3-1 1 15,-1 4 2-15,-1-4 0 0,0 3 0 0,1-2-1 0,-1 1-1 16,1 1 2-16,0-1-2 0,-1-1 3 0,0 1-1 0,-1-1-1 0,1 3 1 16,-2-3 0-16,2 2 1 0,0-1-2 0,0 1 1 0,1-1-2 0,-1 1 1 15,-1 0 0-15,0-1 0 0,0 1 1 0,1-2-1 0,0 1 2 16,-1 1-1-16,0-1 3 0,0-1-5 0,1 2 0 0,0-1 5 0,0 1-4 16,-1-1 3-16,1-1-1 0,0 2-2 0,0-1 0 0,-1 0 1 0,1 1 1 15,-2-2-2-15,0 1 3 0,1 1-3 0,-1-1 0 0,0-1 0 16,0 2 2-16,0-1 1 0,0 0 0 0,0-1-2 0,1 1-3 0,-3-1 3 15,2 1-2-15,1-1 5 0,-1-1 2 0,-2 2-4 0,2-2 0 0,1 2-6 16,-1-2 4-16,0 0 3 0,0 1 0 0,0-1 0 0,0 0-4 16,1 2 1-16,0-2 0 0,-1-2 5 0,1 2-1 0,-1 0-2 0,0 0 1 15,2 0-2-15,-1-1 0 0,0 1 1 0,0-2 4 0,-1 2-5 16,2-2 2-16,0 2-3 0,-2-1-5 0,2-1 7 0,-2 1 1 0,2 1 2 16,-2-2-4-16,2 1 2 0,-1-1-6 0,1 0 2 0,0 2 5 0,-2-1-2 15,0-1 0-15,2 1-2 0,-2-1 0 0,0 2 0 0,0-2 2 16,0 1 2-16,1 1-3 0,-1-2-1 0,0 2-3 0,0-1 1 0,0 1 2 15,0-2 3-15,1 2-3 0,0-1 0 0,-1-1-1 0,1 0-3 16,-1 2 6-16,2-1-2 0,-2 1 1 0,1-2-1 0,0 2-2 0,0-1 5 16,-1 1-6-16,2-2 4 0,0 1 1 0,0 1-6 0,-1-2 5 0,0 2-2 15,0 0 0-15,-1-2-1 0,2 2 3 0,0 0-1 0,-2-1 0 16,2 1 0-16,-2 0-1 0,0-2 0 0,2 2 1 0,-2 0 1 0,2-1-3 16,0 1 6-16,-1 0-5 0,1-2-2 0,0 2 4 0,-1-2-5 15,1 1 4-15,2 1-2 0,-3-2 4 0,3 1-6 0,-3-1 3 0,3 1 1 16,-3-1-3-16,3 0 3 0,-1 1-4 0,0-1 0 0,-1 2-4 0,1-1-5 15,-1-1-3-15,0 2-2 0,-2-2-3 0,2 2-1 0,-4 0 1 16,3 0-3-16,-3 0 0 0,1 0-6 0,-1 2-4 0,2-2-11 0,-3 2-14 16,2-2-14-16,-2 1-16 0,0 1-12 0,2-1-17 0,-2 1-18 0,0 0-15 15,0-2-31-15,0 1-12 0,-2-1 3 0,2 2 27 0,0-1 52 0,-2-1 48 16,1 0-58-16</inkml:trace>
          <inkml:trace contextRef="#ctx0" brushRef="#br0" timeOffset="963.7138">1554-239 194 0,'-5'1'106'0,"-1"4"6"16,-1-2-20-16,1 2-35 0,0-2-22 0,1-1-7 0,2 1 4 16,0 0 6-16,1-1-7 0,2-1-8 0,-2 1-10 0,2-1-9 0,0-1-1 15,2 2-1-15,-2-2-1 0,2 1 1 0,-2-1 3 0,1 2 1 16,-1-2 13-16,2 0 11 0,-2 2 15 0,1-2 15 0,-1 0 9 0,2 1 4 16,-2-1 4-16,2 2-2 0,-2-2-8 0,1 0-4 0,1 0-11 0,-1 0-10 15,-1 1-3-15,2 1-11 0,1-1-3 0,-1 1-1 0,-1 0-7 16,2 1-2-16,0 0-3 0,1 0-2 0,0 0-3 0,0 0 3 0,0 1-6 15,1-1-1-15,1 1 2 0,-1 1-4 0,1 0 1 0,1 0 1 0,-1-2-1 16,2 2-1-16,-2-1 3 0,1 1-2 0,-1 0-2 0,2 0 6 16,-2-1 0-16,0-1 2 0,2 2-1 0,0 0 3 0,-2 0-2 0,2-1 2 15,0 1 4-15,0 0-4 0,0 0 3 0,0-2-5 0,0 1-1 0,0 1-1 16,0 0 0-16,0 0 0 0,1-1-2 0,-1 0 3 0,1 0-6 16,1-1 1-16,-1 2 0 0,-1-2 0 0,0 1 1 0,0-1 0 0,0 0-1 15,1 2-3-15,-1-2 6 0,2 0-2 0,-2-2 4 0,0 3-1 0,-2-3-3 16,2 1 3-16,-2-1-3 0,0-1 5 0,-1 2 1 0,1 0-1 15,1-2 1-15,-2 1-2 0,1-1 1 0,-1 0 0 0,-2 0 3 0,1 0 0 16,0-1-1-16,0 2-1 0,0-1-3 0,-3 2 1 0,1-1 1 16,1-1 0-16,-2 0-3 0,1 0 0 0,0 0-2 0,-2 0-1 0,1 2 5 15,-1-2-2-15,0 0 1 0,2 0-5 0,-2 1 2 0,0-1-3 0,1 2 6 16,-1-2 2-16,-1 2-4 0,1-2 3 0,0 1-2 0,0-1 2 16,0 2-3-16,0-2 7 0,-2 1-2 0,2-1-2 0,0 2 5 0,-1-2-9 15,1 1 3-15,0 1-1 0,-2-2 0 0,2 2-1 0,-2-1-1 0,1 2-3 16,1-1-3-16,-2 0 5 0,1 1-3 0,1-2 4 0,-2-1-1 15,1 2-3-15,1-1 1 0,0-1-4 0,0 2 4 0,0-2 0 0,0 2 1 16,0-2-1-16,-2 1-3 0,2-1 5 0,0 2-4 0,0-1 7 16,0 1-2-16,-2-2 0 0,2 1-2 0,0-1 0 0,-1 0 2 0,1 2 0 15,-2 0 7-15,2-1-6 0,-1 1 2 0,-1-1-1 0,0 1-4 16,-1 0 7-16,2-1 0 0,-1 1 0 0,-1 1-2 0,0-2 5 0,1 1-7 16,-1 1 3-16,0-1 4 0,-2-1-6 0,2 3 3 0,-2-3 0 0,1 1-3 15,-1 1 1-15,0-2 3 0,0 3-2 0,1-1-4 0,-3 0 3 16,3 0-5-16,-3 2 2 0,-1-2 1 0,0 2-4 0,2-1 1 0,0 3 0 15,0-1-3-15,-1 0 0 0,-1 2 4 0,2 2-3 0,-2-1 1 0,-1 1 2 16,-1 1 1-16,1 0 5 0,-1 0-4 0,1 0 0 0,-1 0-4 16,1 2-2-16,1-1 3 0,0 1-2 0,0-1 2 0,2 1-1 0,-2 0 0 15,2-1 1-15,-1-1 0 0,1 0-2 0,0-1 2 0,1 1-3 0,0-3-1 16,2 1 4-16,0-1-4 0,0 0 3 0,-1 0-3 0,3-2-1 16,-1-1 0-16,1 0 1 0,-1-2 2 0,2 0-4 0,-1 0 5 0,2-1-8 15,-1-1-3-15,2-1 7 0,-1 0-8 0,1 0 1 0,-1 0-4 0,1-1-9 16,1 1-3-16,0-2-5 0,1-1-7 0,-1 2-4 0,0-3-11 15,0 1-14-15,2-1-20 0,-1 0-35 0,1-2-33 0,2 1-53 0,-1-3-44 16,0 1-46-16,1-1 4 0,-1-2 71 0,0-1 62 0,-1 2 34 16</inkml:trace>
          <inkml:trace contextRef="#ctx0" brushRef="#br0" timeOffset="23373.8778">-100 670 621 0,'3'-3'304'0,"2"0"-74"0,5-3-161 0,-1-1-48 0,4-1-21 0,1-1-6 16,5-1 3-16,3 1 1 0,3-2 0 0,2 1 1 0,3-2 0 0,2-1 2 15,-2 1 1-15,3-1-3 0,2 0-1 0,1 2-4 0,0 0-4 0,1 0-1 16,-4 2-2-16,-3 1-1 0,-3 1-1 0,-1 4 6 0,0 2-2 15,-4 1 5-15,-2 1 7 0,-1 2-2 0,-3 2 3 0,0 3 5 0,-2 2 2 16,-1 1 11-16,-1 3 12 0,-2 0 9 0,-1 3 2 0,-1 4-3 16,0 1-10-16,-3 2-10 0,1 3-6 0,-3 3-7 0,1 0-12 0,-1 3-22 15,-2 1-40-15,1 3-57 0,-1-1-76 0,-1 0-72 0,0 1 0 0,-1-1 54 16,-1 2 4-16</inkml:trace>
        </inkml:traceGroup>
        <inkml:traceGroup>
          <inkml:annotationXML>
            <emma:emma xmlns:emma="http://www.w3.org/2003/04/emma" version="1.0">
              <emma:interpretation id="{896D308D-9114-47A8-94AD-8C14491D8C4A}" emma:medium="tactile" emma:mode="ink">
                <msink:context xmlns:msink="http://schemas.microsoft.com/ink/2010/main" type="inkWord" rotatedBoundingBox="16571,14209 21472,14168 21479,15093 16579,15134"/>
              </emma:interpretation>
            </emma:emma>
          </inkml:annotationXML>
          <inkml:trace contextRef="#ctx0" brushRef="#br0" timeOffset="7250.4226">4903 46 230 0,'-5'2'150'0,"1"3"-2"0,-3 1-48 0,3-1-59 16,-1 0-33-16,2-1-12 0,-2 1-3 0,2 0 4 0,0 0-4 0,1-2 1 16,-1 1 0-16,1 0-3 0,-1 0 5 0,0 0 0 0,0 0 3 0,0 1 2 15,-2 0 7-15,2-1 9 0,-2 1 15 0,0 0 26 0,1-2 23 0,-1 2 21 16,-3 1 7-16,2-1 0 0,-2 1-5 0,0-1-3 0,1-2-5 16,1 2-11-16,1 0-11 0,1-2-18 0,1 0-12 0,-1 0-18 0,3 0-8 15,-1 0-12-15,1 1-7 0,1-3 2 0,0 1-4 0,3 1 1 16,-2-2-5-16,3 1-1 0,-1 0 1 0,1-2 2 0,1 1 8 0,1-1-3 15,1 2 2-15,1-2-3 0,-2 0 2 0,2 0 2 0,0-2 8 0,-2 2 2 16,0-1 2-16,2-1 4 0,-1 0-5 0,2 1 4 0,-1-1 2 16,1 1 2-16,1-1-4 0,-2 1-6 0,1-1-2 0,-2 2-9 0,1 0 8 15,-1-2 1-15,0 2-3 0,1 0 1 0,-2 2-7 0,0-2 2 16,-1 2 3-16,1-1 1 0,-1 2 0 0,-2 0-2 0,2-1-1 0,-3 1 0 16,1 0 1-16,-2 2 2 0,1-2 0 0,-1 2-4 0,-1 0 1 0,2-1-3 15,-4 3 3-15,2-3 5 0,-1 1-3 0,-2 2 4 0,1-1-9 16,-1-1 5-16,-2 1-2 0,0 0-2 0,1-1 6 0,-1 0-6 0,0 1-1 15,-1-3-5-15,0 2 1 0,1 0-5 0,-1-2-5 0,1 2-3 16,0-2-15-16,0 0-4 0,1 0-5 0,-3-1-9 0,3 1-5 0,-1 0-10 16,2-2-18-16,-2 3-17 0,2-3-7 0,0 2-20 0,-1-1-21 0,3 0-30 15,-1-2-41-15,1 1-10 0,1-1 24 0,0 0 58 0,1-1 62 16,2-1 47-16,1-3-44 0</inkml:trace>
          <inkml:trace contextRef="#ctx0" brushRef="#br0" timeOffset="7838.3577">4933-50 746 0,'-5'0'374'0,"2"0"-97"0,-2 2-149 0,2-2-73 0,3 0-45 0,2 0-14 15,-1 0-5-15,4 0 9 0,1-2 1 0,1 2 4 0,2-1 4 0,2-1-4 16,0 0 5-16,4 1-5 0,-3-2 1 0,2 0 5 0,1-1 4 16,0 1 5-16,1 0 2 0,0 0 0 0,1 0-1 0,-2 0 1 0,0-1-2 15,0 3 0-15,0-2-3 0,0 1-7 0,0-1-5 0,0 1-3 0,0 1-2 16,1-1 0-16,0 2 3 0,-2-1-5 0,2 1-4 0,0 0-5 15,-2 0-21-15,3 1-26 0,-1-1-40 0,0 0-55 0,-2 0-68 0,0-1-72 16,-1 1-17-16,1 0 46 0,-1-4 86 0,1 3 92 0,-1-4-29 16</inkml:trace>
          <inkml:trace contextRef="#ctx0" brushRef="#br0" timeOffset="7588.6577">5228-580 1045 0,'-8'0'457'0,"2"1"-177"0,-3 2-159 0,2 0-71 15,3 1-40-15,0-1-11 0,1 2 1 0,2-1-4 0,1 3 2 16,0 0-9-16,0 1 2 0,0 2-4 0,1 1 4 0,1 2 5 0,-2 1-4 16,1 2 2-16,-1 1-2 0,2 2 6 0,-2 5-2 0,0-2 2 0,0 5 3 15,0-1-6-15,0 1 6 0,-2 3 0 0,2 2 1 0,-1-1 1 0,-1 3 0 16,2-1-2-16,-1 0-2 0,1 2 3 0,0-1-3 0,-2 3 2 16,1-3 0-16,-1 1 0 0,0-3-2 0,1-2 0 0,1-3 2 0,-2-1-5 15,1-3 5-15,-1-1 1 0,1-3-4 0,1-4 7 0,-2 1-11 16,2-3-4-16,0-1-9 0,0-2-13 0,0-1-11 0,0-1-20 0,0-1-15 15,2-4-24-15,-2 0-17 0,1-3-23 0,-1 0-30 0,2-2-33 0,-1 1-27 16,2-2 11-16,1-4 43 0,-1-1 66 0,1-3 58 0,0-3-48 16</inkml:trace>
          <inkml:trace contextRef="#ctx0" brushRef="#br0" timeOffset="8633.8215">5369 86 350 0,'0'-2'217'0,"1"2"5"0,-1 0-78 0,2 0-76 0,0-1-42 0,1 1-14 15,0 0 0-15,2 0 4 0,-1 0 3 0,3 0-3 0,-1 0-3 0,0 0 0 16,1 0 0-16,-3 1 0 0,3 3 6 0,-3-3-1 0,3 2 3 16,-2 0 9-16,-1 2-7 0,-1 0 5 0,2-2-1 0,-2 3-7 0,-1 1 3 15,1-1-5-15,-1 0-5 0,1 2 0 0,-2 0 1 0,1 0-2 0,0 0-1 16,-1-2 1-16,-1 2-4 0,2-2 1 0,-2-1 1 0,1 2-2 16,1-3 2-16,-2 1 0 0,0-2-5 0,1 0-1 0,-1 0 2 0,0 2-3 15,0-3 5-15,0 1-4 0,0-1-1 0,0-1-4 0,0 1 0 0,-1-1 3 16,1 1 0-16,0-2 1 0,0 0-3 0,1 1-1 0,-2-1-1 15,1 0 1-15,1 0 3 0,-1 0-4 0,2 2 0 0,-2-2-3 0,2 0-1 16,-2 0 1-16,0-2 1 0,1 2 0 0,1 0-2 0,-1-3-2 16,1 2-1-16,0-2 3 0,1-2 3 0,-2 0 8 0,2-1 4 0,1-1 5 15,-1 0 5-15,0-3-4 0,0 1 5 0,2-2-4 0,-2-1-6 0,2 0-3 16,-2-1-6-16,3-1 1 0,-1 1 2 0,1-1 7 0,1 2-1 16,-3-1 0-16,3 2 0 0,-3 0-3 0,3 1 2 0,-3 1 3 0,3 1 0 15,-4 3 0-15,2 0 1 0,-1 2-4 0,1 0 3 0,0 2 3 16,-2 1-3-16,0 0 2 0,0 0-3 0,0 1 2 0,1 2-1 0,-1-1 2 15,1 1 2-15,0 0-2 0,-1 2 3 0,2 1-5 0,-4 1 4 0,2 0-3 16,-1 3-1-16,1-1 0 0,-1-1-5 0,1 3 3 0,-2-1-2 0,2-1-2 16,-1 4-2-16,0-2-2 0,-1 0 0 0,1 0-1 0,-1 0 1 15,1 0-4-15,1 0 3 0,-1-1-2 0,-1-1 3 0,1-1-2 0,-1-2 2 16,3 1 1-16,-3-1-6 0,2-1 5 0,-1-2-2 0,-1 0 1 16,-1 0-2-16,2-1 1 0,-2-2-4 0,2 1 0 0,-2-1 6 0,0 0-2 15,0 0 5-15,0 0 0 0,0-1-4 0,0 1 3 0,0-2-2 0,0 1 1 16,0 1 0-16,0-2-1 0,0-1-7 0,1 1 1 0,-1 1 0 15,2-1-1-15,-2-1 3 0,1 1-9 0,1-1 0 0,1-1-6 0,2 0 1 16,0 0 5-16,1-3-3 0,0-1 3 0,1 1-5 0,2-3 0 16,0-1-1-16,1 0 1 0,1 0 1 0,2-2-3 0,-2-1 0 0,1 1-2 15,-1-1 5-15,0 0 3 0,-1 0 6 0,-2 1 4 0,0 1-3 0,0 2 4 16,0 1 0-16,-2 2 7 0,-1 1 5 0,-1 3 9 0,1 0 2 16,-2 1 4-16,0 0 5 0,1 2-2 0,-3 0 8 0,1 2 2 0,1 1 2 15,-2 0 1-15,1 2-3 0,1 1-5 0,-1 1-6 0,-1 2-4 16,1 2-9-16,-1 0-3 0,1 0-7 0,1 2-3 0,-1 0 2 0,1-1-1 15,-1 1-1-15,1 0-1 0,-2-1-1 0,1 1-5 0,-1-1 4 0,1 0 1 16,0 0-5-16,-1-1 1 0,1 0-10 0,-1 0-3 0,1 0-6 16,-1-1-5-16,-1-1-5 0,2 1-9 0,-2-2-7 0,0-2-12 0,2 0-7 15,-2 1-15-15,1-3-26 0,-1 0-32 0,0-3-46 0,0 1-54 0,0-2-50 16,0 0 8-16,0-2 56 0,-1-1 81 0,1-3 17 0</inkml:trace>
          <inkml:trace contextRef="#ctx0" brushRef="#br0" timeOffset="9232.028">6124 176 157 0,'0'0'120'0,"1"0"36"0,1 2 5 0,-2-2-27 0,1 0-29 16,-1 1-15-16,2-1-11 0,1 2-8 0,0-2-7 0,1 0-14 0,-1 1-11 15,0-1-10-15,2 0-7 0,-2 0-8 0,1-1-4 0,3 1-3 0,-2-2-5 16,1 1 2-16,0-1-1 0,-1 0 0 0,1 2-1 0,1-3 0 15,-3 2-4-15,3-1 3 0,-1 1 4 0,-1-1-6 0,1 0 7 0,-1-1-3 16,1 2-1-16,-1-4 5 0,1 2-2 0,-1 0 1 0,1-2 0 0,0 2 5 16,-1-2 0-16,1 2 5 0,-1-2 2 0,2 2-3 0,-3-2 4 15,1 0 2-15,0 1 0 0,0-3 2 0,-1 1-2 0,1 0-6 0,0-1-3 16,-2 1-2-16,0 0-1 0,0-2 2 0,0 2-6 0,-1-2 0 0,-2 1-6 16,0-1 0-16,0 1 3 0,-2-1-1 0,-1 1 1 0,0 1-7 15,0 0 0-15,-2 1-6 0,-1 2 2 0,0 1-3 0,-1 1-5 0,-1 1-1 16,0 0-3-16,-1 1 5 0,-1 1 6 0,1 3 3 0,-2-1 3 0,0 3 1 15,0 2-1-15,-2 1-2 0,2 1 6 0,-2 0 8 0,4 0 4 16,-2 0 2-16,3 1 2 0,0-1-3 0,0 2-4 0,4-2 6 0,-3 0-4 16,2 2-4-16,1-1-1 0,1 1-4 0,-1 0 1 0,3-2 4 15,-1 1 5-15,1-1 4 0,1 2 5 0,1-2 5 0,1 0 5 0,1 0 7 16,0-1-4-16,0-1-5 0,2-1-9 0,0-2-6 0,0 1-5 16,1-3 0-16,0 3 1 0,2-2-4 0,0-2-1 0,0 0-7 0,1 0 5 15,1-1-3-15,-1-1-2 0,1-1 3 0,1-1-6 0,-2-1-2 0,1 0-2 16,-2 1 2-16,0-2-2 0,-1 0 1 0,1 1-4 0,0-3-10 15,0 2-9-15,0 0-16 0,0 1-13 0,0-1-16 0,0 2-15 0,-2-3-15 16,2 3-16-16,0-2-20 0,-2 1-27 0,2 1-22 0,-2-1-13 0,1-1 20 16,-1 1 48-16,0-1 47 0,1 0 51 0,-3 0 19 0,3-2-7 15,-1-1-26-15</inkml:trace>
          <inkml:trace contextRef="#ctx0" brushRef="#br0" timeOffset="9720.9749">6626 15 860 0,'-2'3'409'0,"1"0"-129"0,-1 2-153 0,1 0-70 0,1-1-41 0,0 1-10 15,0 0-6-15,1 0-5 0,2 1 3 0,0 0-8 0,2 1 6 16,0-1 2-16,-2 2-3 0,2 0 3 0,-2 0-3 0,0 0 1 0,0 1 4 16,-1-1 5-16,1 1-1 0,-1 1 1 0,-2-2-3 0,1 1 1 15,-1 1 4-15,0-1 3 0,0 1 5 0,-1-2-3 0,1-2 4 0,0 0-5 16,0 0 0-16,0 1 1 0,0-2-5 0,0-1 1 0,1 1-7 15,-1-2 1-15,0 0-3 0,2 0 2 0,-2-1 5 0,1 0-6 0,1-2 1 16,-2 0-3-16,0 0 0 0,0-2 1 0,0 2 4 0,0 0-1 0,0-2-2 16,-2 1-1-16,2-1-2 0,-1 1 2 0,1-2-1 0,-2 1 0 15,2-1-4-15,0-2-2 0,0 0-5 0,2-1-5 0,-1 1 2 0,3-1-6 16,-1-2 2-16,0-1-1 0,2-2-1 0,-1 0 2 0,3-1-7 16,1 0 4-16,-1-2-9 0,1 1-2 0,2 0 0 0,-1-1 1 0,1 3 7 15,-1-2 5-15,-1 4 8 0,0-1 5 0,0 3 6 0,0 0 4 0,0 3 2 16,-4-1-1-16,3 2 4 0,-2 3 5 0,-1 0 5 0,1 0 13 15,0 1 5-15,-2 2 10 0,0 1 4 0,0-1 2 0,0 0 3 0,1 0-6 16,-1 2 2-16,0-2-7 0,-2 2-5 0,3 1 1 0,-1 0-9 0,-2 1 1 16,2-1-5-16,1 0-4 0,-3 1-4 0,1 0 1 0,-1 0-2 15,1 1-4-15,0 1 0 0,-1 1-4 0,1-1-1 0,-1 1 2 0,1-1 3 16,-1 2-3-16,1-1 1 0,-2-1-5 0,2 2-5 0,-2-3 3 0,1 1-4 16,1-1 4-16,1 0-6 0,-2 0 0 0,3-2-1 0,-1 1-8 15,0-1 2-15,0-1-9 0,0 0-10 0,0-2-15 0,1 0-20 0,-1-2-20 16,1 1-25-16,0-2-23 0,0 0-25 0,1 0-15 0,0-3-14 0,1 0 0 15,0-4 8-15,2 1 11 0,0 0 13 0,2-4 13 0,1 1 24 16,0-2 23-16,1-2 36 0,1-1 30 0,0 0 17 0,1-2 3 0,2-1-6 16,-2-1-40-16,2 1 46 0</inkml:trace>
          <inkml:trace contextRef="#ctx0" brushRef="#br0" timeOffset="10340.5841">6983-86 1237 0,'-5'0'515'0,"2"1"-253"0,-2-1-157 0,4 0-69 16,2 0-36-16,1 0-22 0,2-1-5 0,4 1 4 0,2-2 5 0,4 2 2 16,0-1 5-16,4-2-4 0,1 1 1 0,3-1 4 0,-2 1 1 15,2-1 2-15,0 1-4 0,-1-1 8 0,0 2-4 0,-3-1 7 0,3 1 6 16,0-1-8-16,-3-1 7 0,1 1-8 0,-1 1-3 0,2 1-7 0,1-2-17 15,-1 1-19-15,-1 1-28 0,0-2-33 0,-1 0-39 0,1 1-46 16,-4-1-72-16,4 1-48 0,-1 1 25 0,-1-2 62 0,-1 2 98 0,0-2 22 16</inkml:trace>
          <inkml:trace contextRef="#ctx0" brushRef="#br0" timeOffset="10106.8311">7254-416 404 0,'-4'3'242'0,"-1"0"-10"0,-3 3-116 0,3-1-76 0,1 0-34 0,0 1-12 16,3 1-1-16,-1 0 0 0,2 1-2 0,0 0 1 0,0 2 1 15,0-1 3-15,0 4 4 0,0-2 0 0,2 3-2 0,-2 0-3 0,0 1 5 16,0 2 6-16,0-1 21 0,0 3 17 0,0-2 19 0,-2 2 14 0,2 0 0 15,0-2 2-15,-1 2-4 0,1 0-11 0,0 2-10 0,0-2-12 16,0 1-10-16,0-1-6 0,1 0-1 0,-1 2-10 0,2-2-4 0,-2-2-6 16,1 0-1-16,1-1 2 0,0-3 2 0,-1-1 1 0,1-1-4 0,1-1 1 15,-2-2-3-15,3 0 2 0,-1 0 2 0,0-1 0 0,0 0-1 16,0-1-3-16,0-1 4 0,1 0-4 0,-1-2 2 0,0 0-1 0,0 0-6 16,0-1-5-16,0 1-3 0,2-2-9 0,0 1-7 0,0 0-11 15,-1-1-17-15,1 1-16 0,1-2-13 0,-1 0-14 0,1 0-8 0,1 0-12 16,-1-2-12-16,0-1-9 0,1 0-8 0,1 0 2 0,-1-2 7 0,3 0 16 15,-2-1 19-15,0 0 29 0,0-2 23 0,-2-2 18 0,2 2 21 16,-2-1 2-16,0-1 2 0,1 2 5 0,-2-1-3 0,1-1 3 0,-1 1 0 16,-2 0-1-16,1-1-1 0,1 1 2 0,-2-1 2 0,2-3-41 15,-2 2 34-15</inkml:trace>
          <inkml:trace contextRef="#ctx0" brushRef="#br0" timeOffset="4376.7572">2645-293 268 0,'-2'0'118'16,"1"-2"-14"-16,-1 2-45 0,1-1-42 0,-1 1-15 0,2 0-7 0,2-2-2 15,-2 2-1-15,1 0-2 0,1 0 2 0,1-1 3 0,0 1 6 0,2 0-1 16,-2 0 3-16,2 0 0 0,-2-2 3 0,2 2 9 0,-1 0 10 16,-1 0 17-16,1 2 15 0,0-2 13 0,0 0 5 0,0 0 3 0,1 0-4 15,-2 1-10-15,2-1-7 0,1 0-12 0,-1 2-8 0,3-2-8 0,-2 1-4 16,2 1-8-16,2 0 1 0,-1-1-9 0,2 1-6 0,3-2-2 15,2 1-8-15,0-1 5 0,1 2 4 0,-3-2-1 0,1 0 5 0,-3 0-3 16,2-2-1-16,-1 1 3 0,3-1-1 0,-2 1 1 0,2-3-2 16,-3 1 0-16,-1 0 1 0,1 0-1 0,-1-2 5 0,1 0 0 0,-2 2 0 15,2-1-1-15,-2 0-5 0,0 0-1 0,0-1 1 0,-2 2-1 0,1-2 2 16,-2 2-4-16,-2 0 2 0,2 0-4 0,-3-1 0 0,-1 3 3 16,0-1-11-16,-1 2-1 0,0-1-14 0,-1 1-8 0,-1 0-1 0,-1 0 0 15,0 1 5-15,0-1 4 0,-1 2 3 0,-1-2-4 0,-1 1 2 16,1 1-3-16,-1 1 4 0,-2 0 5 0,2-1 2 0,0 1 6 0,-2 0 1 15,1-1 6-15,-1 1 2 0,0 0 4 0,0 0-2 0,1 0-2 0,0-1 3 16,0 0-4-16,1-2 8 0,-2 1 1 0,2 1 0 0,1-1 1 16,0 1-2-16,1-1-1 0,-1-1 2 0,1 2 1 0,1 0-2 0,-2-1 0 15,2 1-4-15,0-1-1 0,0 1 1 0,0-2 2 0,0 2 0 0,0-2-2 16,2 1-1-16,-2-1-4 0,0 2 3 0,1-1 3 0,-1 1-1 16,2-1 1-16,-2 3-4 0,1-3 3 0,-1 2-2 0,2 2 3 0,-2 0 3 15,2 1-3-15,-2 2 3 0,0 1-5 0,0 4 4 0,1 1-2 0,-1 1-2 16,0 2 3-16,-1 2-6 0,1 0 2 0,-2 1 0 0,2 2 1 15,0 1-1-15,0 0 1 0,-2 2-2 0,2-1 0 0,0 3 1 0,-1-2-5 16,-1-1 1-16,2-2-6 0,0-1-3 0,0-2-9 0,0-2-10 0,2 0-10 16,-2-1-17-16,0-2-6 0,-2-1-8 0,2 0-13 0,0-2-6 15,0-2-5-15,0-1-1 0,2 0 13 0,-1 0 27 0,-1 0 20 0,0-2 21 16,2-1 7-16,-2-1-82 0</inkml:trace>
          <inkml:trace contextRef="#ctx0" brushRef="#br0" timeOffset="4810.5926">2901 245 77 0,'-8'4'23'0,"-2"-1"-2"0,-2 0 3 16,2 0-5-16,1 2-3 0,1-2-2 0,0 0 3 0,0 0-3 16,3 0-5-16,1 1-4 0,0 0-5 0,0-2 3 0,1 1 2 0,-1 0 1 15,0-1 2-15,2 1 7 0,-1 0 7 0,0-1 14 0,0 1 19 0,1 0 12 16,-1-1 13-16,1 1 3 0,2-2 3 0,-1 1-4 0,1 0-4 15,0-2-2-15,0 1-9 0,1-1-8 0,-1 0-7 0,2 2-7 0,1-2-3 16,0 0 0-16,0 0-4 0,2 0-2 0,0 1-4 0,0-1-3 0,-1 0-2 16,1 0-3-16,1 2 2 0,1-2-2 0,1 0-2 0,1 0 2 15,0 0-3-15,-1 0-2 0,2 0-2 0,-1 0-4 0,2 0-4 0,-1 1 3 16,1-1-3-16,-2 2-5 0,2-2 7 0,1 0-6 0,-1 0-1 16,0 0 3-16,0 2-3 0,0-2-1 0,0 0 5 0,-2 0-2 0,2 0-4 15,0 0 3-15,0 0-4 0,0 0 1 0,-1-2 2 0,1 2 0 0,-2 0 2 16,3-2 3-16,-5-1 0 0,3 2-3 0,-1-2 2 0,-1-2-1 15,0 0 1-15,2 0 3 0,-2 2-5 0,-1-3 1 0,1 1-3 0,0-1-3 16,0-1 3-16,0 3-4 0,0-3-2 0,-2 1-5 0,1 1-6 0,-3-1-8 16,1 1-4-16,0-1-1 0,-1 1-4 0,0 1-2 0,-3-1-3 15,1 2 0-15,-1-1 2 0,-1 1 5 0,2 0 1 0,-4 2 1 0,2-1 0 16,-1 0-2-16,-1 1 1 0,2 1 1 0,-1-2 0 0,-1 2-4 0,0 0 1 16,1-1-2-16,-1 1-6 0,1 0 3 0,1 0-13 0,-2 0-21 15,2-2-26-15,0 2-37 0,0-1-27 0,0 1-5 0,0-2 16 0,2 0 38 16,-1 1 41-16,2-2 30 0,1 1 19 0,-1-3 7 0,0 1-85 15,2-3 97-15</inkml:trace>
          <inkml:trace contextRef="#ctx0" brushRef="#br0" timeOffset="5503.7525">3365 51 72 0,'-2'-1'11'0,"1"1"2"15,1 0 0-15,-2 0 10 0,2 0 8 0,0 0 14 0,0 0 12 0,0 1 11 16,0-1-1-16,0 0-6 0,0 2-6 0,2-2-8 0,-2 1-5 0,1 1-7 16,1 1-2-16,0-1-10 0,1 1-7 0,0 0-3 0,0-1-4 15,0 1 3-15,0 2-1 0,1-2-1 0,-1 1-3 0,1 1 4 0,0 0-3 16,-1 1 3-16,0-1 3 0,2 1-7 0,-2 1 0 0,2-1-5 16,-1 0 0-16,1 2 2 0,-2-2 0 0,2 2-1 0,-2 0-3 0,2 0 1 15,0-2-2-15,-2 2 3 0,-2-1 2 0,2-1-1 0,1-1-1 0,-3-1 1 16,2 0 1-16,-1 0-1 0,-1-1 2 0,1 1-1 0,0-1 2 15,-1-2-1-15,-1 3 3 0,2-3 2 0,-2 1-5 0,0-2 6 0,0 0-3 16,-2 1-1-16,2-1 1 0,-1 2-4 0,-1-2 0 0,2 1-3 0,-2 1 1 16,2-2-2-16,-1 2 2 0,1-1-1 0,-2 1-1 0,1-1 0 15,1 2-2-15,-2-1 3 0,2 0-1 0,-1-1 3 0,1 1-5 0,0-1 1 16,0-1-1-16,0 0-4 0,0 0 3 0,1 0-7 0,1 0 6 0,-1-1-5 16,1-1 4-16,1-1 6 0,-1 0-1 0,1 0 5 0,0-2 1 15,-1 0-1-15,1-1-1 0,-2-2 0 0,2 0 2 0,1-1-2 0,0-1 2 16,-1-1-5-16,2 0 0 0,0 0 0 0,-2-2 1 0,3 2 2 0,-1 0-2 15,0 0 1-15,0-1-4 0,-2 1 3 0,2 1 0 0,-1-1 5 16,1 2 0-16,0 1 2 0,-1 1 3 0,1 1-3 0,2 0 8 0,-3-1-1 16,1 3 3-16,1 0 0 0,-1 1-4 0,0 0 7 0,0 2 0 15,-1-3 5-15,1 3 1 0,1-1-5 0,-1 2-7 0,0-1-3 0,1 1-3 16,-1 0-1-16,1-2 0 0,0 2-4 0,-1 0-3 0,2 2-2 0,-3-2 1 16,3 1 3-16,-1 1 4 0,-1-1-1 0,1 3-3 0,-1-3 5 15,-1 4-3-15,0 0 9 0,-3 1 6 0,1 0-3 0,-1 2 4 0,1 0-3 16,1 2 3-16,-1 1-1 0,-1 1 1 0,-1 1-3 0,2 0-6 15,-1-1-3-15,-1 2-3 0,2-1 0 0,-4 1-1 0,2 0 0 0,0 1-5 16,0-3-1-16,0 1 1 0,-1-2-1 0,1 0 1 0,0-2-3 0,0 1-4 16,0-2-9-16,0 0-9 0,0-2-15 0,0-1-20 0,0 0-19 15,0-2-31-15,0-2-36 0,0-1-43 0,0 0-39 0,-2-1 1 0,2-4 48 16,2-1 62-16,-1-2 63 0,1-3-44 0</inkml:trace>
          <inkml:trace contextRef="#ctx0" brushRef="#br0" timeOffset="6035.5499">3922 56 122 0,'-1'0'89'0,"1"2"19"0,0-1 0 0,1-1-31 0,-1 2-37 0,0-1-22 15,2 2-10-15,0 1 3 0,-1-1 1 0,1 0 3 0,1 0 4 0,0 2-2 16,2 0-1-16,-2-1-5 0,2 3-1 0,-2-1-2 0,0 3 1 15,2-1 0-15,-2 0-1 0,-2 2 1 0,3-1 4 0,-1 2 5 0,-2 0 4 16,1 2 5-16,0-2-4 0,-1 0 0 0,1 0-1 0,-1 0-5 0,1 0 3 16,-1-1-7-16,3-1-4 0,-3 1-1 0,2-4-3 0,0 0 5 0,1-1-1 15,-3-2 3-15,2 0-3 0,-1 0 2 0,0-1 1 0,1-2 5 16,-2 2 3-16,1-4 8 0,-1 2 6 0,1 0 9 0,0-2 13 0,-1 1 11 16,1-1 5-16,-1-1-5 0,1 2-3 0,-1-4-13 0,-1 2-8 15,0-1 3-15,2 0-7 0,-2 1-3 0,2-2-3 0,-1 0-9 0,-1-1-2 16,2-1 0-16,-2 1-2 0,1 0-3 0,1 0-4 0,0-2-7 0,-1 0 2 15,1 0 0-15,-1-2 1 0,1 1 4 0,-1-1-7 0,3-1-1 16,-3 2-4-16,1-2 0 0,-1 0 3 0,1 1 0 0,1 2 0 0,-1-1-5 16,-1-1 1-16,2 3-5 0,-1-1 6 0,0 0 0 0,1 0-4 0,0 0 1 15,0 0-12-15,2 0-3 0,-1 0-11 0,1 0-10 0,0 0-13 16,0 1-16-16,-2 0-10 0,2 1-15 0,-1 1-10 0,-1-1-16 0,2 1-18 16,0 0-31-16,-2 1-33 0,2-1-16 0,-2 0 17 0,2 0 52 15,-1 2 59-15,0 0 45 0,-1 0-57 0</inkml:trace>
          <inkml:trace contextRef="#ctx0" brushRef="#br0" timeOffset="6742.479">4282 185 219 0,'-1'0'114'0,"1"0"-7"16,0 0-42-16,0 0-50 0,0 0-31 0,1 0-10 0,3 0-1 0,0 0 9 15,0 0 9-15,2 0 3 0,-1 0 4 0,1 0 0 0,0 0-2 16,1 0 5-16,-1 0-1 0,0 0-1 0,-1 0 6 0,1 0 2 0,-1-1 12 16,0 1 16-16,-1 0 22 0,1 0 13 0,1 0 11 0,-1-2 1 0,-2 2-9 15,2 0-6-15,0-1-14 0,1 1-11 0,-1-2-12 0,1 1-6 16,-1-1-5-16,3 0-4 0,-2-1-3 0,2 0-4 0,0-2-3 0,-2 1-1 15,2-1 0-15,0 0 0 0,0 0 2 0,0 1-1 0,0-1-3 16,0 0 5-16,-4-1-3 0,3 3 6 0,-3-2-3 0,1 0 1 0,0 1-2 16,0-1-3-16,-1 0 6 0,0 2-2 0,-1-2 2 0,0 2-2 0,-2-2-3 15,1 1-1-15,0 0 1 0,-1 0 3 0,1 0 0 0,-1 0-4 16,-1 1-4-16,2-2 0 0,-2 2-1 0,0-1 5 0,0 1 4 0,-2 0-2 16,2 0 1-16,0 1-3 0,-1 1 1 0,-1-2 3 0,2 1 0 0,-3-1 1 15,1 1-4-15,-1 1 2 0,0-1-5 0,-2 1 5 0,-3-1 5 16,5 2-7-16,-1-2 3 0,-1 2-6 0,0-1-2 0,-1-1 4 0,1 1 2 15,-1-1 3-15,-1 1-3 0,1 1 1 0,0 0-1 0,-1 1 2 16,0-1 3-16,0 2 1 0,-1 1-2 0,0-2 2 0,1 4-1 0,-3 0 5 16,2 1 7-16,-1 1 3 0,-1 0 3 0,2 0-4 0,-1 2 1 0,1-1-2 15,-1 2 1-15,-1-1 3 0,2 1-2 0,-1 1 0 0,-1-2-2 16,2 2 0-16,0 2 0 0,2-2-1 0,0 2 0 0,-1-1-5 0,4-1-2 16,-1 2-3-16,2-2-1 0,0 0-1 0,1 0 0 0,2 0-4 0,1-1-4 15,0-1 2-15,1 0-3 0,0 1 3 0,2-2 1 0,-1 0-3 16,1-2 0-16,1 2-2 0,1-3 4 0,1 1-7 0,0-1 5 0,-1-2-1 15,1 2-4-15,0-2 5 0,0 0-7 0,2-1 3 0,-3-1-5 16,3 1-5-16,-2-1-12 0,1-2-14 0,-1 1-14 0,2 0-18 0,-1-2-12 16,-1 1-19-16,2 1-18 0,-3-2-28 0,1 0-48 0,2-1-49 0,-1 2-14 15,1-3 43-15,-1 1 66 0,-1 0 82 0,0 0-44 0</inkml:trace>
        </inkml:traceGroup>
        <inkml:traceGroup>
          <inkml:annotationXML>
            <emma:emma xmlns:emma="http://www.w3.org/2003/04/emma" version="1.0">
              <emma:interpretation id="{BA0CBC9C-BA36-4D60-96CC-2899DD0512A4}" emma:medium="tactile" emma:mode="ink">
                <msink:context xmlns:msink="http://schemas.microsoft.com/ink/2010/main" type="inkWord" rotatedBoundingBox="21868,14160 25448,14130 25456,15106 21876,151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583.5836">8306-544 940 0,'-6'-3'402'0,"-2"1"-157"0,0 1-112 0,3-3-65 0,1 3-39 16,0-1-14-16,1 2-9 0,2-1-1 0,-1 2-7 0,0-1-9 15,1 0-7-15,-1 0-5 0,1 2-4 0,-1-1-2 0,1 3 0 0,-1 0 2 16,-1 1 6-16,0 1 6 0,0 1 8 0,-2 1 4 0,0 1 9 0,0 1 6 15,-1 1 0-15,0 1 11 0,-1 2-8 0,1 2-3 0,-2 3-1 16,-1 0-8-16,-1 3 2 0,1 4-6 0,-2-3 6 0,0 4-8 0,-2 0 1 16,0 0 5-16,1 1-8 0,-2-1 9 0,-1 1-3 0,1-1-2 0,0 0 1 15,0 2 3-15,-2-3 1 0,3 1 6 0,-1-2 2 0,3-2 4 16,2-1 12-16,1-3 6 0,0-4 8 0,3 0-3 0,-1-3-8 0,2-2-9 16,1 1-10-16,2-3-3 0,-1 1-6 0,4-1 0 0,-2 0-4 15,1 1-2-15,2-1-4 0,2 0-10 0,0 0 6 0,1-2-3 0,2 1 0 16,0-1 0-16,2 0-6 0,1-1-3 0,1 0 1 0,1 0 0 0,0-2-2 15,1 0 0-15,0 0 0 0,2 0 6 0,0-1 7 0,-1-1 4 16,1-1 7-16,1-1-1 0,-1-1 2 0,0 1-1 0,0-2 5 0,0-1 6 16,-1 1 1-16,3-2 1 0,-2 2-7 0,-1-3 8 0,3 0-7 0,-2-1 6 15,1-1 6-15,0 1-5 0,1-3 3 0,-1-1-4 0,-1 0-2 16,0 2-1-16,-1-3 2 0,-2 3-3 0,0-2-3 0,-1 1-1 0,-1 1 0 16,0 0-1-16,0-1 2 0,-3 1-1 0,0 2-5 0,0 1 4 15,-3 0-2-15,1 2 0 0,-1 1 5 0,-2 0-2 0,0 2 0 0,0-1-4 16,-1 2 2-16,0 2-1 0,-2-1 0 0,1 1 5 0,-1 1-2 0,0 0-1 15,0 0 2-15,2 2-1 0,-4 1 2 0,2 1-2 0,0-1 0 16,-1 0-2-16,-1 2-1 0,0 0-1 0,1 0 3 0,-1 0-3 0,1 0 1 16,-2 0 0-16,1-1-2 0,0 1 4 0,-1 0-4 0,2 0 1 0,-1 0-1 15,0 0 4-15,2-2-3 0,0 2-2 0,-1-2 4 0,2 1-10 16,-1-1 6-16,2-3 2 0,0 2-5 0,1-2 4 0,0-1-2 0,0 1-1 16,0-2-1-16,0 1 2 0,2 0-1 0,0-1 1 0,-2-1 1 0,2 0-3 15,0 2 1-15,-1-2 0 0,1 0 1 0,1 1-3 0,-1-1 2 16,0-1-6-16,-2 1 0 0,2 0-2 0,-1 0-2 0,1-2-2 0,0 2-6 15,-2-1-2-15,2-1-5 0,0 0-7 0,-1 1 2 0,1-2-2 0,0 1 4 16,-2-1-1-16,0 0 3 0,-1-2 5 0,1 0 1 0,-2 1 4 16,1-3-2-16,-2-1-7 0,2 2-2 0,-2-2 2 0,-2-1 2 0,2-1 6 15,-2 1 8-15,-1-1 1 0,-2 1 8 0,1-1 2 0,-3 1 5 16,1-2 9-16,-2 1 2 0,2-1 0 0,-2 2-1 0,0-1-1 0,0-1-7 16,0 0 3-16,0 2 2 0,1-1-5 0,-3 4 5 0,2 0-4 15,-1 1 0-15,1 0 2 0,0 2 3 0,0 1 1 0,0 1-1 0,2 1 0 16,1 0-6-16,0 0-3 0,2 0-5 0,0 0-7 0,1 0-9 0,2 0-10 15,0 0-8-15,2 0-4 0,1 0 6 0,0 1 8 0,2-2 15 0,0 1 8 16,3-2 8-16,0 1 6 0,3-1 1 0,0 1 8 0,0-1 0 16,3-1 1-16,0-2-2 0,2 2-4 0,0-2-1 0,0 0 1 0,2 1 3 15,0 1-1-15,1-2-1 0,-2 2-3 0,1-2-2 0,-1 2-2 16,0 1-2-16,1-1 0 0,-1 1-4 0,0 2 1 0,-1 0-2 0,2 0 1 16,-4 2 1-16,0 1 2 0,-1 2-2 0,-2 0 0 0,-2 1 5 0,1 0-2 15,-2 1 3-15,-1 0 3 0,0 1 0 0,-3 2 6 0,1-1-1 16,-3 2 2-16,-1 0-5 0,1 0 0 0,-2 2-3 0,0 0-1 0,-2-1-1 15,1 1-3-15,-2-2 0 0,1 2-3 0,-1-2 1 0,-2 0-3 16,2 0 0-16,-2-2 1 0,2 1-4 0,0-1 0 0,-2-1 0 0,2 0 0 16,0-2 0-16,0-1 1 0,1 0-3 0,1-2-2 0,-1 0 5 0,0-1-2 15,2 1 3-15,0-3-2 0,0 0-3 0,0 2 0 0,0-2-3 0,0-2 4 16,0 2-5-16,0 0-3 0,2-2-7 0,0 1-3 0,-1-1 1 16,1-1 1-16,1 1 6 0,0-1-4 0,0 0 1 0,2-2-2 0,0 1-3 15,-1-3 3-15,3 1-4 0,1-2-6 0,-2 0-8 0,2-1-5 16,1-2-10-16,1 1 2 0,2-2 6 0,1 1-4 0,0 0 6 0,-1-4 1 15,3 3 1-15,-3-3 10 0,1 3 7 0,-2-1 3 0,0 2 5 0,-2 3 4 16,1 0 2-16,-2 2 8 0,-2 3 4 0,0 1 8 0,-1 1 8 16,0 1 19-16,0 1 26 0,-2 2 27 0,0 1 29 0,-2 0 3 0,3 1-12 15,-3 1-24-15,1 2-23 0,-1 0-17 0,1 2-11 0,0 1 0 16,-2-2-9-16,1 4-4 0,-1-2-5 0,2 0-1 0,-1 2-2 0,-1-2-3 16,2 0 0-16,-2 0-6 0,0 0 0 0,0 0-4 0,0 1 1 0,-2 1-1 15,2 1-3-15,0-1 2 0,0 0-7 0,0-1 4 0,0-1-3 16,0 0-2-16,0 0-4 0,0-1-13 0,0 1-14 0,0-2-25 0,0 1-24 15,0-2-41-15,-1 0-40 0,1 0-41 0,-2-2-62 0,2 2-43 0,-1-2 3 16,-1 0 63-16,0-1 85 0,2-2 53 0</inkml:trace>
          <inkml:trace contextRef="#ctx0" brushRef="#br0" timeOffset="12135.8602">9189-143 1540 0,'-2'0'466'16,"1"0"-291"-16,1 0-122 0,0 2-50 0,1-2-20 0,1 0-14 0,3 0 6 15,3 1 0-15,1-1 7 0,4 2 2 0,2-2-6 0,3 0 10 16,-1 1 0-16,2-2 2 0,2 1 7 0,-2 0 1 0,3-2 0 0,0 2 5 15,-2 0 9-15,1 0 6 0,-2 0 5 0,-2 0-1 0,1 0-4 0,-1 0-6 16,-1 0-1-16,1 0-3 0,-1 2-3 0,0-2-3 0,1 1-7 16,-1-1 3-16,1 0-2 0,-1 0-10 0,0 0-16 0,0 0-40 0,-1 0-41 15,0 0-44-15,-1 0-40 0,-2-1-28 0,1 1-25 0,-2 0-33 0,0-2 6 16,-1 4 48-16,-2-4 62 0,-4 2 80 0,3-1 0 0,-4 1 85 16</inkml:trace>
          <inkml:trace contextRef="#ctx0" brushRef="#br0" timeOffset="11871.4508">9532-610 1545 0,'-5'3'390'0,"0"1"-271"0,-1 6-102 16,1-1-41-16,2 2-26 0,1 4-14 0,2 2-22 0,2 0-21 0,-1 4-26 15,3-1-26-15,-3 4-3 0,1 1 9 0,-1 5 28 0,-2 0 32 16,1 2 29-16,0 1 31 0,-2 0 25 0,2 1 21 0,-3-1 21 0,0 0 28 15,0-2 20-15,0 3 10 0,-2-1 1 0,2 0-16 0,-2 3-15 0,0-3-16 16,0 1-18-16,1-3-12 0,1-2-7 0,-1-4-7 0,3 0-12 16,-1-4-14-16,2-2-35 0,0-4-36 0,2-2-33 0,-2 0-47 0,1-5-25 15,1-2-5-15,0-3 14 0,-2-1 51 0,1-2 57 0,1-2 36 16,-2-1-21-16</inkml:trace>
          <inkml:trace contextRef="#ctx0" brushRef="#br0" timeOffset="12519.9944">9768-70 1110 0,'-3'0'509'0,"0"0"-202"0,2-2-197 0,-1 2-84 0,2 0-44 15,2-2-21-15,1 2-18 0,0 0-3 0,2-1-3 0,-1 1-5 0,3 1-7 16,-1-1-2-16,0 2 11 0,1 0 16 0,-1-1 20 0,0 2 15 15,-1 2 10-15,-2 1 11 0,0 1 16 0,-1 1 13 0,-2 1 16 0,0 2 12 16,1 0-2-16,-1 3-4 0,0 2-15 0,0 0-10 0,0-2-13 0,0 2-8 16,0 0 0-16,0-4-9 0,-1 3 2 0,1-3-4 0,-2 3 1 15,1-3 1-15,1 1 0 0,-2-1 0 0,1-2-2 0,-1-1 5 16,-1-2 4-16,1-1 8 0,-1-1 8 0,1-4 9 0,1 2 11 0,-1-3 11 16,1 2 12-16,-2-2 0 0,1-2-1 0,0 1-2 0,1-1-4 0,-1-1-4 15,1-2-7-15,-2 1-4 0,1-1-22 0,-1-1 0 0,1-2-8 0,1 0-9 16,-1 0 5-16,2-2-7 0,-2-1 0 0,2 0-4 0,0 0 1 15,0 0-4-15,0 0 0 0,0 0-1 0,2 0-4 0,0-2 0 0,1 2-2 16,0-1 3-16,3-1-1 0,-1 2-1 0,0 0-7 0,1-2-7 16,-1 4-9-16,3-2-13 0,0 0-12 0,1 1-28 0,2 1-17 0,0-2-25 15,0 3-21-15,0-3-10 0,0 3-15 0,0-2-9 0,0 1-17 0,2 1-18 16,1-1-19-16,0 1-5 0,1 0 35 0,-1 0 54 0,0 0 60 16,0 2 52-16,1-1 14 0,-3 1-18 0</inkml:trace>
          <inkml:trace contextRef="#ctx0" brushRef="#br0" timeOffset="12974.6958">10215-4 949 0,'-3'0'411'0,"0"-2"-160"0,0 2-121 0,0-3-61 15,0 2-38-15,3-3-17 0,-2 1-8 0,2-1-10 0,-2 0-10 0,1 1-7 16,-1-1-1-16,1 0-2 0,-3 0 8 0,3 0 5 0,-4 0 5 15,2 2 4-15,0-1 0 0,-2 3 4 0,-1 0-5 0,-1 0 5 0,1 2 5 16,0-1-3-16,-2 2 4 0,0 0-4 0,0 2-3 0,2 2-4 0,-2-1 0 16,0 2-3-16,2 0 1 0,-2 3 0 0,3 0-2 0,-1 1 2 15,-1 3 0-15,3-3 4 0,-3 2 0 0,4-1 3 0,0-2-1 0,0 0 3 16,-2-1 7-16,4-1 1 0,-3-1 7 0,3 0-1 0,2-3 1 16,-1 1-3-16,4-1-1 0,-1-2 2 0,0 0-8 0,-1-1-2 0,1-1-7 15,1-1-7-15,0 0-4 0,2-1 0 0,0-3 4 0,1 3-1 0,-1-4-1 16,0 2-2-16,2-2-1 0,-2 1 0 0,2-3 0 0,-1 2-2 15,0-1-4-15,0 0 0 0,1 0-2 0,-2-1 0 0,0 1 1 0,2-2-2 16,-1 2-4-16,-3-1-6 0,3-1 1 0,-1 2-1 0,-1 0 11 16,-1-2 10-16,1 0 4 0,0 0 5 0,0 2 2 0,-2-2 2 0,0 2-1 15,2 1 3-15,-2 0-5 0,0 0 3 0,-1 2 0 0,1 0 1 0,0 1 4 16,-2 1 1-16,1 1 4 0,0 0 2 0,-1 0 8 0,-1 1 6 16,2 1 6-16,-2 1 11 0,0 0-7 0,1 2-1 0,-1 0-18 0,0 1-6 15,0 2-7-15,2 0-7 0,-2 1 6 0,1 2-5 0,-1 1 0 16,0-3-3-16,2 2-1 0,1 0 1 0,0-1-5 0,2 1-6 0,0-3-18 15,-2 1-23-15,3-1-28 0,1-2-29 0,-1 4-22 0,0-4-17 0,1 2-21 16,-1 0-32-16,0-3-15 0,2-1 3 0,0 1 42 0,0-2 63 16,0-1 55-16,0-2 36 0,1 0-13 0,-1-3 3 0</inkml:trace>
          <inkml:trace contextRef="#ctx0" brushRef="#br0" timeOffset="13270.8797">10637-31 1052 0,'-11'5'487'0,"-2"1"-160"16,-1 2-210-16,0 0-89 0,3 0-33 0,0 1-20 0,0 2-10 0,1-1-18 16,1 1-22-16,-1 0-35 0,1 0-28 0,-1 0-7 0,-1 2 18 15,0 1 40-15,0 0 40 0,0 0 30 0,2 2 23 0,-2 0 31 0,1-2 33 16,1 0 34-16,1 1 26 0,1-1 2 0,1-2-1 0,1 3-15 15,4-3-8-15,-1 1-23 0,2 0-18 0,3-4-19 0,0 2-25 0,4-3-7 16,1 1-12-16,0-2-5 0,1-1-8 0,2-1-6 0,2-2-7 0,-1-1-7 16,1-2-1-16,1 0-5 0,2-2-3 0,-2-1-4 0,2-2-6 15,0-1-4-15,-2-1-3 0,2 0-3 0,-2-3-6 0,2 1-8 0,-2-4-13 16,2 0-11-16,0-1-21 0,-1-2-28 0,1 1-38 0,0-4-60 16,0-2-19-16,1-3 40 0,-1-1 59 0,0-2 26 0</inkml:trace>
          <inkml:trace contextRef="#ctx0" brushRef="#br0" timeOffset="13792.8657">10648-156 1525 0,'3'0'542'0,"3"0"-313"0,6 2-131 16,0 0-47-16,6-2-18 0,4 1-8 0,4-1-1 0,6 0-7 15,4 0-2-15,2-1-10 0,2-3-4 0,1 0 2 0,1 0-3 0,1 0 3 16,0 1-12-16,-2-1-1 0,-2 0-15 0,-1-1-4 0,-2 0-5 16,-2 2-10-16,-3 0-5 0,-1 0-14 0,0 0-17 0,0-2-27 0,-1 2-40 15,-4 0-57-15,-1-2-79 0,-2 0-108 0,-5 0-14 0,-1-4-155 0,-5-2 430 16</inkml:trace>
          <inkml:trace contextRef="#ctx0" brushRef="#br0" timeOffset="13551.5093">11062-634 1415 0,'-5'5'491'0,"-1"3"-307"0,-4 1-138 0,2 2-46 0,2 2-17 15,0 1-7-15,1 2-17 0,2-1-36 0,0 4-42 0,-2 0-46 0,0 0-13 16,0 3 6-16,-1 2 32 0,0 3 39 0,-2 3 29 0,0 2 31 15,-1 2 21-15,-1 4 22 0,-1 0 20 0,0 0 23 0,1 1 23 0,1 3 22 16,0-1 10-16,1 1-5 0,0-1-6 0,0 2-16 0,0-5-15 0,3-2-18 16,0-4-9-16,2-2-15 0,2-5-6 0,1-1 2 0,1-5-9 15,2-2-4-15,1-1-11 0,0-4-18 0,1-1-13 0,1-3-15 0,1 0-7 16,-3-1-6-16,3-4-4 0,-2 0 4 0,1-2 6 0,0-1 13 0,-1-1 10 16,3-2 8-16,0 0-2 0,1-2-2 0,2-1-6 0,0-2-10 15,0-2-15-15,2 1-25 0,1-4-29 0,-1 0-34 0,1-1-4 0,0-2 26 16,0 1 38-16,-1-3 52 0,0 1-5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3:27.14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1E0968-226A-4108-8DC0-C52663AB37AE}" emma:medium="tactile" emma:mode="ink">
          <msink:context xmlns:msink="http://schemas.microsoft.com/ink/2010/main" type="inkDrawing" rotatedBoundingBox="12274,16692 14195,15006 14772,15664 12851,17350" semanticType="callout" shapeName="Other">
            <msink:sourceLink direction="with" ref="{A3249ADA-6BDD-4FCB-9747-C1A67AFFC539}"/>
            <msink:sourceLink direction="with" ref="{97D70E76-66E8-461B-AA24-95CB4CCC08EB}"/>
          </msink:context>
        </emma:interpretation>
      </emma:emma>
    </inkml:annotationXML>
    <inkml:trace contextRef="#ctx0" brushRef="#br0">25 1427 336 0,'-4'0'174'0,"-1"-1"-42"15,-2-1-77-15,3 2-45 0,2 0-20 0,-1 0-13 0,3 0-9 16,0 0-14-16,2 2-2 0,-1-1-3 0,2 1 4 0,0-1 4 0,2 3-3 15,0 0 2-15,0 1 3 0,1-2 11 0,2 4 7 0,0-3 12 0,0 1 7 16,0 1 1-16,-1 1 5 0,1 1-1 0,2-1 4 0,-2 1 13 16,0 2 14-16,1-2 12 0,1 1 14 0,-1 2 10 0,2 0 2 0,0 0 9 15,2-1-3-15,1 1-9 0,2-3-10 0,1 1-14 0,2 1-12 0,0-2-7 16,3 1-5-16,0 1-8 0,2-3-3 0,3 1-5 0,0 0-4 16,1 0-1-16,1 0 1 0,1-2 0 0,-2 1 0 0,4-1 3 0,-1-1-4 15,1-1 1-15,1 1 4 0,-2-2-1 0,1-3 2 0,0 2-4 16,-2-4 1-16,-2 1 0 0,0-2 2 0,2-2 5 0,-1-3 0 0,-1 0 5 15,2 0 1-15,0-1 10 0,0-2 9 0,-1 1 11 0,-2-2 12 0,-1-1-4 16,0-1 0-16,1-4-7 0,-1 1-4 0,0-4-8 0,0 1-3 16,3-1-8-16,-2 1-6 0,-2-1-1 0,3 1-4 0,-2-2-1 0,1 0-1 15,-2 1 1-15,-1-1-6 0,-2 0 4 0,0 0-2 0,-3 0-3 0,0-2 10 16,-4 0-3-16,3 1 2 0,-4-1 1 0,0-1 0 0,0 1-1 16,-1-3 0-16,-2-1 3 0,0 1-3 0,-3-2 5 0,0 1-1 0,-2 0 0 15,-1-4 2-15,-2 2 2 0,0 0-1 0,0 0 2 0,-1 2-2 16,0 1-8-16,-1 0 6 0,-1 0-3 0,2 3-1 0,-2-1 5 0,0 1-6 15,1 2 1-15,-1 0-1 0,2 0 0 0,-2 1 0 0,2-1-2 16,-1-1-2-16,2 1-5 0,2-1 1 0,0 3-4 0,1-1 2 0,0 4 0 16,2 0-2-16,-1-1-2 0,1 2 1 0,-1 2-1 0,0 2 0 0,-1-1 8 15,2 2-7-15,-2 1 2 0,2 1-3 0,-2 1-5 0,-1 0 9 0,2 2-1 16,-3-2 4-16,1 2-4 0,-2 1 2 0,0 0-2 0,2 2 0 16,-2 0 7-16,-1 0-3 0,1 0 0 0,0-1-4 0,0 0-1 0,0 1-1 15,-1-2 6-15,1 0-2 0,2 2-3 0,-2 0 1 0,0-2-5 0,0 0 2 16,2 2 1-16,0-2 4 0,0 1-5 0,-1-1 1 0,1-1 0 15,1 1-6-15,1-1 9 0,-3 1-4 0,3-2 0 0,1 1 1 0,-2-2-5 16,2 0 2-16,0 2-2 0,1-2 2 0,1 0-3 0,1 0-4 16,-2 0-1-16,1 1-5 0,1 0 4 0,-3 1-3 0,1 0 1 0,-1 1 1 15,0 2-4-15,-2 0-1 0,1-1 0 0,-1 1-3 0,-1 2 0 0,1-2 0 16,-1 1-7-16,-1 0 5 0,1 1-5 0,1-1-7 0,-1 1 4 16,0-3-9-16,1 1 1 0,1 0-7 0,0 2-7 0,0-4-13 0,1 2-16 15,0 0-10-15,-1-2-21 0,1 2-22 0,0-2-20 0,2 0-13 16,-2-1 6-16,-2 1 30 0,2 0 44 0,-2 2 39 0,0-2 27 0,1 1-50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3:30.2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CEC867-AF67-4409-8FE0-085034F64C71}" emma:medium="tactile" emma:mode="ink">
          <msink:context xmlns:msink="http://schemas.microsoft.com/ink/2010/main" type="writingRegion" rotatedBoundingBox="5683,17022 9640,16837 9692,17960 5736,18145">
            <msink:destinationLink direction="with" ref="{97D70E76-66E8-461B-AA24-95CB4CCC08EB}"/>
          </msink:context>
        </emma:interpretation>
      </emma:emma>
    </inkml:annotationXML>
    <inkml:traceGroup>
      <inkml:annotationXML>
        <emma:emma xmlns:emma="http://www.w3.org/2003/04/emma" version="1.0">
          <emma:interpretation id="{4A9C9557-7FE6-4485-ACF3-A6E29F876AA6}" emma:medium="tactile" emma:mode="ink">
            <msink:context xmlns:msink="http://schemas.microsoft.com/ink/2010/main" type="paragraph" rotatedBoundingBox="5683,17022 9640,16837 9692,17960 5736,18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376B21-F5ED-468F-9C70-D3EB8A07A38B}" emma:medium="tactile" emma:mode="ink">
              <msink:context xmlns:msink="http://schemas.microsoft.com/ink/2010/main" type="line" rotatedBoundingBox="5683,17022 9640,16837 9692,17960 5736,18145"/>
            </emma:interpretation>
          </emma:emma>
        </inkml:annotationXML>
        <inkml:traceGroup>
          <inkml:annotationXML>
            <emma:emma xmlns:emma="http://www.w3.org/2003/04/emma" version="1.0">
              <emma:interpretation id="{7B1737F3-7017-48B3-BD51-F8C41B179F80}" emma:medium="tactile" emma:mode="ink">
                <msink:context xmlns:msink="http://schemas.microsoft.com/ink/2010/main" type="inkWord" rotatedBoundingBox="5683,17022 7195,16951 7242,17949 5730,180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1572 1158 171 0,'0'0'163'0,"-1"2"36"16,1 2 10-16,0-1-46 0,-2 2-44 0,0 3-17 0,1-2-20 0,1 4-14 15,-2 1-17-15,1 2-21 0,-1 2-12 0,0 4-6 0,1 2-6 16,-1 1-5-16,2 3 1 0,-1 4-3 0,-1 1-1 0,2 3 3 0,0 0-2 15,2 2-7-15,-2-1 1 0,0 1-7 0,-2 2-8 0,2-1 4 0,-1 2-7 16,-1 0-2-16,0 0-2 0,1-1-3 0,-1 0-4 0,1-3 0 16,-2 1 6-16,1-2 1 0,2-1 12 0,-2 0 6 0,1-2 2 0,-1-5 5 15,1-1 4-15,-1-4 2 0,0-4 0 0,1-2 3 0,-1-1-2 16,1-4-1-16,-1-1 1 0,1-2-3 0,-1-1 4 0,0 0-3 0,1-2-2 16,1 0-4-16,-2-1-7 0,2-2-7 0,0-2-6 0,2 1-6 0,-1-1-1 15,-1-1 5-15,2 0 4 0,-2 0 8 0,2-2 9 0,-1 0 2 16,1-1 8-16,-1-2-2 0,1 0 3 0,-1 0 6 0,1-1 6 0,-2-1 6 15,2 1 3-15,-1-2 5 0,1 0-2 0,-2-1 7 0,1 1 5 0,1-1 1 16,1-2-5-16,0-1-2 0,0 0-7 0,2-3-4 0,0 2 3 16,-2 1-6-16,3-3-6 0,-1 2-7 0,3-3-4 0,0 4-4 0,0-4 3 15,1 1 1-15,1 1-4 0,-1-2-1 0,1 2-4 0,1-2 0 0,0 0 2 16,0 0-4-16,2 1-14 0,-1 1-26 0,1 1-37 0,-2-1-57 16,0 0-51-16,0-1-30 0,0 1-1 0,-2-2 54 0,3 0 59 0,-3 0 59 15,0 0-1-15</inkml:trace>
          <inkml:trace contextRef="#ctx0" brushRef="#br0" timeOffset="-391.4454">1231 1190 466 0,'-11'0'261'0,"0"0"-13"0,-3 1-82 0,1-2-49 0,2 1-30 16,2 0-8-16,-1 0-5 0,2 0-10 0,2-2-13 0,1 2-17 0,-1 0-14 15,1 0-11-15,2-2-3 0,1 2-7 0,1 0-4 0,-1-1 2 16,2 1-2-16,0 0-1 0,0 0-6 0,0 0-1 0,2-2-5 0,-1 2 5 15,1 0 5-15,-1-1-1 0,3 1 5 0,0-2-5 0,0 2 6 0,0 0 0 16,-1 0-1-16,2 0 4 0,0 0-4 0,0 2 1 0,1-1-4 16,0 1 1-16,1 1 1 0,-1 0 1 0,0 2 2 0,1 0-3 0,-1 1 2 15,-1 2-7-15,-1 1-7 0,1 1-12 0,-2 2-17 0,-1 1-19 16,-1 1-15-16,-1 2-14 0,-1 0-21 0,-2 1-8 0,-4 1-17 0,3 1-4 16,-4-1 13-16,0 3 19 0,-3 0 27 0,0-1 22 0,-4 1 18 0,1 1 9 15,0-2 9-15,-2 1 8 0,0 1 6 0,-1 0 7 0,0-1 8 16,-2-1 5-16,1 1 5 0,-1-2 8 0,1-1 4 0,2 0 7 0,0-1 9 15,2-1 3-15,3-3 5 0,0-2-3 0,1-2-5 0,2-1-9 0,2-2-9 16,1-2-8-16,4-1-9 0,-1-2-4 0,4-1-3 0,-1-1 0 16,1-1 0-16,3-1 3 0,1-3 2 0,0-1 1 0,4-1 5 0,1-1 2 15,1-4 6-15,3 1 5 0,0-4 9 0,1 0 7 0,3 0 4 16,0-1 3-16,0 1-2 0,0-1 2 0,0 1-3 0,-2 0-6 0,2 0-9 16,-1 2-10-16,0 0-2 0,0 0-7 0,-1 3 0 0,-1 0 2 0,0 3-5 15,0 0 0-15,-4 2 2 0,2 1-4 0,-2 2 0 0,0 1 5 16,-2 2-3-16,-1 2 0 0,-3 1 2 0,1 2 3 0,-3-1 3 0,0 4 6 15,-1 2-1-15,-2 2-1 0,-1 2 4 0,0 4-7 0,0 1 0 0,-1 3-2 16,-1 0-6-16,-1 3 2 0,0 1-4 0,-2-1 0 0,-1 2-2 16,1 0 2-16,0-2 1 0,-1-2 0 0,0 0 2 0,1-4-2 0,0-2 1 15,2-1 0-15,0-2 5 0,1-1 0 0,1-4 3 0,1-1 3 16,0-2 2-16,0-1 3 0,0-2-1 0,1-1 4 0,1-1-2 0,0-1-1 16,-1 0 2-16,2-1 1 0,0-1 2 0,1-1-1 0,0 0 4 0,1-2-7 15,0-1 1-15,1-1 1 0,-1 0-5 0,1-3 5 0,0 1 0 16,1-2-6-16,1-1-3 0,0 1-3 0,-1 0-6 0,1-1 2 0,-1-1 0 15,-1 0-4-15,0-1-1 0,1 0-2 0,1 0-3 0,-2 0 0 0,0-1 6 16,0 4-6-16,-1-1-2 0,0 1 3 0,-2 0-9 0,0 1 1 16,-1 2-1-16,-1-1-11 0,-1 2-9 0,0 0-13 0,-1-1-16 0,-1 1-20 15,-1 3-14-15,-2-3-18 0,-1 3-23 0,0 0-31 0,-4 1-41 16,1 0-19-16,-1 0 10 0,-1 1 52 0,-1-1 66 0,-1 2 51 0,0-3 2 16,-1 3 15-16</inkml:trace>
          <inkml:trace contextRef="#ctx0" brushRef="#br0" timeOffset="276.3168">1811 1294 801 0,'-4'3'424'16,"0"2"-68"-16,-1-1-203 0,2 3-80 0,0-1-42 0,-1 0-18 0,4 2-10 15,0-1 2-15,0 0 1 0,4 3-3 0,-1 1 5 0,0-2-9 0,2 3-1 16,-1-1-6-16,0 0 0 0,0 0 4 0,3 0 0 0,-1 0 4 15,-1 0-6-15,1 1 2 0,-1 1-1 0,-1-2 5 0,0 0 6 0,-1-1-5 16,-2-1-1-16,-1 1-2 0,2-2 1 0,-2-2 5 0,2 0 14 0,-1-1 0 16,1-2 7-16,-1-1 7 0,2-1-6 0,-1-1 7 0,0 0-2 15,1-1-7-15,-2-1-9 0,2 1-4 0,2-3-8 0,0 1-3 0,0-3 7 16,1 1-4-16,0-3-2 0,2-1-1 0,0-1-6 0,0-1-8 16,1-3-8-16,-1 0-15 0,2 0-22 0,1-4-21 0,0 2-23 0,0 1-25 15,2-3-21-15,-1 2-24 0,-1 1-25 0,2-1-30 0,0 2-11 0,-4 3 12 16,2 0 54-16,-1 1 64 0,-2 1 54 0,-1 2 35 0,0 1-48 15</inkml:trace>
          <inkml:trace contextRef="#ctx0" brushRef="#br0" timeOffset="508.0589">1915 1715 264 0,'-8'11'204'0,"-3"4"18"0,0 0-41 0,3 0-49 0,2-6-21 15,1 1-3-15,2-2-4 0,1-2-11 0,2-1-12 0,0-1-19 0,2-1-11 16,-1-1-6-16,2-2-6 0,1 2-8 0,0-4-7 0,3 0-1 15,-1 1-11-15,2-4 4 0,1 0 0 0,-1-1 0 0,3 0 9 0,-1-2-1 16,1-2 3-16,0 1-1 0,0-2 1 0,2-2-1 0,-1 1-3 16,1-3-3-16,1 3-11 0,-1-2 2 0,1-1-5 0,0 3 0 0,-1-1 2 15,1 0-4-15,-1 1-2 0,-1-1-3 0,1 1-3 0,-2 1 0 0,2-1 4 16,-2 1-8-16,1 2-16 0,-1-1-21 0,-1 1-37 0,1-1-34 16,-2 3-31-16,-1-1-31 0,0 1-30 0,0 3-23 0,-3-1-29 0,-1 3-4 15,0-1 57-15,-3 2 64 0,-1 1 69 0,0 1-8 0</inkml:trace>
          <inkml:trace contextRef="#ctx0" brushRef="#br0" timeOffset="723.4751">2047 1820 438 0,'0'1'302'0,"-1"4"18"0,-1 1-117 0,2-1-98 0,0 0-39 15,2 1-12-15,1 0 6 0,0 2 6 0,2 2 8 0,0-1-14 0,1 1-15 16,0 1-11-16,1 0-15 0,1 3-7 0,-1-1-4 0,1 1-3 15,0 0-2-15,0 2 0 0,0-2 1 0,0 0-4 0,1 1 5 0,-1-6-2 16,0 2 0-16,0-3 1 0,0 0 1 0,1-2-3 0,-1-1 1 0,2-2 2 16,-1 0-11-16,2-4 1 0,0-1-5 0,-1-3-10 0,2-1-13 15,1-3-31-15,1-3-32 0,1-2-33 0,0-5-34 0,1-4-48 0,1-4-58 16,1-5-34-16,-1-1 40 0,2-3-75 0</inkml:trace>
        </inkml:traceGroup>
        <inkml:traceGroup>
          <inkml:annotationXML>
            <emma:emma xmlns:emma="http://www.w3.org/2003/04/emma" version="1.0">
              <emma:interpretation id="{95F572DA-A003-48E5-BC72-14C86D50A62D}" emma:medium="tactile" emma:mode="ink">
                <msink:context xmlns:msink="http://schemas.microsoft.com/ink/2010/main" type="inkWord" rotatedBoundingBox="7739,17103 8578,17063 8623,18010 7784,180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5.2193">3311 1540 115 0,'0'5'142'0,"-3"3"43"16,1 0 27-16,-1 1-34 0,1-1-44 0,2 2-28 0,0-1-22 0,0 0-16 16,2 1-19-16,-1 1-18 0,1-2-15 0,1 1-1 0,2-1-14 15,0-1 0-15,-1 0 4 0,0 2-6 0,0-2 4 0,1-1-3 0,0 0-1 16,-2-2-1-16,2 1 4 0,-1-3 3 0,1 2-3 0,-2-2 0 0,0 0-4 15,1-1 2-15,-3-2 1 0,2 1 3 0,-1-1 1 0,0 0 0 16,-1-1-3-16,1 1-2 0,-1-2 1 0,1 0-3 0,-1 1-2 0,-1-1-7 16,2 1-15-16,0-1-15 0,-2-1-18 0,1 0-14 0,1 0-17 0,-1 0-11 15,1 1-8-15,-1-3-4 0,1 2 5 0,-2-2 3 0,2 2 14 16,-2 0 16-16,0-2 14 0,0 4 16 0,0-2 13 0,0-1 12 0,0 1 8 16,0 0 9-16,0 1 2 0,-2-1 4 0,2 0 5 0,-2 0 4 0,1 0 8 15,-1 0 9-15,1 0 12 0,1-2 7 0,-2 0 17 0,2 0 7 16,0 1 11-16,0-3 9 0,0 1-2 0,2-2-3 0,-2 2-17 0,1-2-10 15,1 0-18-15,-1 0-8 0,3 0-4 0,-3 0-3 0,2 0 1 16,1 0-5-16,0-1 0 0,-1 1 1 0,4 0-3 0,-3 0 3 0,3 2-4 16,-2-2-4-16,1 2 1 0,-1-2-4 0,1 2-4 0,0-1 1 0,1 1-5 15,-1 0 0-15,-1 1 0 0,1-1-5 0,-1 1 1 0,1-2-1 16,0 3 4-16,-1-1-4 0,0 0 1 0,1 1-2 0,-1 0-3 0,0 0 6 16,-1 0 1-16,-1 1 1 0,2 2-2 0,-2-2 0 0,0 1 0 15,1 0 1-15,-3 1 7 0,2 1-2 0,-1 0 3 0,-2 0 2 0,2 1-1 16,-2-1 7-16,1 2 7 0,-1 0 7 0,0-1 6 0,0 1 9 0,0 1-2 15,-1 0-1-15,-1 2 0 0,0 0-3 0,1 1-5 0,-1 0-4 16,1 2-6-16,-1 2-11 0,0 1 1 0,-1-2-3 0,2 4-7 0,-2-2-1 16,1 3-9-16,0-1 1 0,1 1 1 0,-1 0 0 0,1 2 4 0,1-2-4 15,-2 2 0-15,1-2-2 0,-1-1 3 0,0-1-1 0,2-1-4 16,-1 0-10-16,2-1-9 0,-1-2-13 0,0 1-13 0,0-1-8 0,2 0-8 16,-2-2-7-16,0 1-12 0,0-1-14 0,2-1-20 0,-2-2-30 15,0 0-30-15,0-1-35 0,0-1-12 0,1-1 25 0,-1-1 58 0,2-1 64 16,-1-1 45-16,-1-3-14 0,2-1 48 0</inkml:trace>
          <inkml:trace contextRef="#ctx0" brushRef="#br0" timeOffset="2972.3523">3707 1251 507 0,'-3'2'469'0,"0"-1"-72"16,1-1-174-16,1 2-104 0,1-2-59 0,0 1-37 0,0 1-15 0,1 0-5 15,1-1 1-15,-1 2 4 0,3-1-7 0,0 1-2 0,-1 0-1 0,2 0-4 16,-2 2 1-16,2-2 6 0,0 2-2 0,0-2 0 0,-1 4 4 16,-1-3-5-16,1 3 2 0,-1-1 4 0,-2 2 1 0,1-2 2 0,0 4 2 15,-2 1 8-15,0 1 4 0,1 1 13 0,-1 3 5 0,0-1-3 0,0 1-1 16,-1 2-7-16,1 1 0 0,-2 0-6 0,0-2-3 0,2 2-5 16,0 0-7-16,0 1-4 0,0 1 1 0,0 1-2 0,0-1 0 0,-1-1 2 15,2 2-5-15,1-1 1 0,0 1 3 0,-1 0-5 0,1 0 3 16,-2 0-2-16,1-3-5 0,-1 2-4 0,-1-2-3 0,1 1-8 0,-2-1-10 15,1 2-4-15,-3-3-9 0,1 3-10 0,0-2-12 0,-2 0-15 16,1 0-17-16,-3 0-10 0,-1 0-4 0,2-2-13 0,-2-1-18 0,0-2-22 16,0 0-14-16,0 1-5 0,2-3 13 0,-2 1 22 0,0-2 21 0,2 0 43 15,-2-2 31-15,2-1 25 0,-1 0 20 0,1-3 1 0,1 0 2 16,1-1-1-16,-1-2-4 0,2 0-4 0</inkml:trace>
          <inkml:trace contextRef="#ctx0" brushRef="#br0" timeOffset="2132.2158">3027 1281 124 0,'-5'0'140'0,"0"-1"40"16,-3-1 22-16,2 0-16 0,1 1-26 0,0-1-16 0,2 1-6 15,0 1-16-15,0-2-20 0,1 2-14 0,1 0-19 0,-1 0-12 0,2-1-6 16,0 1-12-16,0 0-10 0,0 0-7 0,0 0-11 0,0 0-6 0,2 1-8 16,2-1-1-16,0 3 1 0,-1-1 4 0,0-1 24 0,-1 3 8 15,-1-3 13-15,1 2 0 0,-1 0-17 0,2 1-12 0,1 0-16 0,-1 3-1 16,1-1-1-16,0 0 1 0,0 1 1 0,3-1-4 0,-3 2 0 0,3 1-1 16,1-1-3-16,-2 2-6 0,0 1-6 0,2 0-12 0,-2 0-12 15,2 0-10-15,0 0-8 0,0 0-6 0,-2 0-5 0,1 0-4 0,-2 0-9 16,-1 0 3-16,1 0 2 0,-2-1 1 0,0-2 6 0,-1 1-9 15,-1-3-10-15,1 2-8 0,-2 0-3 0,0-1-2 0,0-1-1 0,-2-1-1 16,1-1-2-16,-2 1 9 0,0 0 18 0,-2 0 17 0,0-1 19 0,0-1 18 16,1 2 12-16,-1-2 7 0,-1 1 7 0,-2-1-1 0,1 0-3 15,-1 0 5-15,1 2-2 0,-1-2 3 0,-2 2 0 0,1-1 0 0,-1 1-3 16,1 1 0-16,-2 1 5 0,1-3-2 0,1 3 6 0,-1-1-4 0,2-1 0 16,1 0 0-16,0-1-2 0,1 1 6 0,1 0 0 0,-1-2 3 15,1 0 2-15,2-1 7 0,1-1 10 0,1 1 19 0,-1-2 11 0,2 0 0 16,0-2-6-16,2 1-16 0,-1-1-6 0,3 1-1 0,-1-4 3 15,3 0 3-15,-1 0 2 0,1-3 4 0,0 1 4 0,4-1 9 0,-1-3 4 16,2 0-5-16,2-2-8 0,0 0-10 0,-1 1-9 0,2-3-3 0,1 3 1 16,-3-1-6-16,3 0 1 0,-1 1-2 0,-2 1-7 0,3 1 2 15,-3 1-2-15,-1 1-3 0,0 0-2 0,0 2-1 0,0-1-2 0,0 3 0 16,-3 1 5-16,0-1-1 0,-1 3 1 0,-1-1-2 0,-1 2 0 0,-2 0-2 16,0 2 7-16,-1-1 7 0,-2 3 3 0,0-1 10 0,0 1-1 15,-2 1 7-15,2 0-1 0,-2 1-2 0,-1 2 3 0,2-2-10 0,-4 2-2 16,2 0-4-16,0 0-8 0,-1 2-6 0,1-1 0 0,0 1-5 15,0 1 2-15,-2 0 0 0,2 1-2 0,-2 1 1 0,-1 1 0 0,1 0 1 16,1 1-4-16,-3-1 2 0,2-2-2 0,1 3-7 0,-1-1 5 0,0 0-3 16,1 2-4-16,-1 0-4 0,0-2-4 0,0 2-7 0,2-2-1 0,-2-3-2 15,2 0-10-15,0 0-8 0,0-3-5 0,1 1-13 0,1-1-7 16,-1-1-10-16,2-3-17 0,-1-2-19 0,1-1-11 0,0 1-12 0,1-4 3 16,1 2 26-16,1-3 30 0,0-1 35 0,2-3 23 0,-2-2 14 15,3-2-1-15,1 0-1 0,-1-4 0 0,0 0-15 0</inkml:trace>
        </inkml:traceGroup>
        <inkml:traceGroup>
          <inkml:annotationXML>
            <emma:emma xmlns:emma="http://www.w3.org/2003/04/emma" version="1.0">
              <emma:interpretation id="{1665EB7E-B71C-4280-ACDC-4C2C08174568}" emma:medium="tactile" emma:mode="ink">
                <msink:context xmlns:msink="http://schemas.microsoft.com/ink/2010/main" type="inkWord" rotatedBoundingBox="8740,17109 9650,17067 9692,17948 8781,17991"/>
              </emma:interpretation>
              <emma:one-of disjunction-type="recognition" id="oneOf2">
                <emma:interpretation id="interp2" emma:lang="" emma:confidence="0">
                  <emma:literal>계</emma:literal>
                </emma:interpretation>
                <emma:interpretation id="interp3" emma:lang="" emma:confidence="0">
                  <emma:literal>졔</emma:literal>
                </emma:interpretation>
                <emma:interpretation id="interp4" emma:lang="" emma:confidence="0">
                  <emma:literal>刈</emma:literal>
                </emma:interpretation>
                <emma:interpretation id="interp5" emma:lang="" emma:confidence="0">
                  <emma:literal>꼐</emma:literal>
                </emma:interpretation>
                <emma:interpretation id="interp6" emma:lang="" emma:confidence="0">
                  <emma:literal>께</emma:literal>
                </emma:interpretation>
              </emma:one-of>
            </emma:emma>
          </inkml:annotationXML>
          <inkml:trace contextRef="#ctx0" brushRef="#br0" timeOffset="3332.7611">3923 1390 612 0,'-1'0'334'0,"-1"0"-66"0,-1 2-134 0,3-2-77 0,0 0-44 0,2 0-18 16,-1 1-3-16,4-2 5 0,0 1-1 0,3 0 3 0,0-2-3 16,1-1-4-16,2 1 8 0,-1-1-1 0,1 2 1 0,-2-3 0 0,2 3 0 15,0-1 2-15,-1-1 1 0,1 3 8 0,-3 0 2 0,1 0 8 0,-1 0 4 16,0 3 5-16,0-1 1 0,-2 1 0 0,-1 2 1 0,0 0-3 16,-1 2 2-16,1 1 0 0,-2 0 0 0,2 5-1 0,-2-1 0 0,-1 1-8 15,1 3-6-15,-2 0-3 0,-1 1-12 0,0 0 3 0,-1 1 0 16,1 1-5-16,-2 0 2 0,-1 0-1 0,-2 0 0 0,1 0-5 0,-1 0 0 15,-1-1-7-15,-1 1-11 0,1 0-2 0,-4 0-7 0,3 0-8 16,-4 0-10-16,1-1-15 0,1-3-23 0,-1 0-21 0,1-3-19 0,-1 1-19 16,2-1-15-16,0 0-21 0,2-5-16 0,0 1 10 0,-1-1 32 15,3-3 54-15,-1 0 48 0,0-4 31 0,0 0 1 0</inkml:trace>
          <inkml:trace contextRef="#ctx0" brushRef="#br0" timeOffset="3944.2825">4171 1629 447 0,'-4'1'308'0,"2"4"6"0,-1 0-103 0,0-2-73 0,3-2-39 15,0 1-33-15,0 0-10 0,3-2-14 0,0 0-14 0,0-2-4 0,4 2-2 16,-1-2 4-16,3-1 0 0,1-2 9 0,1 1-2 0,2-3 6 16,-1 0 7-16,2-3-6 0,1 1 0 0,0-2-2 0,1-1-3 0,0 1-6 15,0-1 2-15,0 1-7 0,-1-2-4 0,-2 0-1 0,1 2-6 0,-1 0-1 16,1 0-6-16,-1 0 1 0,-2 0-6 0,0 2 2 0,0-2-2 16,0 1-1-16,0-1 2 0,-2 2-2 0,1 1 2 0,-2-2-5 0,0 2 0 15,-2 0-7-15,0 2-7 0,-1-2-5 0,0 0-12 0,0 2-6 16,-2 0-5-16,0 1-5 0,0 0 4 0,-1 1 1 0,-1-1 8 0,1 0 7 15,-2 2 4-15,1 0 12 0,-1 0 5 0,0-1 3 0,0 1 7 16,-1 0-1-16,1 2-1 0,0-1 7 0,0 0-4 0,-2 2 0 0,2 0 4 16,0 0-1-16,-1 2 2 0,1-2 0 0,0 2 2 0,0-2-10 0,0 1 4 15,-2 1 1-15,2 1-4 0,0 0 9 0,-2 0-2 0,2 2 2 16,-1 1 5-16,1 1 3 0,-2 0 5 0,2 3 0 0,-1-1 1 0,-1 4-5 16,1 1-4-16,-1 2 1 0,0 0-5 0,1 1-1 0,1 1 0 0,-2 0-6 15,2 1-3-15,-1-1 0 0,1-1-3 0,0 1 4 0,0-3-4 16,0 3 3-16,0-4-2 0,0 2-4 0,0-4 2 0,0 3-5 0,1-4-7 15,1-2-11-15,-2 1-10 0,0-3-13 0,1 1-20 0,-1-1-20 0,0-1-40 16,-1 0-37-16,1-1-43 0,0-2-51 0,0-1-28 0,0-1 15 16,0 1 63-16,0-4 76 0,0 2 79 0,0-1 9 0</inkml:trace>
          <inkml:trace contextRef="#ctx0" brushRef="#br0" timeOffset="3553.7379">4167 1466 387 0,'0'0'493'0,"1"0"-83"0,1 1-148 0,-2-1-122 15,1 0-68-15,1-1-43 0,0 1-6 0,1 0 2 0,1-2 2 0,1 1-2 16,2-1-5-16,0 1-4 0,0-3-5 0,1 1-2 0,0-1-6 16,-1 0-2-16,3 0 0 0,-1-3-2 0,1 1 3 0,1 0-4 0,-2-2-1 15,1 1-1-15,1 0-2 0,-2-1-4 0,1-2-2 0,-1 2-7 0,1-1-17 16,-2-1-7-16,0 1-11 0,-1-1-13 0,1 1-7 0,-1-1-12 15,1 1-24-15,-2 1-30 0,0 0-38 0,-1 2-56 0,0 0-32 0,-1 1 30 16,0 0 52-16,-3 2 79 0,1 1 20 0</inkml:trace>
          <inkml:trace contextRef="#ctx0" brushRef="#br0" timeOffset="4244.441">4759 1239 472 0,'-2'1'386'0,"1"1"4"0,-1-2-148 0,1 1-106 15,1-1-63-15,-2 2-39 0,2-1-8 0,0 3-7 0,0-3-3 0,0 1-3 16,2-1-8-16,-2 1-3 0,3-1 0 0,0 1 0 0,-2 1-5 16,3-1 4-16,-1 1 3 0,-2-1-4 0,2 1 9 0,-1 0 3 0,1 0 15 15,-1 0 14-15,-1 0 16 0,1 0 11 0,0 1 1 0,1 0 0 0,-2 1-9 16,2 0-8-16,-1 0-6 0,0 1-4 0,1-1-6 0,-2 1-4 15,2 0-7-15,1 2-10 0,-3 0-4 0,2 0-2 0,1 0-1 0,-1 1-2 16,0 1 1-16,-2-1-4 0,3 2-3 0,-3 0 8 0,2 4-1 16,-1-3 3-16,-1 4-1 0,1 0 0 0,-2 1-1 0,0 2-3 0,0 2 3 15,0 1-6-15,0 1 1 0,-2 1-2 0,1 3-3 0,-1 0 2 16,1 0 0-16,1 4-6 0,-2 2-23 0,-1 2-36 0,-2 3-67 0,-3 2-81 16,-1 5-109-16,-4 6-147 0,-3 3-38 0,-4 4 67 0,-4 0 32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3:26.06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D70E76-66E8-461B-AA24-95CB4CCC08EB}" emma:medium="tactile" emma:mode="ink">
          <msink:context xmlns:msink="http://schemas.microsoft.com/ink/2010/main" type="inkDrawing" rotatedBoundingBox="4804,15941 12294,15802 12324,17410 4834,17549" hotPoints="11610,15838 11674,17107 5271,17432 5206,16163" semanticType="enclosure" shapeName="Rectangle">
            <msink:sourceLink direction="with" ref="{2CCEC867-AF67-4409-8FE0-085034F64C71}"/>
            <msink:destinationLink direction="with" ref="{D81E0968-226A-4108-8DC0-C52663AB37AE}"/>
          </msink:context>
        </emma:interpretation>
      </emma:emma>
    </inkml:annotationXML>
    <inkml:trace contextRef="#ctx0" brushRef="#br0">508 1521 1 0,'-5'0'6'0,"3"2"0"15,-1-1 3-15,0 1-4 0,2-1-4 0,-3-2 1 0,3 1 0 16,-1-2 3-16,2 1-1 0,-1-1 2 0,-1 1-4 0,2-1 4 0,0 0 4 16,0 1 3-16,0-2 7 0,0 1-3 0,0-1 0 0,0 1-6 15,2 1 6-15,-2-1-2 0,1 1 1 0,-1-1 5 0,2 2-4 0,-1-2 6 16,-1 2 1-16,2 0 5 0,0-1 1 0,-2 1-2 0,1 0 4 15,-1 1-3-15,0-1 4 0,0 0 5 0,0 0-1 0,0 0-4 0,0 0-12 16,2 2-8-16,-2-2-2 0,1 0 16 0,1 2 24 0,-2-2 20 0,1 1 12 16,-2 1-10-16,2-1-23 0,-1-1-19 0,0 2-18 0,2 0-13 15,0 1 3-15,1-2-5 0,0 1-3 0,2-1 1 0,-1 1-2 0,3 0-2 16,1-1 4-16,0-1 4 0,1 2-5 0,2-2 3 0,2-2-4 0,-1 2-3 16,1-1 5-16,1-1-2 0,2 0 5 0,1-1 0 0,1 0 1 15,-1-2-4-15,2 2 1 0,-2 0 0 0,2 0-1 0,2-2 6 0,-4 0-5 16,1 1 2-16,-1 1-3 0,0-2 1 0,2 2 5 0,2-1 3 0,-2 3-2 15,1-1-2-15,-1 1-1 0,2 1-3 0,-2 0 4 0,1 0 4 16,1 0-4-16,1 1 1 0,2 2-1 0,-2-1-3 0,1 1 3 0,1-1 2 16,1 1-3-16,1-1 1 0,0-2 1 0,4 1-5 0,0-2 3 15,2 1 3-15,0 0-4 0,-1-2-1 0,-1 0 1 0,0 1-3 0,0-1 0 16,0 1 7-16,-1 1-4 0,-1-2 1 0,0 2-2 0,1 0-2 0,1 2 0 16,-2-2 4-16,-1 3 3 0,2-2-3 0,-1 1 1 0,0 0-3 15,-2 1-3-15,1-2 4 0,-2 1-1 0,2-1 4 0,1-1-1 0,1-1 0 16,1-2-1-16,-2 0 1 0,2-2 1 0,2 0 2 0,-2-3 1 0,1 0-3 15,-1-3 1-15,-1 0-2 0,1-1 0 0,1-1 5 0,1 0-1 16,1 2-1-16,0-1-2 0,-3 2 0 0,0 1-2 0,-3 1 2 0,-2 1 1 16,0 4-3-16,1 3 1 0,-3 0 1 0,0 5-1 0,0 0 0 0,1 1 3 15,1 2-4-15,-1 1 3 0,0 1-1 0,1 1-3 0,0 0 3 16,0 0-1-16,2-1-1 0,-2-1-4 0,2 0 2 0,0-1-1 0,-2-1-1 16,4-1 9-16,-1-1-5 0,2-1 2 0,0-2 2 0,-1-2-2 15,1 0-1-15,0 0 2 0,-2-2 1 0,1-1-2 0,-3 0 2 0,3-3-1 16,-1 1 1-16,-1-1-1 0,1-2-1 0,1 2 2 0,1-1-2 0,-3 1 4 15,0 1-3-15,-2-1 1 0,0 3-1 0,0-2 0 0,-1 2 3 16,1 0-4-16,-1 1 1 0,0 1-4 0,-1 1-1 0,3 0 3 0,-1 0 0 16,-1 1 0-16,2 1 0 0,0 1-2 0,1 0-2 0,1 2 2 0,0-1 2 15,1 1-2-15,-2-2 2 0,0 1-1 0,1-1-2 0,4 0 3 16,-2-2 5-16,1 1-4 0,1 0 1 0,-1-2 1 0,2-2-6 0,1 0 4 16,-1-1 2-16,0 0 4 0,-1-2-6 0,2 1 3 0,4-3-5 0,-1-1-7 15,0 2 12-15,0-2-4 0,-4 3 0 0,2-1 0 0,-1 0-4 16,0 1 0-16,0 2 2 0,1 1 3 0,1 1-4 0,1 1 0 0,1 1-3 15,-2 1-2-15,3 0 4 0,-2 1 3 0,-1 0-1 0,0 0-2 16,4 0 0-16,-1 0-6 0,2 0 1 0,0-1-3 0,-1-2-4 0,-1 0 0 16,1-2-6-16,-2-1 5 0,0 0-1 0,3-3 3 0,-3 1 8 0,-1-1 0 15,-2 1 2-15,-3 2 2 0,-2 0 3 0,-3 1 0 0,0 1 2 16,-2 2 2-16,-3 1-3 0,0 1 3 0,0 2 7 0,-1-1 2 0,-1 3 2 16,-1-1 5-16,2 2-4 0,-2-2 1 0,1 2 2 0,-1 0-6 0,2 0 0 15,-2 1-2-15,1-1-4 0,1 0-6 0,-2-2 4 0,3 1-5 16,-2-2-3-16,1-1 6 0,1 1-6 0,0 0 1 0,0-2 3 15,-1 2-2-15,-1-1 0 0,1 1-1 0,-2 0 3 0,1 0-1 0,-1-1 2 16,0-1-1-16,-2 2-3 0,1 0 0 0,1 0 1 0,-4-1-1 0,3 1 4 16,-1 1 1-16,1 1-4 0,-1-2 3 0,0 1-4 0,1-1 2 0,2 1 4 15,1 0-5-15,-1 1 2 0,2-3-4 0,-1 3-1 0,-1-3 6 16,1 0 1-16,1-1-1 0,-1 0-2 0,1-2 1 0,0 1-5 0,0-2 5 16,2-2 3-16,-1 1-2 0,1-1-3 0,1-1-2 0,2 0-6 15,-3-2 1-15,3 0 3 0,-2 1-9 0,0-3 0 0,2 3-4 0,0-3-4 16,-2 3 9-16,0-3 3 0,-1 3 5 0,-2-3 1 0,2 2 3 0,0-1-3 15,-1 0 2-15,-1 0 11 0,0-1 0 0,-1-1 6 0,0-1 5 16,1-2 3-16,-2 0 8 0,-1-2 2 0,0 0 1 0,-2 1-7 0,2-4-2 16,-1 0-3-16,-1 0-4 0,1-2 5 0,-1 0-1 0,0-1-3 15,1 0-3-15,-3-1-1 0,1-1-3 0,0 1-2 0,0-1-1 0,0-1-2 16,-2-2-3-16,0 2-3 0,-1-3 2 0,-2-2-4 0,0 2 3 0,-3-4 0 16,0 1-3-16,-1-2-1 0,0-3-5 0,-1 1 4 0,-1-1-2 0,-2 3 3 15,0-1 4-15,-1 1-4 0,-2 0 7 0,-2-2 2 0,-1 2-3 16,0 0 3-16,-2 0-2 0,-1 0-1 0,-1 0 4 0,0 0 3 0,-3 1 0 15,1 1 7-15,-2 1 6 0,-2 2 4 0,-1-2 1 0,-2 0 5 0,-3 2 0 16,0 1 1-16,0 2 3 0,0 2-2 0,-1-1-2 0,-3 2-6 16,1 2-6-16,-1-1-12 0,-1 3-8 0,-3 0-6 0,0 1-12 0,-3 3-3 15,0 2-1-15,-1-1 0 0,-1 1 1 0,-1-1 1 0,0-1-7 16,0 2-1-16,-2-2-2 0,-1 1-10 0,-1 2 2 0,-1-1-1 0,2 3-3 16,-3-1 7-16,1 1-6 0,-2 0 1 0,-1-1 5 0,2 3 1 0,-4-3 1 15,0 1-3-15,-2 1-2 0,-4 0-5 0,-2-1 6 0,1 3-1 16,1-2 6-16,-2 2 9 0,-1 1 3 0,0 1 7 0,-2 1 4 0,2 1 4 15,0 1 7-15,-2 0 6 0,1 1 0 0,-3-2 4 0,1 3 0 0,0 0-4 16,1 1 3-16,0 0-3 0,1-1-5 0,-3 1-5 0,0 2-4 16,-1-3-3-16,0 1-2 0,3 0 4 0,0-2-4 0,1 0-6 0,-1 0-4 15,0 0-15-15,2 2-6 0,0-2 0 0,0 0 5 0,-2 1 9 16,1-3 12-16,-1 2 6 0,2 0 5 0,-2 1 5 0,0-1 3 0,1 0-2 16,-2 0 1-16,-2-1-1 0,1 1-7 0,0-2 6 0,2 1-2 0,-1 0-2 15,1-1 7-15,-1 1-6 0,-1-1 2 0,4 1 4 0,-1 1-2 16,0-1 4-16,0-1 0 0,-1 2-7 0,2 1 0 0,1-1 2 0,1-2-4 15,-1-1 1-15,1 2 0 0,-4-1-6 0,0 1 1 0,1 0 0 0,1-1-1 16,0 1 0-16,1 2 7 0,0 0-8 0,-1 0 4 0,2 1 0 16,1 1-5-16,-2 1 7 0,1 1 1 0,-1 0 3 0,1-1 1 0,-1 1 2 15,2 0 4-15,2 2 3 0,1-4 7 0,-1 2-2 0,2-3-2 0,-3 1-2 16,0-1-5-16,2 1 1 0,-1-1 0 0,4-1 3 0,2 1 5 16,0-2 8-16,0 1 4 0,2-1 5 0,-1-2 4 0,2 2-2 0,0 1-2 15,2-3-5-15,1 1-4 0,1 1-8 0,0-1 3 0,0 1 0 16,1-2-5-16,-1 2 3 0,3 1-10 0,1-1-1 0,0 0-5 0,0 0-3 15,1 0 2-15,3 0-3 0,-3 1 0 0,2-3-3 0,2 2 0 16,-2 0-2-16,2-1 3 0,-2 1 2 0,-1-1-2 0,-1-1-2 0,2 2 1 16,1-1-1-16,-1-2 2 0,1 0 7 0,1 2-6 0,0-2 7 0,-2 0-3 15,2 1-6-15,-2-1 7 0,2 2-4 0,-1-1 2 0,1 1 0 16,1 1-1-16,1-1 0 0,-1-1 0 0,0 1 6 0,2-1-3 0,3 3 2 16,0-3-1-16,0 2-2 0,0 0 1 0,0 1 0 0,1 0 3 0,-1 1-6 15,3-2 0-15,-2 4-5 0,3-3 0 0,-1 3 5 0,0-1 1 16,0 0-2-16,2 2-2 0,0-2 0 0,0 4-4 0,-1-2 8 0,1 0 0 15,2 1-1-15,-1-2 4 0,0 2-6 0,1-1 3 0,-1 0 0 16,0 1 7-16,1 1 5 0,-2-1 2 0,-1 1 5 0,3-1-4 0,-2 2 5 16,1-1-2-16,0-1 3 0,-1 1-2 0,1-1-4 0,1-1 0 0,-2 1-4 15,-1 1-1-15,0-1-2 0,-1 1 2 0,0-1-4 0,2 2 3 16,-2 0-3-16,2 2-3 0,0 0 1 0,-1 1-4 0,1 0 3 0,1 2-6 16,-1 0 4-16,2 0-4 0,-3-1-2 0,3 3 5 0,-1-2-6 15,1 2 6-15,0 0-3 0,0 1 2 0,-1 1 0 0,2 1 0 0,2 1 5 16,1 0-5-16,1 2 6 0,1-1-4 0,5 0-5 0,-1-1 0 0,4 0-3 15,1 1 2-15,1 1-4 0,6 0 1 0,1 0-11 0,2-2-12 16,4 1-16-16,2-1-26 0,5 2-32 0,4-2-56 0,2 0-57 0,6-1-63 16,5-1-2-16,5-1 61 0,3-1 71 0,2-4 68 0,-1-1 21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207" units="cm"/>
          <inkml:channel name="Y" type="integer" max="186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1082" units="1/cm"/>
          <inkml:channelProperty channel="Y" name="resolution" value="999.946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5:25:56.42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C10678-5D69-4BEE-8BD8-0B4DCC2F5212}" emma:medium="tactile" emma:mode="ink">
          <msink:context xmlns:msink="http://schemas.microsoft.com/ink/2010/main" type="writingRegion" rotatedBoundingBox="580,4976 7927,5011 7895,11664 549,11629"/>
        </emma:interpretation>
      </emma:emma>
    </inkml:annotationXML>
    <inkml:traceGroup>
      <inkml:annotationXML>
        <emma:emma xmlns:emma="http://www.w3.org/2003/04/emma" version="1.0">
          <emma:interpretation id="{71634A0A-9043-4867-B417-9BF7FBF573AF}" emma:medium="tactile" emma:mode="ink">
            <msink:context xmlns:msink="http://schemas.microsoft.com/ink/2010/main" type="paragraph" rotatedBoundingBox="921,4978 4155,4993 4147,6546 913,6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17AEB1-57FC-4EA4-8988-1CE5E42525AB}" emma:medium="tactile" emma:mode="ink">
              <msink:context xmlns:msink="http://schemas.microsoft.com/ink/2010/main" type="line" rotatedBoundingBox="921,4978 4155,4993 4147,6546 913,6531"/>
            </emma:interpretation>
          </emma:emma>
        </inkml:annotationXML>
        <inkml:traceGroup>
          <inkml:annotationXML>
            <emma:emma xmlns:emma="http://www.w3.org/2003/04/emma" version="1.0">
              <emma:interpretation id="{86C3E5FA-7E98-43E3-A394-7D884BFBBA0B}" emma:medium="tactile" emma:mode="ink">
                <msink:context xmlns:msink="http://schemas.microsoft.com/ink/2010/main" type="inkWord" rotatedBoundingBox="921,4978 4155,4993 4147,6546 913,65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506 272 643 0,'2'-5'230'0,"0"2"-44"0,1-2-98 0,0 0-24 0,2 1 0 16,-1-3 0-16,3 1-8 0,4-2-16 0,0 0-16 0,1 0-11 0,3 0-7 16,0 0-3-16,1 0-4 0,2 1-3 0,-1-3-21 0,0 2-35 15,-1-1-48-15,1 1-56 0,-2-2-38 0,0 2-3 0,0-1 27 0,-1-1 51 16,-3 1 53-16,0-1 40 0,0-1 20 0,-1 0 8 0,-3 0 1 0,3 2 3 15,-4-2 0-15,1-2 0 0,-1 2 0 0,0-2-1 0,2 1 0 16,-3-3-1-16,1 0 0 0,0-3 0 0,1 2 0 0,-3 1-139 0,1-1 43 16</inkml:trace>
          <inkml:trace contextRef="#ctx0" brushRef="#br0" timeOffset="-222.0805">576-342 689 0,'-2'-3'228'0,"1"1"-59"0,-1 1-80 0,1 1-27 0,1 0-15 16,0 0-10-16,1 0-14 0,-1 1-13 0,3 1-5 0,-1 0 0 0,1-1-1 15,-1 2-1-15,-1 1 2 0,1 0-4 0,-2 3 1 0,1 0 0 16,-1 5 0-16,2-1-1 0,-2 3-3 0,0 0 2 0,0 2-2 0,-2 1 0 16,2 1 4-16,0 2-3 0,-1 4 1 0,-1 0 1 0,1 1 0 0,-1 3 1 15,0 2 1-15,1 2 2 0,-2-2 2 0,1 2 2 0,1-1 1 16,1 3 0-16,-2-1-4 0,2 2-2 0,2 1-4 0,-1 2-1 0,2-2 2 15,-1-1-1-15,-1-3 1 0,3-2 0 0,-4-2-1 0,1 1 0 16,1-4-2-16,-1 0-10 0,1-3-17 0,-1-1-24 0,3-1-32 0,-1-1-35 16,-2-1-36-16,1-1-22 0,-2-3-3 0,0-1 24 0,0-2 47 15,-2-3 44-15,1 0 33 0,-2-2 20 0,-1-2-176 0,1-3 135 0</inkml:trace>
          <inkml:trace contextRef="#ctx0" brushRef="#br0" timeOffset="231.0932">922-351 447 0,'-3'1'186'0,"-1"2"25"0,1 2-7 0,-2 2-32 0,2-3-25 0,2 3-25 15,-2-1-22-15,1 2-21 0,2 1-17 0,-2 2-9 0,2 2-8 16,-1 0-10-16,-1 2-9 0,-1 1-3 0,2 2-7 0,-1 2-8 0,0 2-4 16,1 2-2-16,-1 3-1 0,1 1-1 0,-1 6 1 0,0 0-1 0,1 1 0 15,-1 2-1-15,-1-1 1 0,0 2 0 0,1 1 0 0,-1 1 0 16,0-1-5-16,2 3 3 0,-3 0-2 0,3 1-1 0,-1-2 2 0,1 0-5 16,-1-3-4-16,0-3-4 0,1-2-3 0,-1-3 0 0,1-1 0 0,-1-6 1 15,1 0-5-15,-1-3-7 0,2-1-10 0,-2-3-21 0,1 0-16 16,-1-4-22-16,1 1-24 0,1-2-27 0,-2-3-33 0,1 0-29 0,-1-3 0 15,0-1 44-15,1-1 55 0,1-3-50 0,-2-1 5 0</inkml:trace>
          <inkml:trace contextRef="#ctx0" brushRef="#br0" timeOffset="-882.982">-138-79 215 0,'-2'0'10'0,"1"0"-4"15,-1 0-1-15,2 0-2 0,0 0 2 0,0 0-1 0,0 1 0 0,0 1-1 16,2-2 1-16,-1 1 0 0,-1-1 0 0,2 2 2 0,1-2 6 0,0 2 2 15,1-2 1-15,-1 1 1 0,1-1 1 0,3 0 2 0,-1 0 10 16,2-1 8-16,0-1 7 0,-2-1 9 0,2 1 5 0,2-1 2 0,-1 0 4 16,1-2 4-16,-1 2 0 0,0-2-5 0,4 2-5 0,-2 0 2 15,3-2 1-15,-1 2 7 0,0-2-4 0,-1 2-16 0,-1 0-14 0,2 0-12 16,-2-2-7-16,2 3-3 0,-1-1-8 0,4 0-5 0,5 2-3 0,-1-1-1 16,1 0 6-16,-4-1 3 0,-4 2 2 0,-1-1-2 0,-1-1-1 15,0 0-2-15,-1 0 1 0,1 1 0 0,0-1 2 0,-2 1-2 0,2-1-2 16,-1 2 2-16,-1-3-3 0,-1 3 1 0,2-1-2 0,-2 1-6 15,0-1-18-15,0 2-37 0,-2 0-51 0,2 0-72 0,-2 0-47 0,0 0 20 16,-1 2 47-16,0-2 73 0,-2 1-178 0</inkml:trace>
          <inkml:trace contextRef="#ctx0" brushRef="#br0" timeOffset="-500.4572">72 0 267 0,'-5'1'126'0,"-1"1"-58"0,0 1-26 0,1 0-26 0,2 2-9 16,0 0-1-16,0-1-1 0,1 3-4 0,0 1-2 0,2 0-1 16,-1 1-4-16,-1 2 2 0,1 2-2 0,-3-1-2 0,3 3-5 0,-1-1-4 15,1 2 0-15,-2-2-1 0,-1 2 6 0,0 0 4 0,1-2 3 0,-1 2 5 16,3-1-1-16,-1 0 5 0,1-1 4 0,-1-1 13 0,0-1 15 15,2-1 18-15,0-1 22 0,2-1 17 0,0-1 8 0,1 0-4 0,0 0-12 16,2-3-11-16,-1 1-6 0,1-3-6 0,1 2-3 0,-2-2-7 0,2 0-6 16,-1 0-7-16,1-1-9 0,2 1-6 0,-2-3-8 0,2 0-5 15,2 2-1-15,-3-2-5 0,3-2 0 0,-1 2-1 0,1-1-1 0,-1-3-1 16,2 3 0-16,-1-2 4 0,-1-2-5 0,1 2 1 0,-1-2-1 0,1 0-3 16,-1 1 4-16,-1-3 1 0,0 1-1 0,0 0 1 0,0-2 0 15,-2 0-1-15,2 0 1 0,0 0-1 0,0-2-1 0,0-1-1 0,1 0-2 16,1 0-1-16,-2-1-5 0,3-1 0 0,-2 0-10 0,1-1-9 15,-1 0-15-15,1-2-25 0,1 2-28 0,0-2-33 0,0-1-27 0,0 1-26 16,0 0-2-16,0-1 27 0,-2 1 42 0,1-2 47 0,-2 3 38 0,0-1-223 16</inkml:trace>
          <inkml:trace contextRef="#ctx0" brushRef="#br0" timeOffset="815.3697">1219-128 251 0,'0'-3'21'0,"0"1"5"0,1 1 22 0,1-1 22 0,-1 1 17 0,-1 1 11 15,2-2-13-15,-2 1-14 0,1-1-13 0,-1 0-7 0,2 1-4 0,-2 1-4 16,2-2-5-16,-2 2-1 0,0 0-6 0,0 0-1 0,0 0 2 16,-2 0 13-16,2 2 14 0,-2-2 4 0,1 1-1 0,-1 1-15 0,-1 0-13 15,0 1-4-15,0 1 2 0,-2 1 2 0,0 2-1 0,-1-1 3 0,0 2 2 16,-2 1-2-16,0 2 1 0,0 0-3 0,0 0-6 0,0 2-8 16,2 0-1-16,-4-1-4 0,3 1-4 0,-1-2-2 0,1 2-2 0,-1-2-4 15,2 0-1-15,1 0-1 0,-1 0-2 0,1-1 0 0,1-1-1 16,-1 1 0-16,0-3-5 0,0 1-6 0,2-1-9 0,0-1-17 0,1 0-15 15,-1-1-19-15,2-2-18 0,-1 2-5 0,1-3-10 0,-1 1-2 16,2-2-3-16,0 1-1 0,0-2 3 0,0 0 2 0,0-2 3 0,0 1 2 16,0-1 9-16,0-1 14 0,0 1 19 0,2-1 22 0,-2 0 19 0,1 0 8 15,-1-2 7-15,2 2 2 0,-1-2-1 0,-1 2 4 0,2-2-1 16,-1 2 1-16,-1 0 0 0,2 0-1 0,0-2 3 0,-1 2 0 0,2-2 1 16,1 0-1-16,-1 1-1 0,1-1 1 0,1 0 0 0,0 0 0 0,0 1 0 15,1-3 0-15,0 4-2 0,-1-1 3 0,1 0 0 0,1 1 5 16,1 2 5-16,-2-1 6 0,-1 0 9 0,1 2 10 0,-1 2 16 0,-1 0 16 15,1 1 18-15,0-2 10 0,0 3-3 0,1 0-10 0,0 1-18 16,1 1-14-16,-1 2-16 0,0-1-11 0,-1 0-8 0,1 0-10 0,1 1-2 16,-1-2-2-16,2 0 0 0,-2 2-3 0,0-3-1 0,1 1-1 0,-1-1-4 15,-1 0-4-15,1-2-8 0,0 2-12 0,2-4-14 0,-1 2-14 16,-3-3-19-16,3 0-14 0,-4 0-15 0,2-3-12 0,-1 0 1 0,-1-2 12 16,2 1 30-16,0-6 26 0,0 1 25 0,-1-2 11 0,3-4 0 0,-3 1-110 15,3-3-11-15</inkml:trace>
          <inkml:trace contextRef="#ctx0" brushRef="#br0" timeOffset="1568.6616">1424 347 240 0,'-3'4'8'0,"0"1"-4"0,-1 3-1 0,3 0-3 0,-1 0 1 16,2 1-1-16,2-1-2 0,-1 3 2 0,1 0-1 0,0 0 4 16,-1 2-2-16,-1 0-2 0,2-1 1 0,-2-1-2 0,0 2 5 0,1 0 2 15,-1-1 13-15,2-1 19 0,-1 0 36 0,1-3 36 0,0-1 25 16,-1-1 8-16,2-1-9 0,-1 0-14 0,3-2-10 0,-2-2-7 0,0-1-6 16,2 0-5-16,-1 0-10 0,1-1-8 0,0-2-12 0,1-1-9 0,1 0-11 15,-1-1-7-15,0-1-2 0,2-1-6 0,0-1-2 0,-2 0-4 16,1-1-4-16,-1-1-4 0,-1 3-1 0,-1-3-2 0,0 1-1 0,0 1-1 15,-1-2 5-15,2 2-5 0,-2-1-2 0,2-1 0 0,-2 1-5 0,0 1 3 16,1-2 1-16,-1 1-5 0,-2 1 2 0,1 0-1 0,1 0-3 16,-1 0 2-16,-1 2-6 0,1 0-6 0,-2-1-9 0,0 3-8 0,-2-1-9 15,1 2-7-15,-1-2-9 0,-1 2-12 0,-2 0-6 0,2-1-10 0,-2 3-8 16,-1-2-3-16,1 1-1 0,-1 2-1 0,1 0-1 0,-1 0-6 16,1 0-16-16,-1 0-14 0,-2 0-11 0,2 2 16 0,-4-1 35 0,2 2 31 15,-1-1 34-15,-1 1-217 0</inkml:trace>
          <inkml:trace contextRef="#ctx0" brushRef="#br0" timeOffset="1156.7488">1500-501 527 0,'-4'0'232'0,"1"2"8"0,-1 1-72 16,2 0-52-16,0 0-39 0,2 2-16 0,0 1-4 0,0 4-11 0,0-1-6 15,0 5-5-15,0 1-13 0,2 2-4 0,-2 2-3 0,-2 2-7 16,2 1-4-16,-1 5-4 0,1-1-5 0,-2 1-13 0,2 0-23 0,-1 0-27 15,1 0-36-15,0-2-24 0,-2 2-20 0,2-2-1 0,-1 1 12 0,-3-1 26 16,3-1 39-16,-2-4 30 0,-1-1 26 0,3-3 15 0,-2-2 8 16,1-3 9-16,1 0 15 0,-1-3 12 0,-1-3 12 0,3 0 3 0,-2-4-4 15,2 1-7-15,0-2-7 0,0 0-13 0,0 0-12 0,2-2-6 16,-2 2-15-16,1-1-12 0,1-2-19 0,0 0-25 0,1-1-26 0,0 1-19 16,0-2-11-16,0 1 3 0,2 1 22 0,-2-2 30 0,2-1 27 0,1 1 20 15,-1 0 9-15,1-1 1 0,-1-1 6 0,1 1-1 0,-1 0 3 16,0 1 4-16,-2-1 0 0,2 1 6 0,-2-1 23 0,0-2 36 0,2 0 40 15,-1 0 27-15,3 0 2 0,-1 0-14 0,0-1-25 0,2-1-25 0,0 2-19 16,0-1-22-16,2-1-13 0,-1 1-11 0,2 1-6 0,0 0-4 16,2 2-3-16,-2-2-2 0,1-2-18 0,0 4-37 0,-1-2-52 0,0 2-58 15,0-1-29-15,-2 1 25 0,1 1 46 0,-1 0 59 0,-1 1 44 0,0-1-228 16</inkml:trace>
          <inkml:trace contextRef="#ctx0" brushRef="#br0" timeOffset="1987.1447">1817 79 874 0,'0'-1'275'0,"0"1"-132"0,2-2-126 0,1 1-26 0,2 1-1 16,-1 0 2-16,3 0 1 0,-1-2-4 0,2 2-7 0,1 0-14 0,1-2-13 15,-2 2-14-15,1 0-9 0,-3-1-7 0,2-1 0 0,2-1 10 16,-4 2 17-16,2-3 25 0,0 1 17 0,-2 0 19 0,2-2 29 0,0 1 33 16,-2-1 39-16,1 0 30 0,1 2 16 0,-2-3 0 0,0 1-4 0,0 0-13 15,2 0-18-15,0 1-30 0,0-3-26 0,2 4-19 0,1-2-19 16,-2 1-3-16,2-1-10 0,-1 0-6 0,1 0-6 0,0-1-3 0,-2 1-2 15,2 1-4-15,2-1 1 0,-4 3-1 0,1-1 0 0,1 2-3 0,-3-1-3 16,0 2-5-16,-2 0-4 0,0 2 2 0,-1-1-4 0,0 1 0 16,-2 1 1-16,-1 2-1 0,-2-1 6 0,0 4 8 0,-2-1 6 0,0 2 3 15,-1 1 5-15,-1-1 1 0,-1 4 0 0,-1-1 2 0,-2 3-3 16,0-1-1-16,0 3-3 0,-3-1 2 0,0 3-5 0,0 0 2 0,-2 0-1 16,0 0-3-16,1 1 1 0,-2 1-5 0,-2 1-6 0,2-1-9 0,-2-1-20 15,0 1-20-15,2-2-24 0,1 0-19 0,2-2-10 0,0-1-4 16,2-2-4-16,1-1-6 0,0-2-19 0,1-2-23 0,1-2-21 0,0-3 3 15,1 1 33-15,0-3 48 0,4-2 50 0,-2 0 32 0,1-3 13 0,2-1-6 16,-2-2-213-16</inkml:trace>
          <inkml:trace contextRef="#ctx0" brushRef="#br0" timeOffset="2185.4102">2002 217 244 0,'1'2'19'15,"3"-1"12"-15,0 2 29 0,-1-1 26 0,2 1 31 0,-2 0 19 16,4 2-2-16,-3-2-7 0,3 0-20 0,1 2-20 0,-2 0-13 0,0-1-11 15,1 1-8-15,-1 0-14 0,2 0-11 0,0-1-8 0,0 3 0 0,-2-1 3 16,3-1-4-16,-1 1-7 0,2-1-4 0,-1 1-8 0,2-1 0 0,-1 1-1 16,2-1-5-16,-1 0-6 0,2-2-10 0,0 2-20 0,-2-2-26 15,1-2-23-15,-1 1-17 0,0-2-12 0,1 0 1 0,0-3 0 0,-1 0-5 16,0-2 6-16,0-1 4 0,-1-2 14 0,-1 0 32 0,1-2 23 0,-2 1 18 16,0-1 12-16,-1 1 1 0,1-2-5 0,-1-2-201 0</inkml:trace>
          <inkml:trace contextRef="#ctx0" brushRef="#br0" timeOffset="2806.4283">2512 435 1220 0,'-3'-3'412'16,"1"3"-242"-16,1-2-147 0,1 1-38 0,1 1-13 0,2 0 0 15,4-2 0-15,1 2-4 0,1-1-12 0,-1-1-16 0,1 0-8 0,-1 1-1 16,2-2 6-16,1-2-1 0,0 0-5 0,0-3 1 0,2 2 10 0,1-3 16 16,2-1 20-16,1-1 14 0,0 0 4 0,1-2 5 0,1 1 0 15,1-1 0-15,1 0 2 0,1-1-2 0,0 1 1 0,0 1-3 0,0-2 0 16,2-1-1-16,-1 1-15 0,3 0-53 0,-1 0-65 0,2-1-51 0,3 1-2 16,0-2 50-16,0 2 58 0,0-2-165 0</inkml:trace>
          <inkml:trace contextRef="#ctx0" brushRef="#br0" timeOffset="2545.2156">2596-752 637 0,'-4'1'173'0,"1"-1"-91"0,2 2-66 0,-1 1-20 0,2 0-5 15,0 3 0-15,0 1 1 0,2 2 1 0,-1 1 2 0,1 2 2 0,-1-1-2 16,1 4 0-16,0-1-1 0,-2 0-2 0,1 0-2 0,-1 1 2 0,2-1 0 16,-2-1 1-16,1 1 7 0,-1-2 2 0,2 1 4 0,-2 0 11 15,1-1 18-15,-1 1 24 0,2 1 26 0,-2 2 21 0,0-2 9 0,0 2-6 16,0 1-10-16,-2-1-16 0,2 2-15 0,0-1-11 0,0 0-11 16,2 2-11-16,-2 4-10 0,0-1-6 0,2 1-9 0,-1 1 0 0,2 1-3 15,-1 2-3-15,0 0-1 0,1 3-4 0,-2 2-1 0,2 3 1 0,1-1 3 16,-1 1-2-16,0 0-2 0,-2-2-3 0,3 0-7 0,-1-1-7 15,0 0-12-15,0 1-2 0,0-1-3 0,0-1 7 0,-1 2 7 0,1-1 2 16,-1 0-12-16,1-2 3 0,-2 0 4 0,3-3 2 0,-3-1 18 0,-1 0 3 16,0-1 2-16,2 0 4 0,-2 1-5 0,-2-1 0 0,2-3 0 15,-1-1 0-15,-1-1-5 0,0-1-24 0,1-1-43 0,-1 1-62 0,1-2-71 16,-2 0-45-16,-1-1 13 0,1-2 54 0,-1-1 74 0,-1-2-135 16</inkml:trace>
        </inkml:traceGroup>
      </inkml:traceGroup>
    </inkml:traceGroup>
    <inkml:traceGroup>
      <inkml:annotationXML>
        <emma:emma xmlns:emma="http://www.w3.org/2003/04/emma" version="1.0">
          <emma:interpretation id="{14F35B03-EF94-4ED1-89B4-6E579B45C667}" emma:medium="tactile" emma:mode="ink">
            <msink:context xmlns:msink="http://schemas.microsoft.com/ink/2010/main" type="paragraph" rotatedBoundingBox="1711,7203 4034,7040 4104,8035 1781,8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8AED6B-E9E3-44B4-A21E-027405910DDE}" emma:medium="tactile" emma:mode="ink">
              <msink:context xmlns:msink="http://schemas.microsoft.com/ink/2010/main" type="line" rotatedBoundingBox="1711,7203 4034,7040 4104,8035 1781,8198"/>
            </emma:interpretation>
          </emma:emma>
        </inkml:annotationXML>
        <inkml:traceGroup>
          <inkml:annotationXML>
            <emma:emma xmlns:emma="http://www.w3.org/2003/04/emma" version="1.0">
              <emma:interpretation id="{5F29BCED-4A62-4D00-87DE-74B17EAF55A8}" emma:medium="tactile" emma:mode="ink">
                <msink:context xmlns:msink="http://schemas.microsoft.com/ink/2010/main" type="inkWord" rotatedBoundingBox="1711,7203 4034,7040 4104,8035 1781,8198"/>
              </emma:interpretation>
              <emma:one-of disjunction-type="recognition" id="oneOf1">
                <emma:interpretation id="interp1" emma:lang="" emma:confidence="0">
                  <emma:literal>工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下</emma:literal>
                </emma:interpretation>
                <emma:interpretation id="interp4" emma:lang="" emma:confidence="0">
                  <emma:literal>노</emma:literal>
                </emma:interpretation>
                <emma:interpretation id="interp5" emma:lang="" emma:confidence="0">
                  <emma:literal>고</emma:literal>
                </emma:interpretation>
              </emma:one-of>
            </emma:emma>
          </inkml:annotationXML>
          <inkml:trace contextRef="#ctx0" brushRef="#br0" timeOffset="38072.616">1168 1623 399 0,'-5'1'133'16,"1"4"-25"-16,-3 1-59 0,2 1-23 0,2-1-4 0,0 2-2 0,2 1-1 15,1 1-4-15,0 2-7 0,0 1-4 0,1 1-3 0,1 2-2 0,-1 0 2 16,1 3-1-16,1 0 0 0,-1 1-2 0,1 2-2 0,0 2 1 16,0 0-4-16,2 1-1 0,-2 0-9 0,-1 2-5 0,2 0-4 0,-1-2 1 15,1 1 5-15,-1-3 4 0,-2-1 5 0,-1 0 1 0,2-1 3 0,-2-1 3 16,0-2 5-16,-2 1-1 0,1-2 3 0,-1 1-2 0,-1-1-5 16,0-1-8-16,0 1-26 0,-2-1-26 0,2 0-27 0,0-1-3 0,-2 0 21 15,2 0 24-15,-2 1 24 0,0-2-151 0,1 2 176 0</inkml:trace>
          <inkml:trace contextRef="#ctx0" brushRef="#br0" timeOffset="38726.075">1937 1512 617 0,'-3'-5'222'15,"0"2"-70"-15,0-1-127 0,1 0-30 0,2 1-9 0,-2 2-4 0,2 1-5 16,2-2-18-16,-2 2-26 0,0 0-22 0,-2 2-5 0,2-2 8 0,0 0 27 16,-1 1 22-16,1-1 10 0,-3 2 10 0,1-1 5 0,-3 1 8 15,2 0 6-15,-3 1 16 0,0-2 28 0,-1 2 38 0,1 1 34 0,-2-1 24 16,2 1 6-16,-4 0-10 0,2 0-16 0,0 0-24 0,1 0-32 16,0 3-15-16,-1-3-4 0,0 6-4 0,1-1-1 0,-3 2-13 0,1 2-15 15,-1 3-9-15,1 1-3 0,-2 2 0 0,0 3-2 0,0 2-1 0,1 1 0 16,1 2 1-16,-2 0 0 0,1 0 0 0,2 1 0 0,0-1-1 0,0 1-1 15,0-1-2-15,2 2 3 0,0-1-2 0,1 0 2 0,0-2-1 16,2-3-1-16,2-4 0 0,1 0 1 0,0-1 4 0,0-1-1 0,1-3 1 16,2 0 2-16,1-2 3 0,0-3 8 0,3 0 5 0,0-1 4 15,1 0 0-15,2-1-2 0,-1-1-4 0,1 0-4 0,2-1 0 0,1 0-5 16,1-2 0-16,2-2-2 0,0 1-4 0,1 0 1 0,1-2-2 16,-1 0-1-16,-1-2-3 0,1 0-4 0,0 1-9 0,1-2-7 0,-2 0-9 15,-1-2-9-15,1 0-13 0,0 2-14 0,-2-2-20 0,2 2-22 0,0-3-20 16,-2 1-28-16,0-1-24 0,0-1-17 0,-1-1-2 0,0 1 42 15,-2-3 48-15,1-1 46 0,-1-3-124 0</inkml:trace>
          <inkml:trace contextRef="#ctx0" brushRef="#br0" timeOffset="39228.6622">2662 1432 929 0,'-3'-5'379'16,"-2"2"-117"-16,0-2-201 0,2 2-53 0,0 0-6 0,1 1-4 15,1 2-4-15,1 0-6 0,0 0-12 0,-2 2-10 0,2-1-8 0,-1 2-9 16,-1 1-8-16,-1 0-8 0,-2 3-19 0,0 1-15 0,-2 1-10 0,-1 0 0 16,0 1 25-16,-3 1 27 0,0 0 29 0,-2 2 23 0,0-2 18 15,1 1 15-15,-2-1 17 0,-2 2 22 0,0 0 13 0,-1-1 10 0,1 3 2 16,-2-1-2-16,1 0-8 0,0 2-10 0,1 0-12 0,2 1-21 0,3 3-17 15,0 1-14-15,3 3-5 0,0 1 3 0,-3-1 1 0,1 1 2 16,-1 0-3-16,2 0-2 0,-1 1-3 0,4 1-2 0,1-2-1 0,2 2 0 16,0-1 0-16,1 1-2 0,1-1-2 0,1-3 0 0,1 1-1 15,2-2 0-15,1-1 1 0,0-2-1 0,1-1 1 0,0 0 0 0,3-4 0 16,0 2 6-16,-1-2-1 0,3-1 3 0,-1 1 1 0,1-3-1 0,3 0 2 16,-2 0 0-16,3-3 2 0,0 0 0 0,-1 0 2 0,4-3 0 15,-3-1 0-15,2 1 1 0,0-3 4 0,0-1 0 0,1-1 2 0,0-1 2 16,1-3-1-16,-1 0 5 0,2-1-2 0,0-3 0 0,0-1-1 15,3-2-2-15,0-2-3 0,2-3 0 0,0-1 2 0,1-1-3 0,-3-2 1 16,2 1 1-16,-1 0-2 0,-1-2 1 0,-1 1 3 0,-1-1 0 0,-2 1 2 16,-1-2 4-16,1 0 4 0,-4-1 3 0,2-2 4 0,-2 0 3 15,-3-3 0-15,-2 1 5 0,1 1 3 0,-2 0 1 0,-4-1 3 0,0 1-2 16,-3 0-1-16,-1 0-1 0,-3 3-5 0,-2-1-2 0,-1 3-5 0,-4 1-5 16,-1 1-2-16,-1 2-5 0,-4 2-8 0,-3 3-15 0,-1-1-11 15,-3 4-15-15,-2 1-10 0,-3 0-4 0,-4 3-8 0,-1 2-8 0,-3 3-20 16,-4 2-29-16,1 2-37 0,-2 3-43 0,-4 4-48 0,1 0-48 15,-2 1-25-15,-1 3 38 0,-2 0 73 0,0 0-110 0</inkml:trace>
          <inkml:trace contextRef="#ctx0" brushRef="#br0" timeOffset="37795.318">685 1719 212 0,'-3'-5'167'0,"-1"2"-44"0,0 0-21 15,1-2-33-15,1 4-12 0,0-3-4 0,4 3-10 0,0-1-13 0,-1 1-15 16,2 1-9-16,2-2-3 0,0 1-1 0,1-1 4 0,2 0 0 16,3 1 6-16,0-1 2 0,0-1 1 0,3 0 2 0,-1 1-1 0,1-1 1 15,2 0-3-15,0 0-5 0,1 1-3 0,1-1-1 0,-1-2 2 16,0 2 2-16,1-1 5 0,-3-3 3 0,3 2 2 0,-1 1 7 0,1-1 4 15,-1-1 4-15,0-1 4 0,2-1 0 0,0 1-3 0,0-3-3 0,-1 2-7 16,-1 0-6-16,0-1-6 0,2 1-6 0,-1-2-5 0,-1 3-2 16,2-3 1-16,0 2-1 0,0-1 0 0,0-1-6 0,0 2-11 0,1 0-19 15,1 1-26-15,-2-1-32 0,0 0-42 0,-2 0-38 0,0 0-21 0,-1 0 6 16,-2 0 46-16,-1 0 54 0,-2 2 42 0,0-2 27 0,-1 2-156 16</inkml:trace>
          <inkml:trace contextRef="#ctx0" brushRef="#br0" timeOffset="38326.1092">830 2406 1048 0,'-1'-2'384'0,"-1"2"-187"0,0-1-142 15,2-1-45-15,0 2-11 0,4 0-1 0,-1 0-1 0,3 2 2 16,2-2 3-16,3 0-1 0,2 0-1 0,2 0 1 0,1 1-1 0,3-2-2 16,0 1 1-16,3-3-5 0,5-1-3 0,0 0-8 0,1-3-14 15,-1 1-11-15,2-3-9 0,-4 1-2 0,2-3 6 0,-1 0 7 0,-2 0 8 16,1 0 3-16,-2-1 2 0,-1 1-3 0,-2-1-6 0,1-1-9 16,-2 2-10-16,0-3-24 0,-2 1-19 0,2 1-16 0,0-3-18 0,0 0-6 15,1-1-1-15,1-2 23 0,-1-1 30 0,1-1 35 0,-1-2-133 0</inkml:trace>
        </inkml:traceGroup>
      </inkml:traceGroup>
    </inkml:traceGroup>
    <inkml:traceGroup>
      <inkml:annotationXML>
        <emma:emma xmlns:emma="http://www.w3.org/2003/04/emma" version="1.0">
          <emma:interpretation id="{BB465045-A0D2-4EA1-940E-F7961EDA02DB}" emma:medium="tactile" emma:mode="ink">
            <msink:context xmlns:msink="http://schemas.microsoft.com/ink/2010/main" type="paragraph" rotatedBoundingBox="2690,8637 3647,8500 3694,8826 2737,89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C4A5D13-E6C2-4D0D-A92B-95BBCB250CDD}" emma:medium="tactile" emma:mode="ink">
              <msink:context xmlns:msink="http://schemas.microsoft.com/ink/2010/main" type="line" rotatedBoundingBox="2690,8637 3647,8500 3694,8826 2737,8963"/>
            </emma:interpretation>
          </emma:emma>
        </inkml:annotationXML>
        <inkml:traceGroup>
          <inkml:annotationXML>
            <emma:emma xmlns:emma="http://www.w3.org/2003/04/emma" version="1.0">
              <emma:interpretation id="{DFA0C291-7443-4CBB-81CB-A442DCE095AE}" emma:medium="tactile" emma:mode="ink">
                <msink:context xmlns:msink="http://schemas.microsoft.com/ink/2010/main" type="inkWord" rotatedBoundingBox="2690,8637 3647,8500 3694,8826 2737,896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019.5263">2157 2821 161 0,'-2'-1'14'0,"0"1"-7"0,1 0-2 0,-1 0 0 16,2 0 1-16,0 0 2 0,0 0-2 0,0 0 3 0,0 0-7 15,0 3-2-15,0-2 0 0,0 1-2 0,0 1 2 0,2 0 1 0,-2-1 2 16,1 1-2-16,1 0 1 0,0 2-1 0,-2-2 0 0,1 2 2 0,1 0 1 16,-2 1 2-16,1 2-3 0,1 0 4 0,-1 0-4 0,-1-1 1 15,2 1 4-15,-2 2-5 0,2 1 3 0,-1 0-3 0,1 0-3 0,-1 0 0 16,3 0-1-16,-1 2 3 0,0-2-2 0,2 0 0 0,-2-2-1 0,1 1 0 15,1-2 1-15,-2 0 0 0,2-2 1 0,0 2-1 0,-2-2 1 16,0 0-1-16,2-1-1 0,-2 2 2 0,2-4 0 0,-2 1-1 0,0 0 3 16,0-1-2-16,0 0-2 0,1 2 3 0,-3-2 0 0,1-2 4 15,-1 3 1-15,2-1-2 0,-1 0 3 0,0 0-2 0,-2 2 1 0,1-2 0 16,-1-2 1-16,2 3-1 0,-2-3 0 0,0 1 0 0,0-1-2 0,0 1 4 16,0 0 0-16,0-2 0 0,-2 1 5 0,2-2 2 0,0 1 3 15,-1-2 4-15,1 2-1 0,-2-2-3 0,0 1-1 0,-1-1-6 0,2-1-1 16,-2 1-1-16,1-1-2 0,0 0-1 0,-1-2-3 0,0 1 0 0,0 1-5 15,0-2 1-15,0 0 0 0,1-1-1 0,-1-1 0 0,1 3-3 16,1-4-1-16,-1 1-1 0,2 1-2 0,0-2 0 0,0 0 2 0,0 0-1 16,0-1 2-16,0 1 2 0,2 0-2 0,-1-1 0 0,2 1 2 15,-1 0 0-15,0-2 3 0,-1 4 7 0,2 0 8 0,-1-1 9 0,1 1 7 16,0 1 1-16,-1 1-3 0,1-1-5 0,0 2-7 0,0-2-1 0,0 2-2 16,2-2-1-16,0 2-1 0,1-2 1 0,1 2-3 0,-1-2-2 15,0 1 2-15,2 0-6 0,0 1 0 0,0 0 0 0,1-2-6 0,-1 2 1 16,3-1 1-16,-1-1 0 0,-1 0-1 0,2 0 2 0,0 2-5 0,0-2 3 15,0 2 1-15,1-1-1 0,2-1 1 0,-3 0-2 0,1 0-1 16,0 2-4-16,0-2-4 0,1 2-9 0,-2 0-23 0,1 0-25 0,0 1-32 16,-1 1-15-16,0 1 7 0,-2 0 26 0,1 1 33 0,1 1 24 15,-2 1 11-15,1 3-128 0</inkml:trace>
          <inkml:trace contextRef="#ctx0" brushRef="#br0" timeOffset="46422.6142">1785 2927 143 0,'-3'0'5'15,"2"-2"-1"-15,-2 1-2 0,-1-2 5 0,3 3-1 0,-1-2-2 0,1 1 2 16,-1 1-4-16,1 0 2 0,-3-2 1 0,3 2 2 0,-1-2 0 15,-1 2 0-15,1 0 1 0,1-1-2 0,-1 1 1 0,-1 0 0 0,2 0-2 16,-1 0-3-16,-1 0 1 0,1 0-2 0,1 0 0 0,-2 1 2 0,-1 1-2 16,1 0 2-16,0-1-2 0,-2 2 3 0,2-1 1 0,0 1 3 15,0 2 7-15,-2-2 1 0,0 3 0 0,1-1-1 0,-1 1 2 0,2 2-5 16,-2-1 2-16,2 2-1 0,-2-1-3 0,0 3 1 0,2-2-1 0,0 1-3 16,0-1-3-16,0 1 0 0,1 1-6 0,1-2 3 0,1 1-1 15,0-1-3-15,0-1 3 0,0 2 1 0,1-2-2 0,1 1 2 0,-1 1-1 16,1-3-3-16,1 1 1 0,0-1 2 0,0-3-1 0,2 1 0 15,-2 0 3-15,2 0 0 0,-2-2 4 0,3-2 3 0,1 3 7 0,-1-3 6 16,2-1 7-16,-2 0 1 0,2 0 1 0,2-1 1 0,-2-1-3 16,1 0-2-16,2 1-4 0,0-2-4 0,-1 1-6 0,1-3-2 0,-2 2 0 15,2 0-2-15,-1-2 4 0,-1 2-3 0,1-2 0 0,-1 2-1 0,1-2-1 16,-3 1 5-16,3-3-2 0,-4 3 0 0,2-3 0 0,0 1-1 16,-3 0-1-16,1 1 1 0,-1 0 0 0,0-1 0 0,-2 1 3 0,-2-1 0 15,1 1 0-15,-2-1 1 0,0-1 3 0,0 1-2 0,-2 0 4 0,1 0-1 16,-2-1-4-16,-2 1 2 0,0-2-2 0,0 2-2 0,-1-1 0 0,0-1-3 15,-1 2-5-15,0-2-2 0,-1 2 1 0,-2 1-6 0,2-1-2 16,-1 3-4-16,1 0-7 0,-2-1-1 0,3 3-2 0,-1 1-2 0,0 0-3 16,0 0-4-16,0 3-7 0,2-1-7 0,-2 2-12 0,3-1-17 15,-1 2-17-15,1 2-12 0,0-1-1 0,0 3 4 0,1 1 19 0,-1-1 24 16,2 2 20-16,0-1 18 0,0 1 4 0,-1-2 4 0,3 1-11 0,-2-2-131 16</inkml:trace>
        </inkml:traceGroup>
      </inkml:traceGroup>
    </inkml:traceGroup>
    <inkml:traceGroup>
      <inkml:annotationXML>
        <emma:emma xmlns:emma="http://www.w3.org/2003/04/emma" version="1.0">
          <emma:interpretation id="{F98939EB-E2E4-4F7E-B2DB-21DA8E333A90}" emma:medium="tactile" emma:mode="ink">
            <msink:context xmlns:msink="http://schemas.microsoft.com/ink/2010/main" type="paragraph" rotatedBoundingBox="535,9636 5070,9142 5173,10090 639,10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00DEF-CFE0-4E76-8508-B1C861B963D3}" emma:medium="tactile" emma:mode="ink">
              <msink:context xmlns:msink="http://schemas.microsoft.com/ink/2010/main" type="inkBullet" rotatedBoundingBox="552,9789 874,9753 961,10549 639,10584"/>
            </emma:interpretation>
            <emma:one-of disjunction-type="recognition" id="oneOf3">
              <emma:interpretation id="interp7" emma:lang="" emma:confidence="0">
                <emma:literal>D</emma:literal>
              </emma:interpretation>
              <emma:interpretation id="interp8" emma:lang="" emma:confidence="0">
                <emma:literal>b</emma:literal>
              </emma:interpretation>
              <emma:interpretation id="interp9" emma:lang="" emma:confidence="0">
                <emma:literal>B</emma:literal>
              </emma:interpretation>
              <emma:interpretation id="interp10" emma:lang="" emma:confidence="0">
                <emma:literal>P</emma:literal>
              </emma:interpretation>
              <emma:interpretation id="interp11" emma:lang="" emma:confidence="0">
                <emma:literal>p</emma:literal>
              </emma:interpretation>
            </emma:one-of>
          </emma:emma>
        </inkml:annotationXML>
        <inkml:trace contextRef="#ctx0" brushRef="#br0" timeOffset="65284.6623">-432 4086 161 0,'-3'-3'9'0,"0"0"1"0,1 0 2 0,-1 0 6 0,2-1 14 15,-1 3 11-15,1-1 10 0,-1-1 5 0,0 1 4 0,1 1 3 0,-1 1 2 16,1-2 4-16,-1 1-4 0,-1-1-5 0,0-1-9 0,1 1-10 16,-1 1-7-16,0-1-4 0,1 1-1 0,-1 1 4 0,0-2 3 0,0 1 2 15,0 1-1-15,1 0-4 0,0 0-3 0,1 0-7 0,-1 1-4 16,1 1-2-16,-1-1-9 0,-1 2-1 0,1 1-7 0,1 0 0 0,-1 4-1 16,2 0-3-16,0 2 2 0,0 4-3 0,2 0 1 0,1 5 2 0,-1 1 2 15,1 4 1-15,0 0-4 0,0 3 1 0,2 1 0 0,3 2-2 16,-2 0 3-16,4 0-1 0,-1 2-3 0,0-1 0 0,3 1 0 0,-1-2-1 15,0 0-2-15,0-2-12 0,0-1-12 0,0-2-19 0,-2 1-13 0,1-4-1 16,-2-2 1-16,-2-2 7 0,0-3-2 0,1-2 2 0,-1 0 0 16,-1-5 1-16,-2 0 3 0,0-4-7 0,-1-1-7 0,-1 1-9 0,2-3-7 15,-1-1 5-15,-2-1 16 0,1-1 18 0,1-1 16 0,0-2 13 0,-2-3 0 16,1-1-137-16</inkml:trace>
        <inkml:trace contextRef="#ctx0" brushRef="#br0" timeOffset="65622.7917">-403 4205 501 0,'-7'-4'169'0,"-2"0"-40"0,1-1-60 0,2 2-8 0,1 1 7 16,2 1-4-16,1-1-15 0,1 0-21 0,1 1-20 0,1-1-8 0,-1 1-7 15,3-1-5-15,-1 1-2 0,1-1-2 0,2 0-3 0,1-1 2 16,1 2-2-16,0-2-1 0,1-1 4 0,0 1 3 0,2 0 5 0,-2 0 6 15,0 0 2-15,-1 1 0 0,1-1 1 0,0 1-1 0,-1 2-1 0,0 0 6 16,0 0 0-16,-1 2 1 0,2 0-1 0,-2 1 1 0,2 1 3 16,0 3 5-16,0 1 6 0,0 0 1 0,1 1 0 0,1 2-3 0,-2 2-4 15,1 1-3-15,1 0-3 0,1 0-2 0,-2 2-4 0,1 0 2 0,-1 1-2 16,-1 1 0-16,0-1 3 0,0 2-2 0,0-2 0 0,-2 4 1 16,-1-2-3-16,-2 0 3 0,-2 1 1 0,-1-1-1 0,-1 2 0 0,-1-1-2 15,-4 1-3-15,0 1-1 0,-2 2-1 0,-2-1 2 0,-1-1 0 16,-1-1 0-16,-1 1 2 0,0-3-6 0,-1 0-2 0,-2 0-9 0,2 0-13 15,0-3-10-15,1-1-19 0,-1 0-18 0,1-3-28 0,2-1-31 0,0-1-17 16,2-4-3-16,-1 1 32 0,3-3 43 0,0-4 36 0,1 0-121 16</inkml:trace>
      </inkml:traceGroup>
      <inkml:traceGroup>
        <inkml:annotationXML>
          <emma:emma xmlns:emma="http://www.w3.org/2003/04/emma" version="1.0">
            <emma:interpretation id="{4A9FC44B-6362-4DDC-A4EE-A48EA10AD864}" emma:medium="tactile" emma:mode="ink">
              <msink:context xmlns:msink="http://schemas.microsoft.com/ink/2010/main" type="line" rotatedBoundingBox="1008,9585 5070,9142 5171,10068 1109,10511"/>
            </emma:interpretation>
          </emma:emma>
        </inkml:annotationXML>
        <inkml:traceGroup>
          <inkml:annotationXML>
            <emma:emma xmlns:emma="http://www.w3.org/2003/04/emma" version="1.0">
              <emma:interpretation id="{7FFE15AB-0A83-4359-8A8B-B691DD199E24}" emma:medium="tactile" emma:mode="ink">
                <msink:context xmlns:msink="http://schemas.microsoft.com/ink/2010/main" type="inkWord" rotatedBoundingBox="1026,9748 1274,9721 1353,10450 1105,1047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6114.7298">45 4735 137 0,'-1'-8'8'16,"1"-1"0"-16,-2-4-3 0,1-1 3 0,1 1 2 0,0-1 2 0,0 0 11 15,-2-3 17-15,2-2 19 0,0-2 17 0,0 2 11 0,0-1-4 0,0-1-11 16,0 1-11-16,2-1-12 0,-2-1-9 0,0 0-1 0,0-2-1 16,0 0 6-16,0 1 1 0,1-3-3 0,-1 1-1 0,2 1-7 0,-2 1 2 15,0-1 3-15,0 2 7 0,1 0 6 0,-1 1 5 0,0 1 3 0,0 1-1 16,0 2-2-16,2-1-2 0,-2 2-2 0,1 2 0 0,-1 0 2 16,0 3-1-16,2 1-6 0,-2 1-10 0,0 1-16 0,0 0-8 0,0 2-7 15,0 0-1-15,2 1 0 0,-2 0-1 0,0 2-1 0,0 1-3 0,0 1 2 16,0-1-3-16,0 2-3 0,0 0 2 0,0 0-5 0,1 2 0 15,1-2 0-15,-2 1-2 0,1 2 2 0,1 1 1 0,-1 0 1 0,3 3-2 16,-1-3-1-16,0 4-1 0,0 0 0 0,0 0 3 0,2 2 0 16,0 1 0-16,-2 0 2 0,2 1-1 0,-1 1-2 0,3 1 3 0,-3 2-2 15,3 0 2-15,-1 0 0 0,2 1 2 0,-2 0-1 0,2 2-3 0,0 0 4 16,-2 2-3-16,2-1 3 0,-1 1-1 0,0 1 0 0,0-2-3 16,1 1 1-16,-2-1 0 0,0 1-6 0,1 0-6 0,-3-1-11 0,1-1-8 15,0 0-9-15,0 0-7 0,-2-2-7 0,0 1-12 0,0-3-8 16,0 1-5-16,0 0-7 0,1-2-6 0,-1-1-15 0,0-1-26 0,0 1-21 15,0-2-2-15,2-1 15 0,0-2 41 0,-2-4 46 0,0 1 28 0,0 0 16 16,2-2 3-16,-2-2-146 0</inkml:trace>
        </inkml:traceGroup>
        <inkml:traceGroup>
          <inkml:annotationXML>
            <emma:emma xmlns:emma="http://www.w3.org/2003/04/emma" version="1.0">
              <emma:interpretation id="{0B464D1E-132F-406E-8F4A-E7A9F653A8BA}" emma:medium="tactile" emma:mode="ink">
                <msink:context xmlns:msink="http://schemas.microsoft.com/ink/2010/main" type="inkWord" rotatedBoundingBox="1200,10224 1465,10196 1472,10265 1207,10293"/>
              </emma:interpretation>
              <emma:one-of disjunction-type="recognition" id="oneOf5">
                <emma:interpretation id="interp13" emma:lang="" emma:confidence="0">
                  <emma:literal>ㅡ</emma:literal>
                </emma:interpretation>
                <emma:interpretation id="interp14" emma:lang="" emma:confidence="0">
                  <emma:literal>一</emma:literal>
                </emma:interpretation>
                <emma:interpretation id="interp15" emma:lang="" emma:confidence="0">
                  <emma:literal>-</emma:literal>
                </emma:interpretation>
                <emma:interpretation id="interp16" emma:lang="" emma:confidence="0">
                  <emma:literal>~</emma:literal>
                </emma:interpretation>
                <emma:interpretation id="interp17" emma:lang="" emma:confidence="0">
                  <emma:literal>…</emma:literal>
                </emma:interpretation>
              </emma:one-of>
            </emma:emma>
          </inkml:annotationXML>
          <inkml:trace contextRef="#ctx0" brushRef="#br0" timeOffset="66371.2883">173 4538 1312 0,'-8'-2'354'0,"2"2"-252"0,0-1-79 0,1 1-17 0,2 0-3 16,3 0-9-16,0 0-5 0,1 1-4 0,1-1-4 0,1 2-3 0,0-1-6 15,4 3-17-15,0-3-22 0,1 1-28 0,0-2-24 0,0 0-14 0,3-2-2 16,-1-1 11-16,1 1 18 0,0-2 20 0,-2 0 11 0,4-2 14 15,-1 1 4-15,1 1-1 0,0-3-5 0,-1 1-7 0,3 0-6 0,-1-2 12 16,0 0 18-16,3-2 14 0,1 1 17 0,1 0-156 0</inkml:trace>
        </inkml:traceGroup>
        <inkml:traceGroup>
          <inkml:annotationXML>
            <emma:emma xmlns:emma="http://www.w3.org/2003/04/emma" version="1.0">
              <emma:interpretation id="{D60B9D0E-31E5-484C-808A-096DF00EE315}" emma:medium="tactile" emma:mode="ink">
                <msink:context xmlns:msink="http://schemas.microsoft.com/ink/2010/main" type="inkWord" rotatedBoundingBox="1530,9528 5070,9142 5171,10068 1631,10455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3645.3712">1496 3950 1 0,'-7'0'135'0,"-1"-1"-128"0,-2-1-2 0,2 1-1 0,2 1-2 15,0-2 2-15,-1 2-1 0,1-2 0 0,1 2-1 0,1-1-1 16,-1 1 1-16,2 0-1 0,0 0 2 0,-2 0-3 0,2 0 1 0,1 0-1 16,-1 0 0-16,1 0 4 0,1 0-1 0,1 0 2 0,0 0 2 0,0 0 8 15,0 0 11-15,0-2 16 0,0 2 15 0,1 0 13 0,1-1 10 0,-1 1 7 16,1-3 5-16,3 1 0 0,0-1-7 0,-1 0-12 0,4-2-8 16,0 0-12-16,0-1-9 0,3 1-4 0,0-3-9 0,3 2-6 0,0-4-7 15,1 1-8-15,-1-2-3 0,0 1-3 0,2-1 1 0,0 2-1 0,1-2 0 16,0 1-2-16,1 1-1 0,-2-1 0 0,1 1 0 0,-1-1 0 15,-2 1-3-15,-1 0-3 0,-1 1-8 0,-1 0-5 0,0 0-14 0,0 0-11 16,-3 2-12-16,2-1-16 0,-4 3-9 0,0 0-20 0,1 1-16 0,-4 2-17 16,0-1-1-16,-3 1 24 0,0 1 29 0,0 1 38 0,-3 2 20 15,0 0-28-15,-2 2-66 0</inkml:trace>
          <inkml:trace contextRef="#ctx0" brushRef="#br0" timeOffset="53871.2908">1500 3922 202 0,'-4'0'54'0,"1"3"3"0,2 0-7 0,-1-1-14 0,2 1-9 0,0 0-10 16,0 2-5-16,2 0 0 0,1 1-5 0,0 2-3 0,0 0-3 16,0 1-2-16,2 4 2 0,-2-2 0 0,4 2-1 0,-4-1-4 0,1 1-5 15,1-2-11-15,0 0-14 0,0 0-12 0,1-2-7 0,-1 1 1 0,1-2 12 16,0 0 12-16,-1-2 11 0,0 0 11 0,0-1 2 0,-2-2 1 15,0 2 1-15,-2-3-1 0,3-1 0 0,-3 1 0 0,1-4 1 0,-2 2-2 16,1-1 1-16,-1-1-2 0,2-3-1 0,-2 0-126 0</inkml:trace>
          <inkml:trace contextRef="#ctx0" brushRef="#br0" timeOffset="54052.6945">1746 3863 769 0,'-6'2'260'0,"-1"1"-124"0,-1 2-87 16,2 1-24-16,1 1-14 0,1 0-11 0,-1 3-2 0,2-1-3 15,1 3-1-15,-1 0-10 0,1 2-17 0,1 2-33 0,-2 2-38 0,1 0-49 16,-1 1-35-16,1 0-1 0,-2 0 30 0,-1-1 55 0,-1-1 52 16,-2-1 31-16,0 0-130 0,-3-2 151 0</inkml:trace>
          <inkml:trace contextRef="#ctx0" brushRef="#br0" timeOffset="54291.601">1413 4241 6 0,'-3'-2'104'0,"1"4"-86"16,2-1-14-16,0 3-4 0,2-3 0 0,-2 1 1 0,1-1 2 15,1 1-1-15,1 1 3 0,-1-1-1 0,1 1 1 0,0 0 4 0,2-1-2 16,-2-1 2-16,1 1 6 0,0-1 10 0,-1 1 17 0,0-1 25 16,0-1 20-16,0 2 16 0,0-2 6 0,1 0-3 0,0 0-4 0,-1 0-13 15,1 0-9-15,0-2-12 0,0 1-11 0,0-1-11 0,3 1-10 0,-1-2-6 16,0-2-13-16,1 2-2 0,0-2-6 0,0 0-3 0,-1 0 0 15,2-1-3-15,0 0-1 0,1 0 0 0,1-2-1 0,1 0 0 0,0 0-2 16,0-2-2-16,0 2-3 0,2 1-2 0,-2-3-7 0,1 1-5 0,1 1-12 16,-2-2-12-16,0 1-15 0,0 1-23 0,0-2-21 0,0 1-28 15,0 1-20-15,-1-1-2 0,1 1 19 0,-2-2 40 0,2 2 36 0,-3 0 31 16,2 1 15-16,-4-1 3 0,0 1-1 0,1 1-138 0</inkml:trace>
          <inkml:trace contextRef="#ctx0" brushRef="#br0" timeOffset="54534.3246">1700 4157 405 0,'-3'2'191'0,"-2"-2"6"0,-1 3-76 0,3-1-48 16,0-1-29-16,1 1-19 0,-1-1-16 0,3 2-8 0,0 1-4 15,2 0-2-15,-1-1 0 0,1 2-3 0,-1 2-9 0,2 0-15 0,-1 1-13 16,0 2-19-16,-1 1-15 0,1 1-13 0,-1 1-13 0,-1 0 4 15,0 1 12-15,0 0 21 0,-1 0 20 0,-1 2 12 0,2-2 10 0,-1 1 7 16,-3 0 11-16,3 0 3 0,-4-3 2 0,2 1 2 0,0 0-4 0,-2-2 3 16,2 0-2-16,-2-2-1 0,2 1-1 0,1-3 1 0,1 0-1 15,-2-1 0-15,1-1 0 0,1-2-2 0,-1 0 1 0,2 0 0 0,-2-3-22 16,2 2-81-16</inkml:trace>
          <inkml:trace contextRef="#ctx0" brushRef="#br0" timeOffset="54800.3273">1594 4467 494 0,'0'0'218'0,"-1"0"-29"0,1 1-99 0,0-1-46 0,0 0-20 16,1 0-7-16,3 2 7 0,-1-2 7 0,1 1 4 0,1 1 0 15,2 0-6-15,-1-1-4 0,0 1-7 0,4-2-2 0,-2 1-4 0,-1-1-1 16,3 0 0-16,-1 2-1 0,1-2 6 0,-2-2 1 0,1 2 4 15,-1-1 6-15,0 1 0 0,1-3 0 0,-1 1-5 0,2-1-3 0,-2 1-1 16,1-1-1-16,-1 0 0 0,0 0-1 0,0 0-2 0,0-2-2 0,0 0-2 16,0 2-2-16,1-3-1 0,1 1-3 0,-3-1-2 0,4-2 0 15,-1 0-6-15,3-2 0 0,-2 1-10 0,3-2-17 0,-2 0-26 0,3 1-38 16,0-2-48-16,1-1-60 0,3 2-52 0,0-3-6 0,2 1 51 16,1-1 73-16,-2-2-84 0</inkml:trace>
          <inkml:trace contextRef="#ctx0" brushRef="#br0" timeOffset="51946.6521">497 3996 163 0,'-3'-3'16'0,"3"0"-5"0,-2 0-2 0,1 0-2 0,1 1 1 16,1 0 0-16,-1 1 0 0,2-2-2 0,1 1-2 0,-2 0-2 0,3 1-1 15,0-1 1-15,0 1 0 0,-1-2 0 0,0 1-4 0,2 0 2 16,-2 1-5-16,0-1 3 0,2 1 4 0,-2-1-4 0,2 1 5 0,-1-1-3 16,-1-1 1-16,2 3-1 0,-2-2 3 0,0 1 5 0,-1-1 5 15,1 0 9-15,0 1 7 0,1 1 6 0,-1-2 3 0,-2 2 1 0,1 0-2 16,1 0 1-16,-1-1 0 0,1 1-2 0,0-2 3 0,0 2-2 0,0-1-4 15,2 1-6-15,-2 0-5 0,0-2-6 0,0 2-7 0,2 0 1 16,-2 0-4-16,2 0-1 0,0 0 0 0,0 0-4 0,-1 0 0 0,1 0-1 16,0 0 0-16,-1 0 2 0,1 0-1 0,0 0 0 0,0 2-1 0,-1-2 0 15,0 1 1-15,0 1 2 0,-1-1-3 0,1 1 2 0,0-1-2 16,1 3 2-16,-2-1 3 0,2 2 2 0,-2-1 3 0,0 3 0 0,0-1 2 16,1 2-4-16,-1 1 2 0,0 1-1 0,0-1-5 0,2 1 1 0,-2-1-5 15,0 1 1-15,0-1 0 0,2 1 2 0,-2-1-2 0,0-1-1 16,2 1 0-16,-2 1-1 0,0-2 1 0,-1 1 2 0,1-1-3 0,-1 2 0 15,-1-2-3-15,-1 1-2 0,0 0 1 0,0-1 1 0,-1 2 0 0,-2-1 0 16,-1 2 1-16,1 0-1 0,-1 0 1 0,-3 2 0 0,1 0 1 16,0 1-1-16,-1-1 0 0,-1 1-1 0,0 0-1 0,1-1 1 0,-1-1-2 15,1 1-2-15,1-2-4 0,0 0-5 0,-1-1-2 0,1-1-8 16,0-1-9-16,1-2-8 0,0-1-8 0,1 0-4 0,-1-2 0 0,2 0-2 16,0-1-1-16,1-1 3 0,0-2 4 0,2-1 10 0,0-1 12 0,0-3 12 15,2-1 7-15,0-2-8 0,-1-4-129 0</inkml:trace>
          <inkml:trace contextRef="#ctx0" brushRef="#br0" timeOffset="52462.1769">865 3788 584 0,'-5'-2'177'0,"-1"2"-73"15,1 0-66-15,2 0-6 0,0 0-1 0,1 0-8 0,2 0-13 16,0 2-14-16,0-2-7 0,2 1-3 0,-1 2 2 0,1-1 0 0,1 1-3 16,0-1-12-16,0 1-13 0,1 0-11 0,0 0-8 0,-1 2 2 0,1 0 8 15,-1-1 11-15,0 1 13 0,0 1 11 0,0 1 9 0,-1-1 3 16,1 2 5-16,-1 0 0 0,-2 1 3 0,1 1 3 0,-1-1 7 0,0 2 4 16,0 0 3-16,0 1 4 0,2 0-5 0,-1 1 0 0,1-1-5 0,-1 3-4 15,3 0-3-15,-1 0-5 0,0-1 0 0,0 0-4 0,0-1 2 16,0 1-3-16,1-1 0 0,0-1 1 0,-1 1-1 0,2-2-1 0,0 0 0 15,-2 0 0-15,2-2-2 0,0 1-2 0,-1-1 1 0,-1 1-2 0,2-2-4 16,-3 0-1-16,1 0-2 0,-2-1-4 0,3 1 3 0,-3-1 0 16,-1 1 2-16,2-4 4 0,-4 3-2 0,1 0 3 0,-3 0 2 0,1 1 1 15,0 1 1-15,-2-1 2 0,-1 2-4 0,1-4-4 0,-1 2 3 0,0-2-3 16,-1 0 0-16,1 1-2 0,0-3-4 0,-1 3-3 0,0-3-3 16,-1 1-1-16,1-2 1 0,-1 2-1 0,2-2 0 0,-2 0-2 0,0 1-2 15,0-3 0-15,1 1 3 0,0-1 2 0,1 1 4 0,0-2 3 16,-1 0 4-16,3-2 2 0,-1 1 3 0,-1-1 4 0,2 1-3 0,0-3 2 15,-1 1-1-15,2-1 1 0,0-1 3 0,1 0 0 0,0 0 3 16,1 1-3-16,-1-1-1 0,1-1 1 0,1 1 0 0,-2 0 6 0,0-1-2 16,2 1 1-16,0 0-1 0,0-1 2 0,0 1 0 0,2-1 2 0,0 0 3 15,-2-2-4-15,1 1 1 0,1 1-1 0,-1 0-2 0,1-2 2 16,0 2-1-16,1-1-5 0,0-1-2 0,2 0-2 0,-2 1-1 0,0-3 2 16,2 2-2-16,1 0 1 0,-1 0-6 0,1 0-3 0,0 1-5 15,1-1-7-15,-1-2 1 0,2 2-1 0,0 0 3 0,1 1 2 0,-1-1 6 16,3 0 4-16,-1-2-1 0,1 2 2 0,-2 0-163 0</inkml:trace>
          <inkml:trace contextRef="#ctx0" brushRef="#br0" timeOffset="52871.5211">1106 3852 367 0,'-4'-1'123'0,"-1"2"-9"0,-1 1-56 0,1 1-23 0,2 0-8 16,0 0-11-16,1 1-10 0,2 0-7 0,0 1-2 0,0 0 0 0,0 1 2 15,0 2-2-15,2-2-1 0,-1 2 0 0,2 2-1 0,-1-1 2 0,3 2 0 16,-2 2-1-16,0 0-1 0,0 1 1 0,0 2 0 0,0-2 2 16,1 3 1-16,-3-3-1 0,2 2-1 0,0-2 1 0,1 2 1 0,-1-2 1 15,-2 2 2-15,3 0-2 0,-1-2 0 0,-2 2-1 0,1-2 0 0,-1 0 2 16,1 1 1-16,0-1-1 0,-1 0-2 0,1 0 1 0,-1 0-1 15,1-1 4-15,1-2-2 0,-1 0-4 0,1-1-2 0,-2-1-11 16,1-1-5-16,0 0-12 0,-1 0-14 0,1-2-7 0,-1 0-8 0,1-1 5 16,-2 0 6-16,0-2 8 0,1 0 9 0,-1 0 7 0,0 1 8 0,0-3 5 15,0 1 8-15,-1-1 4 0,1-1 1 0,0 2 0 0,-2-2 1 16,2 0 0-16,-1 0-1 0,-1 0 4 0,1 0-1 0,1 0 0 0,-2-2 2 16,0 1-2-16,1-2 2 0,1 1 0 0,0-1 0 0,0 0-3 0,0 0-1 15,0-2-1-15,0-2-1 0,1 1 0 0,1-2-2 0,0-1-1 0,-1-1 0 16,2-1 1-16,0 0 0 0,1 0 2 0,0-2-2 0,-1-1-1 15,2 0 0-15,-2 0 0 0,1 0 1 0,-1-1 2 0,0 1-3 0,2 2 1 16,-2-1-3-16,-2 0 3 0,1 1-78 0,1 1 16 0</inkml:trace>
          <inkml:trace contextRef="#ctx0" brushRef="#br0" timeOffset="53196.0155">1234 3881 54 0,'0'-5'87'0,"0"2"-82"0,2-2-2 0,-2 2-1 0,0 0 1 15,0 1 3-15,0 1-1 0,-2 1-1 0,2-2-1 0,-1 1 0 0,1 1-2 16,0-2 3-16,-2 2 0 0,1 0 1 0,-1 0 1 0,0 0-2 16,1 0 6-16,-1 0 2 0,1 0 8 0,-1 2 5 0,1-2 5 0,1 1 7 15,-2-1 3-15,0 2 7 0,1-2 2 0,-1 1 0 0,2 1 3 0,-1-2-3 16,1 1 0-16,-2 3-3 0,1-3-3 0,1 2-2 0,0 1-3 16,-2-1-7-16,2 1-2 0,0 1-7 0,0 1-3 0,0 2-2 0,0 0-4 15,0 0-1-15,2 2-6 0,-2 1-1 0,1 1-3 0,2 4-4 16,-1 0 2-16,1 3-1 0,2 0-1 0,-1 1 2 0,0-1-1 0,0 0 0 15,1 0 1-15,1 0-1 0,-1 0 1 0,0 0 0 0,0 0 0 16,-1-2-1-16,1 1 0 0,0-2 1 0,0 1 0 0,-1 0 2 0,-1 1-2 16,1-1-2-16,-1-1 2 0,0 1-1 0,-1-3 3 0,1 2-1 0,-2 0-1 15,1-2-1-15,-1 2-3 0,1-2 0 0,0 0-6 0,-2 1-6 0,0 0-13 16,1 0-14-16,-1-1-13 0,-1-2-18 0,1 3-15 0,0-3-10 16,-2 1-4-16,0 0 4 0,1-1 22 0,-1 1 23 0,-1-2 21 0,0 2 18 15,1-2 4-15,-1 0-2 0,-2-2-140 0</inkml:trace>
          <inkml:trace contextRef="#ctx0" brushRef="#br0" timeOffset="56316.2772">2119 4025 144 0,'0'0'13'0,"-2"0"-2"16,2 0 1-16,2 1-3 0,-2-1 1 0,1 0-4 0,1 0 0 15,-1 2 2-15,3-2 2 0,0 0 1 0,-1 0 2 0,2 0 0 0,0 0-2 16,0 0 2-16,1 0 2 0,-1 0 0 0,1 0 0 0,2-2 0 0,-2 2 0 16,2-3 0-16,0 1 7 0,2 1 1 0,-4-2 4 0,2 0 3 15,1-1-1-15,-2 0 1 0,2-1 1 0,-1 0 0 0,0 2 0 0,0-2-2 16,-2 2-2-16,2-2-2 0,0 2-2 0,0-2-4 0,0 2-7 0,-1-1-4 15,1-1-4-15,0 0-3 0,0 0 2 0,-2 1 2 0,2 0-2 16,0-2-2-16,0 1-1 0,-2 1-3 0,2-1 2 0,-1 0 4 0,-1 0-3 16,0 2 2-16,-1-1-2 0,1 0-1 0,1 1 3 0,-3-2 1 0,1 4 0 15,-2-2 0-15,0 1 0 0,1 1-2 0,-3-1 5 0,1 2 3 16,-2 0-1-16,0 0 4 0,0 0-2 0,0 0 1 0,0 0 4 0,-2 2 4 16,2-1 2-16,-1 1-2 0,-3 1 0 0,3 0-3 0,-2 0 0 0,0 0-2 15,-1 1 1-15,0 0 3 0,-1 3 0 0,0 1 4 0,0 1-1 16,-1 4 1-16,0-1-5 0,0 4-4 0,-1 3-3 0,1 2-4 0,0 1 2 15,-1 0-2-15,1 0-1 0,0 0-2 0,-1 2-1 0,1-2-3 0,1 1 3 16,1 0 0-16,-1-1-3 0,0-2 4 0,2 1-3 0,0-2 0 16,1 0 1-16,-1-4-2 0,0 1-4 0,0-2-5 0,0-1-4 0,-2 0-4 15,2-4-3-15,-1 1-6 0,3-1-13 0,-2-1-15 0,1-2-16 16,1-1-19-16,-3-2-21 0,4 0-16 0,-1-1-5 0,-1 0 11 0,2-2 31 16,0-2 33-16,0 0 32 0,0-1 13 0,2 0 3 0,-1-2-1 15,-1-1-5-15,4-2-119 0</inkml:trace>
          <inkml:trace contextRef="#ctx0" brushRef="#br0" timeOffset="57871.8556">2232 3633 345 0,'-6'-3'178'0,"-2"1"17"0,-3-1-44 15,2 0-35-15,1 1-21 0,1 1-11 0,1 1-9 0,1 0-14 0,2 0-21 16,2-2-17-16,1 2-12 0,0 0-15 0,1-1-5 0,1 1-6 16,1 0-4-16,2-2 6 0,1 2 3 0,0-2 6 0,2 2 1 0,-1-1 1 15,2-1-2-15,-1 1 0 0,1-2 3 0,1-1-1 0,-1 1 0 16,2 0 0-16,-1 1-4 0,1-1-1 0,0 0-4 0,0 2-14 0,0-1-23 15,-1 2-26-15,1 0-32 0,-2 2-30 0,1 1-28 0,-1 0-11 0,0 2 18 16,1-1 39-16,-1 3 49 0,1 1 36 0,-2 1-117 0</inkml:trace>
          <inkml:trace contextRef="#ctx0" brushRef="#br0" timeOffset="56542.5953">2327 4201 174 0,'-3'2'66'0,"0"0"31"0,0 1 18 0,1 0 4 0,0-2-10 16,1 1-18-16,1 0-18 0,0-1-17 0,1 2-17 0,1-1-11 0,0 1-9 15,2 0-8-15,0 0-4 0,2 2-6 0,-1-2 0 0,1 0-4 16,0 2 1-16,2 0 0 0,2-2-3 0,-3 2 3 0,3 0-4 0,-1-2 4 15,2 0-3-15,-1 0 0 0,3-1-6 0,-4-1-6 0,2 1-5 16,0-1-3-16,-1 1-1 0,1-2-1 0,-2 2-5 0,2-2-3 0,0 0-6 16,0 0 0-16,-1-2-4 0,-2 2-2 0,0-2-4 0,1 2-10 0,-1-1-7 15,1-1-2-15,1 1 1 0,-1-1 11 0,1-1 20 0,-1 0 12 0,1-2 11 16,-1 0 7-16,2-3-1 0,-1 2 1 0,-1-2-115 0</inkml:trace>
          <inkml:trace contextRef="#ctx0" brushRef="#br0" timeOffset="58583.3797">2360 4211 123 0,'0'-3'9'0,"2"0"-4"0,-1-1-3 0,3 1-1 0,-1 0 0 0,0 0-3 16,0 0 3-16,2 0 1 0,0-1 0 0,-1 1-2 0,1 0 1 16,0 0 0-16,-2 0-1 0,2 0 4 0,-2 0-3 0,0 1 0 0,0-1 1 15,3 0 1-15,-4-1 7 0,1 3 7 0,0-2 18 0,-1 0 24 0,1 1 23 16,-1 0 18-16,-1-1 5 0,1 2-6 0,-1-1-16 0,1-1-15 15,0 1-11-15,1 1-9 0,-2-1-7 0,1 1-2 0,1-1-10 0,0 0-7 16,0 1-8-16,1-1-7 0,0 2 1 0,-1-1-2 0,2 1-3 0,0 0-2 16,1 0-1-16,1 0-3 0,-1 0 0 0,0 0 4 0,-1 0-2 15,1 0 2-15,1 1-2 0,-1 1-2 0,-1-1 1 0,-1 1 0 0,1 1 2 16,0-1 0-16,0 1 0 0,-1 0-1 0,1-1 0 0,1 1 1 16,-1 0-1-16,0 0 2 0,0 2-3 0,-1-2 0 0,-1 2 2 0,1-2 0 15,-1 0 2-15,0 2-2 0,0 0 3 0,0-1-3 0,0 3 1 0,-1-3 3 16,0 3 1-16,-2-1 2 0,0 0 2 0,0 2 1 0,0-1-2 15,0 0 1-15,-2 1-3 0,0 0-2 0,1-1 2 0,-2 0-3 0,1 0 4 16,-1 1-1-16,0-2 0 0,-2 0 1 0,0 2 0 0,-1-2-4 0,-2 2 2 16,0-1-4-16,0-1-2 0,-1 2 1 0,-1-2 0 0,1 2 4 15,-2-2-2-15,-3 2 3 0,1-3 0 0,-1 1-4 0,0-1 7 0,1 0-4 16,-1 1 2-16,1-3 0 0,-1 2-4 0,3 0 1 0,-2-2-1 0,4 0-2 16,-1 0-1-16,2 0-2 0,0-1-7 0,4 0-10 0,-3-2-18 15,4 0-34-15,0 0-44 0,0-2-60 0,3-1-40 0,0 0 20 0,0-4 47 16,3-4 52-16,2-3-45 0</inkml:trace>
          <inkml:trace contextRef="#ctx0" brushRef="#br0" timeOffset="59191.6913">2681 3679 170 0,'-2'0'65'0,"1"3"17"0,-1 0 1 0,1 0-11 0,1 0-16 0,0 2-8 16,1 0-3-16,2 1 3 0,-1 4-6 0,1-2-11 0,0 3-4 0,2 0-9 15,0 0-7-15,-1 1-1 0,1 3-6 0,1-3-3 0,1 4 1 16,1-2-3-16,0 4 2 0,-2-1 1 0,2 2-2 0,0 0 1 0,-2 1-1 16,0 1 2-16,2 3-1 0,-2-1 0 0,1-1 0 0,-2 2 1 15,1-3 2-15,-1-1-3 0,-1 1 2 0,-1-2-2 0,2 0-3 0,-2-1 2 16,-1 0 0-16,1 1 1 0,-1-3 0 0,1 1-4 0,0 0-9 0,-1 1-8 15,-1-1-14-15,-1-1-18 0,0 0-19 0,0-1-18 0,0 0-6 16,-1-1 4-16,-1 0 13 0,-1-1 21 0,1-2 17 0,-1 0 18 0,0-2 10 16,1-2 5-16,-1-1 3 0,0 0 0 0,0-1 2 0,0-2-1 15,0 0-1-15,-1-1-2 0,3-1 3 0,-1-1 1 0,-1 0-1 0,0 0 3 16,1-1-3-16,-1-1 2 0,2-1 0 0,-3 0 1 0,1 0 1 0,2-2 1 16,-2 2-1-16,-1-3 0 0,1 1 2 0,0-1 2 0,2-1 0 15,-3-1-1-15,3 2 1 0,-2-3-2 0,1 2 3 0,0-2 2 0,-1 1 6 16,2 0 8-16,1 0 7 0,-2 0 10 0,2-1 6 0,0-1 2 15,0-1 0-15,0 0-2 0,0 0-9 0,0-2-4 0,2 1-5 0,-1-1-1 16,1 1-3-16,1-1 0 0,-1 2-3 0,1-2-3 0,0 1-3 0,0-1-2 16,2 0-5-16,0 1-4 0,-1 1-1 0,3-2-4 0,-3 2 2 15,1 1-3-15,1 1-1 0,-1 0-2 0,0 1-12 0,0-2-14 0,1 2-26 16,0-1-24-16,1-1-11 0,-3 1 3 0,3-1 22 0,-1-1 26 0,0 0 20 16,1 0 11-16,-1 0 3 0,0 0 0 0,1 0 1 0,-1 0 1 15,-1 0 1-15,-2 0-118 0</inkml:trace>
          <inkml:trace contextRef="#ctx0" brushRef="#br0" timeOffset="59563.731">2889 3778 248 0,'-1'-1'110'0,"-1"-1"25"0,1 2-1 0,-1-2-19 0,4 1-22 0,-2-1-29 15,3 2-24-15,-2-1-19 0,2-1-13 0,1 1-3 0,0 1-4 0,1-2-1 16,1 2-1-16,2-2-4 0,0 2 0 0,2-1-2 0,-2 1-7 0,-1-2-4 15,1 2-9-15,-1 0-5 0,1 2 3 0,-2-2-2 0,0 1 4 16,-1 1 3-16,0 0 3 0,-2-1 6 0,-2 2 8 0,3 2 4 0,-4 0 1 16,1 0 7-16,-2 1-1 0,1 2 5 0,-2 0 4 0,-1 1 1 15,1 2 3-15,-1 0 1 0,0 2 0 0,0 1-1 0,0 2 0 0,-2-2-7 16,2 0-3-16,0 2-4 0,-2 0-3 0,2 1 1 0,0 1-1 0,-1-1 1 16,1 0-3-16,0-1 1 0,0 0 0 0,1-2 1 0,1-1 1 0,-1-2-2 15,-1 0 0-15,1-2-2 0,1 1 2 0,-2-2 2 0,1 0 2 16,1-2 2-16,-1 0-2 0,2-1 0 0,-2 0 1 0,2-2 1 0,0 0 4 15,0 0 0-15,0-1 2 0,0-1 0 0,2 1-3 0,-2 0 0 16,2-2 0-16,1 0-4 0,0 0-2 0,0 0-2 0,0 0-4 0,0-2 3 16,2 0-3-16,0-1 0 0,1 2-4 0,0-4-5 0,2 2-4 15,0-2-12-15,0 0-9 0,0 1-19 0,1-3-26 0,1-1-25 0,-1 0-9 16,2 1 10-16,-1-3 24 0,1 1 34 0,-2-2 21 0,-1 1 11 0,0-1 5 16,0 0 5-16,0 0 0 0,-2-2 0 0,1-1 2 0,-3 1-20 15,1-1-89-15</inkml:trace>
          <inkml:trace contextRef="#ctx0" brushRef="#br0" timeOffset="59996.8774">3012 3805 636 0,'-3'-2'246'0,"2"1"-74"0,-2-1-78 0,3 1-30 0,0-1-19 15,3 1-14-15,0-1-7 0,2-1-5 0,1 0-3 0,2 0-6 0,1-1-4 16,2 0-2-16,2-1-6 0,0 0-1 0,-1 2-1 0,1-2-5 0,0 1-9 15,-1-3-23-15,1 1-24 0,-1 1-25 0,1-1-17 0,0 1-3 16,-2-1 0-16,0 1 8 0,-2-1 7 0,-1 1 11 0,0 2 16 0,-2-2 16 16,-1 2 17-16,-2 0 9 0,0 0 6 0,2-1 2 0,-3 3 1 0,1-2 1 15,-2 1 1-15,-1 1-2 0,2 1-3 0,-2 0 1 0,2 0 1 16,-4 0 3-16,2 1 8 0,0 1 2 0,-2-1-1 0,1 2 2 0,-1 4-3 16,-1-1-1-16,0 0 7 0,0 4-3 0,-2-1 1 0,0 2-9 15,-1 0-29-15,1 1-15 0,1-1 40 0,-3 0 16 0,1 0 0 0,0-2 50 16,-1 1-6-16,3-2-20 0,-1-1-16 0,-1 1-2 0,1 0 3 0,0-1 1 15,0 0 2-15,1 0 15 0,-1-3 26 0,2 1 34 0,0 0 25 16,-1 0 16-16,3-2-2 0,-1 0-9 0,-1 0-9 0,1 0-13 0,2 0-13 16,0-1-17-16,0 0-14 0,2-2-14 0,-2 1-8 0,2-1-9 15,1 2-4-15,-2-1 0 0,3-1-6 0,0 2-1 0,1-2-1 0,0 0-3 16,1 0 0-16,0-2 0 0,1 2-3 0,-1-1-1 0,2-1 2 0,0-1-3 16,0 1 1-16,1-1-2 0,-1-1-3 0,0-1-2 0,0 0 0 15,0 2-1-15,0-2-2 0,-2 0 0 0,2 1-6 0,-2-3-2 0,0 3-7 16,1-1-9-16,-1 0-11 0,-1 0-12 0,0 1-15 0,-1-1-13 0,1-1-7 15,0 1-21-15,0 0-22 0,-2-1-17 0,0 1 6 0,0-1 36 16,-1 0 41-16,-1-1 38 0,-1 1 18 0,0-2-131 0,-1 2 143 0</inkml:trace>
          <inkml:trace contextRef="#ctx0" brushRef="#br0" timeOffset="60230.2529">3292 3584 152 0,'0'0'52'0,"-2"2"37"0,1-1 25 0,1 1 10 0,0 1-5 15,0-2-16-15,0 1-14 0,1 1-6 0,-1 0-8 0,2 2-9 16,-2 1-5-16,2 1-8 0,-1 1-8 0,1 1-6 0,-1 2-10 0,1 2-2 16,1 1-6-16,-1 2-4 0,1 3-2 0,0 1-3 0,-1 4 2 0,1-2-5 15,-2 3-2-15,1 1-4 0,-1 0-2 0,1 0 0 0,0 1 1 16,-1-1 1-16,1 3-2 0,-1 1 0 0,1-2-1 0,-1 1 1 0,1-4 0 16,1 0 0-16,0-1 0 0,-1 0-2 0,0-4 0 0,-1 1 0 15,1-2 2-15,1-2-4 0,-2-1-4 0,1 0-14 0,1-4-16 0,-1 1-20 16,1-2-22-16,0-2-30 0,0-1-37 0,0-1-36 0,1-3-26 0,-1-1 21 15,0-1 49-15,-2-4 52 0,3-1 48 0,0-3-92 0</inkml:trace>
          <inkml:trace contextRef="#ctx0" brushRef="#br0" timeOffset="60795.7073">3534 3859 995 0,'-2'1'334'0,"0"4"-212"0,1 1-78 0,1 4-13 16,1-2 10-16,1 1 19 0,1 2 10 0,0-1 3 0,2 1-9 0,0 1-19 16,0 0-11-16,1 0-5 0,-1 1-11 0,1 1-5 0,0-1-3 0,1-1-6 15,2 1 2-15,-1-2-4 0,0-2 1 0,0-1-2 0,0 0 3 16,-2-1 3-16,2-3 0 0,-2-1 3 0,0 1-3 0,-1-3 5 0,0-1 1 15,-2 0 8-15,2 0 7 0,-2-1 9 0,2-3 4 0,-1 1 1 0,0-1 1 16,2-1-9-16,-1-2-6 0,1 0-9 0,2-3-9 0,0 1-7 16,1-4-2-16,2-1-3 0,2-2-9 0,1-1-13 0,2-1-23 0,1-1-25 15,2 0-27-15,0-1-31 0,2-2-32 0,-1 0-35 0,1-2-31 0,1 0-28 16,0 1-32-16,2-4 12 0,-1 0 57 0,1-2 68 0,3-1-52 16</inkml:trace>
          <inkml:trace contextRef="#ctx0" brushRef="#br0" timeOffset="60518.0205">3562 3507 1216 0,'-5'-2'387'0,"2"0"-269"0,2 1-84 0,-1 1-23 15,2 0-13-15,0 1-9 0,2-1-4 0,-1 0 0 0,4 2 0 16,-2-2 2-16,3 2 1 0,1-1 4 0,1 2-2 0,-1-1 1 0,3 1-1 16,-1 0-6-16,1 2-3 0,-1-2-7 0,1 0 5 0,-2 2 0 15,0-2 6-15,-1 2 9 0,1 0-2 0,-1 1 5 0,-1 0 0 0,0 1 2 16,-1-1 1-16,0 0 1 0,0 1 0 0,-2 0-3 0,1 1 0 0,-2 0 0 15,1 0 1-15,0 2-3 0,-1-1 1 0,1-1-4 0,-1 3-8 16,-2-1-9-16,1-1-24 0,1 2-23 0,-1 0-26 0,-1 0-33 0,2 2-29 16,-4-2-28-16,1 0-11 0,-1 0 20 0,1 0 48 0,-1 0 51 0,1-1 42 15,-3-1-97-15</inkml:trace>
        </inkml:traceGroup>
      </inkml:traceGroup>
    </inkml:traceGroup>
    <inkml:traceGroup>
      <inkml:annotationXML>
        <emma:emma xmlns:emma="http://www.w3.org/2003/04/emma" version="1.0">
          <emma:interpretation id="{6F6B6E94-7BDB-470B-A351-3D0D9F0FEC13}" emma:medium="tactile" emma:mode="ink">
            <msink:context xmlns:msink="http://schemas.microsoft.com/ink/2010/main" type="paragraph" rotatedBoundingBox="1849,10481 7927,10893 7857,11917 1779,11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5E1F29-6309-4244-A679-CDF743F493F1}" emma:medium="tactile" emma:mode="ink">
              <msink:context xmlns:msink="http://schemas.microsoft.com/ink/2010/main" type="line" rotatedBoundingBox="1849,10481 7927,10893 7857,11917 1779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62F58947-78C1-49F9-B41B-4B70C8143D16}" emma:medium="tactile" emma:mode="ink">
                <msink:context xmlns:msink="http://schemas.microsoft.com/ink/2010/main" type="inkWord" rotatedBoundingBox="1849,10481 4259,10644 4190,11668 1779,11505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2506.8964">1261 5042 127 0,'8'-4'14'0,"3"0"-9"0,3-1 1 0,-4 2 2 0,-2 3 1 16,-2 0 3-16,0 0 2 0,-1 0 1 0,0 1 2 0,0 2 3 15,-2-1 4-15,-2 3 3 0,1-2 0 0,-1 2 3 0,1-1 3 0,0 3 0 16,-2-1 0-16,1 2 0 0,-1 1-1 0,0 2 2 0,-1 1-3 16,1 0 2-16,0 1 1 0,-2 3 1 0,2-1 3 0,0 1 4 0,-2 3 2 15,2-2-1-15,0 4 2 0,0 0-5 0,0-1-9 0,0 1-4 0,0 1-8 16,2-2-5-16,-2 2-2 0,0-1-1 0,2 1-4 0,-1-1-3 15,1-1-1-15,-1 1-1 0,-1-2 1 0,2-2 2 0,0 0 0 0,-2-1-5 16,1 0 3-16,1-2-4 0,-2 0 1 0,0-1 6 0,1 0-2 0,-1-1 0 16,0-1-2-16,0 0 1 0,0 0-3 0,0-1 2 0,0-1 2 15,0 1-3-15,0-2 3 0,0 0-1 0,0 1-2 0,-1-1 2 0,1 1-1 16,0-1 1-16,-2 0 1 0,2 2-2 0,-1-4 0 0,1 2 3 0,0-2-1 16,-2-1 2-16,2 0 3 0,0-1 0 0,0-2 7 0,0 1 3 15,2-3 5-15,-2 2 5 0,0-2 0 0,1 0-1 0,1-2 3 0,-2 2 4 16,1-1 8-16,2-4 17 0,-1 0 12 0,1-1 3 0,0-2-7 15,2-2-16-15,0-2-17 0,0-2-13 0,1-2-3 0,-1-2-6 0,1-1-5 16,0-1-1-16,2-4-3 0,0-3-2 0,0-1-1 0,1 0-5 0,-1-1-13 16,0-2-9-16,2 1-24 0,-2-2-18 0,-1 2-14 0,0 0-21 15,-1 2-5-15,0-1-12 0,-1 2-12 0,1 2-5 0,-1 3-11 0,0 0 3 16,0 3 6-16,-2 0 11 0,-2 3 22 0,3 2 24 0,-3 1 29 16,2 2 24-16,-1 2 17 0,1 1 5 0,0 0 2 0,-1 2-1 0,1 1 2 15,-2 0 2-15,1 0 2 0,0 2 1 0,-2 0-2 0,1 1 3 0,-1 1-3 16,2 1 2-16,-2-2 1 0,0 4 0 0,-2-1 4 0,2 1-3 15,0 0 4-15,-1-1-6 0,1 2 5 0,0-1 5 0,-2 3 5 0,0-2 17 16,1 2 14-16,-2 1 18 0,1 0 13 0,-1 2 8 0,0 0 4 0,0 1-2 16,1 1-3-16,-1 1-1 0,3 0-4 0,-3 2-5 0,1-1-5 15,1 3-11-15,-1-3-6 0,0 2-9 0,1 1-6 0,1-1-1 0,0 0-5 16,0-1 1-16,1-1-3 0,1 1-1 0,0-2-2 0,1-2 2 16,-2-1-3-16,3-1-5 0,0-1 0 0,1-3-5 0,1 0-2 0,2-1 3 15,0-1 1-15,0-2 2 0,-2-1 2 0,2-1 0 0,2 0 3 0,-1-3 0 16,1-2-3-16,2 0-1 0,1-2-9 0,1-1-5 0,-1-1-6 15,-1-4-11-15,3 2-13 0,-1 0-22 0,-2-1-25 0,3 1-32 0,-3 0-34 16,3-2-37-16,-4 2-27 0,0-2-22 0,-2 3-10 0,1-1 43 16,-3 3 49-16,-2 2 58 0,0 1-96 0</inkml:trace>
          <inkml:trace contextRef="#ctx0" brushRef="#br0" timeOffset="62712.539">1545 5528 1458 0,'-1'0'389'0,"-1"0"-251"0,2 1-87 0,2-2-33 16,1 1-10-16,2 0-4 0,3-2 12 0,1 1 2 0,4-2 0 15,3-2-9-15,1-1-6 0,2-2-5 0,1-3-12 0,3 0-17 0,0-2-28 16,1-3-32-16,1 2-29 0,-1-3-15 0,1-1-11 0,-3 1-8 16,0-1-3-16,-1 1-9 0,-2 1 1 0,0-1-6 0,-2 1 7 0,-1 0 24 15,-2 1 29-15,0 0 41 0,-1 1 30 0,0 1 21 0,-4 2 5 0,-1 0 5 16,0 2 3-16,-3 1-4 0,-1 0-125 0</inkml:trace>
          <inkml:trace contextRef="#ctx0" brushRef="#br0" timeOffset="61909.4988">985 4952 821 0,'-2'0'299'0,"1"-2"-128"16,1 0-126-16,0 4-37 0,0-2-13 0,1 2-3 0,2-1-1 0,2 1 3 15,0-1 0-15,1 2-1 0,1 1 2 0,-1 0-5 0,0 1-11 0,0 1-16 16,1 1-24-16,-4-1-27 0,2 3-18 0,-2 3-14 0,-3 0-2 15,0 2 8-15,0 1 11 0,-3-1 23 0,-2 2 18 0,-1-1 19 0,-4 1 16 16,2 0 9-16,-4 1 10 0,1-1 2 0,-2 1 3 0,-1-1 2 16,0 2 1-16,-1-1 5 0,0-1 1 0,-1 1 1 0,2 1 3 0,-2-3 4 15,0 1 4-15,3 0 5 0,-1-2 3 0,1 0 1 0,2-1-3 0,0-2-4 16,2 0-5-16,-1 0-7 0,2-1-2 0,1-2-7 0,0-1 1 16,3 0-3-16,-1-1-3 0,3-1 4 0,-1 0-3 0,3-2 2 0,0 0-5 15,0-2-1-15,0 1-1 0,2-2-3 0,1 2 5 0,-2-2-1 16,3-2 3-16,-1 0 3 0,1 1 3 0,0-4 7 0,2 0 7 0,0 1 11 15,1-3 10-15,0-1 12 0,1 1 6 0,0-3 5 0,2 1-1 0,-2-2-3 16,1-1-11-16,2 0-10 0,0 1-7 0,0-2-9 0,0 2-2 16,0 0-2-16,0 0-6 0,2 2-1 0,-2-1-4 0,-1 1 1 0,1 1-3 15,-2 1 1-15,2 1 0 0,-1 0-2 0,-1 3 0 0,-1-1-5 0,-2 3-1 16,1 1-4-16,-1 1 1 0,-1 1 2 0,-1 3 4 0,0-1 7 16,-1 3 1-16,-2 2 1 0,-1 4-1 0,0 1 0 0,-1 3-1 0,-1 2 4 15,-1 4 1-15,0 2 2 0,-2 0 4 0,2 0 0 0,0 2 0 0,-2-2-3 16,2 1 3-16,0-4-4 0,-2 0 2 0,0-2 4 0,2 1-4 15,-2-4 4-15,4 1-5 0,-2-2-2 0,1-4 3 0,0-1-1 0,2-1 1 16,0-4 1-16,0 0-2 0,0 1 0 0,2-4 1 0,0 0 0 16,-1-1 4-16,2-1-1 0,1 1 2 0,0-2-2 0,1 0 1 0,1-2 5 15,1 1 2-15,1-3 11 0,-1 1 5 0,3-3 8 0,1 1 3 0,-2-1-4 16,1-2 4-16,1 0-7 0,0 0-4 0,0-3-2 0,-1 0-10 16,1 0-3-16,-2 0-7 0,2 0 0 0,-1 1-6 0,-3 1-1 0,1-1-3 15,-3 1-2-15,0 1 4 0,-2 0 2 0,-1 3 5 0,-2-1-4 0,-2 1-1 16,-1 1-14-16,0-1-9 0,-5 2-10 0,1 0-15 0,-2-1-6 15,-2 0-16-15,-2 1-11 0,-1-1-17 0,0 3-17 0,-2-2-18 0,-1 1-24 16,-2-1-22-16,-2 1-16 0,2 1 5 0,-1 1 22 0,-1-2 37 0,2 1 44 16,0-1 32-16,2 0 22 0,1 1 12 0,0-2 4 0,4 0 0 15,-1-2 2-15,4 0 0 0,1-3-1 0,1 0 1 0,3 0 1 0,1-3-2 16,1 0-132-16</inkml:trace>
          <inkml:trace contextRef="#ctx0" brushRef="#br0" timeOffset="62907.0213">1820 5398 180 0,'-8'8'110'0,"-1"5"52"0,-4 3 36 16,2-2 4-16,2 0-29 0,-1-1-31 0,2 1-23 0,0 2-26 15,2-2-22-15,1 3-18 0,2-1-12 0,0 2-13 0,1-1-3 0,2 0-7 16,2-1-5-16,1 0-5 0,2-3-2 0,1-2-4 0,1-2-8 0,2-1-1 15,2 0-7-15,0-3-10 0,2-1-8 0,-1-1-14 0,1-3-9 16,3-1-13-16,-2-2-18 0,0-2-25 0,2-1-13 0,0-4 4 0,0 1 11 16,-1-4 17-16,3 0 8 0,-2-1-10 0,-1-2-5 0,1 1-2 15,0-3 11-15,1-1 25 0,1 0 25 0,-2-3 20 0,-1 0 5 0,1-2-126 16</inkml:trace>
          <inkml:trace contextRef="#ctx0" brushRef="#br0" timeOffset="63356.1092">2109 5138 1054 0,'-6'0'398'0,"0"3"-193"0,-1-1-111 16,3-1-38-16,2 1-21 0,2-2-5 0,2 0-15 0,-1 1-7 0,4-1-9 16,0 0-7-16,2 0 1 0,3 0-1 0,1-3 4 0,3 2-1 15,2-4 1-15,0 0-3 0,3 0-2 0,-2-3-3 0,2 2-5 0,-2 0-1 16,1-2 3-16,-1 2 1 0,1-1 3 0,-3 3 7 0,0-3-1 15,-3 3 5-15,1-1 4 0,-4 2-4 0,1-1 2 0,-2 3 1 0,-2-1 0 16,0 1 3-16,1 1 3 0,-3 0 0 0,1 0-1 0,-2 1 2 0,0-1-3 16,1 2-3-16,-3-1 6 0,1 3-6 0,-1-1-2 0,2 2-2 15,-1-1-3-15,-2 1-1 0,0 4 0 0,-5-1-8 0,2 3-9 0,-2 4-12 16,-3-1-16-16,1 3-4 0,-3 2 0 0,-1 0 7 0,-2 2 10 0,-1-2 9 16,0 1 7-16,-2 1 5 0,-1-2 10 0,-1 1 4 0,1-1 2 15,0-2 2-15,-1-1-2 0,3 0 1 0,-3-2 2 0,4 0 2 0,-2-2 3 16,4-1 1-16,-1 0 2 0,2-3-4 0,1-1 0 0,3 0-4 15,0-3-2-15,2 1 1 0,2-2-4 0,0-1-2 0,3-2-8 0,0 0-17 16,2 0-17-16,-1-2-14 0,2 1-6 0,2-2 1 0,0-1 3 16,3 0-2-16,0-1 9 0,0-1 11 0,3-1 14 0,0 1 11 0,0 0 7 15,1-1 2-15,1 0 4 0,0 0 5 0,-1 1-2 0,1 1 2 0,1-1-2 16,0 3-3-16,2-2 2 0,0 0 0 0,0 2 2 0,0 0-2 0,-1 0-1 16,3 0-2-16,-1 1 0 0,-1 0-6 0,0 2-15 0,1-1-21 15,-1 2-26-15,0 1-27 0,-4 1-20 0,2 0-1 0,-1 0 13 0,0 2 30 16,-2-2 33-16,-2 1 21 0,-1 0 12 0,-2 1 2 0,1 0 1 15,-2 1-100-15,1-3 105 0</inkml:trace>
          <inkml:trace contextRef="#ctx0" brushRef="#br0" timeOffset="63680.6983">2594 4865 789 0,'-3'-2'323'0,"1"1"-115"0,-1-1-108 16,0 2-42-16,3 0-22 0,0 0-14 0,0 0-10 0,0 0-7 15,2 2-3-15,1-1-3 0,0 1 4 0,2-1-6 0,-1 2 2 0,1 2-1 16,0 0-4-16,1 0 6 0,0 3 1 0,-1-1-2 0,1 1 0 0,-1 2 2 16,0-1-2-16,-2 2 5 0,2 4 10 0,0 0 1 0,-4 4 10 15,2 2 5-15,0 1 3 0,-1 2 4 0,0-2 3 0,1 0-6 0,0 1-4 16,0 3-6-16,-1-1-9 0,1 2-1 0,-2 0-3 0,3 0-3 0,-3-1-5 15,2 3-1-15,2-2-2 0,-2 1 0 0,0 1 3 0,2-3-4 16,0 3 1-16,1-2-1 0,-1-2-5 0,0 2 4 0,-1-2-4 0,3 0 1 16,-3 2-4-16,1 0-10 0,0-2-10 0,0-1-15 0,-1 0-17 0,1-2-25 15,0 0-20-15,-2 0-22 0,2-3-17 0,-2 0-12 0,-2-3-15 16,3-2-15-16,-4 0 2 0,1-3 21 0,-1-1 41 0,0-3 52 0,-1 1 33 16,-1-1 20-16,-1-3 7 0,0 1-100 0</inkml:trace>
          <inkml:trace contextRef="#ctx0" brushRef="#br0" timeOffset="63889.1407">2697 5455 929 0,'-2'-1'426'0,"0"-1"-109"0,1 1-177 0,-1-1-73 0,4 0-27 0,-1 1-17 16,1-1 5-16,1-1 1 0,4-2 4 0,-1 1-1 0,3-1-14 0,4-1-4 15,1-1-7-15,2-1-4 0,3-1-2 0,3-2-2 0,2-2-9 16,1 1-18-16,2-3-26 0,1 0-35 0,4-3-46 0,1-1-49 0,2-1-52 16,1-1-64-16,-1-1-29 0,1 0 51 0,-1-2 72 0,-4 1-50 0</inkml:trace>
        </inkml:traceGroup>
        <inkml:traceGroup>
          <inkml:annotationXML>
            <emma:emma xmlns:emma="http://www.w3.org/2003/04/emma" version="1.0">
              <emma:interpretation id="{266AD7BE-4F7A-4CEC-A94F-D547362F089E}" emma:medium="tactile" emma:mode="ink">
                <msink:context xmlns:msink="http://schemas.microsoft.com/ink/2010/main" type="inkWord" rotatedBoundingBox="5827,11199 7897,11340 7876,11645 5806,11504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38809.2003">4776 5752 247 0,'-3'0'10'0,"-2"0"-2"0,-1 2 0 0,1-2 1 15,2 1 1-15,0 1 3 0,2-2 1 0,-1 1-1 0,2-1-4 16,-2 2-5-16,2-2-5 0,0 0-3 0,0 2 0 0,0-2 0 0,2 0 5 16,-2 0-2-16,2 0 0 0,-1-2-1 0,1 2 0 0,-1 0 1 15,-1-2 3-15,2 1 2 0,1-1 0 0,-1 1-1 0,-1-2 4 0,2 1 0 16,-3-1 2-16,2 1 7 0,-1-1-4 0,1 0 5 0,0 1-2 0,-1-1-5 15,1 2 1-15,-1-1-6 0,3-1-2 0,-3 1-5 0,1 1 2 16,1-1-3-16,-2 1-2 0,3-1 6 0,-1 0-5 0,-2 2 0 0,2-1 1 16,-1-1-5-16,1 2 2 0,0-1 1 0,-1 1-1 0,1 0 1 15,0-2 2-15,0 2 1 0,-1-1 1 0,0 1 2 0,-2 0 0 0,1 0 0 16,-1 0 3-16,2-2 1 0,-2 2-2 0,0 0 2 0,0 0 1 0,0-2-2 16,1 2 4-16,-1-1-2 0,0 1 1 0,0-2 0 0,0 1-1 15,0-1 1-15,2 0-1 0,-4 1 2 0,2-1-5 0,0 1 0 0,0-1-4 16,2-1-1-16,-2 1 2 0,0-1-2 0,0 2-1 0,1-1 1 15,-1 1-1-15,2-1 0 0,0 0 2 0,-1 1-3 0,1-1-1 0,-2 1 3 16,1-1-3-16,3 0 2 0,-4 1 3 0,1-1-1 0,1-1-2 0,-1 2 1 16,-1 1-3-16,2-2-2 0,-1 2 7 0,1-2-4 0,0 2 1 15,-1 0 3-15,1 0-3 0,1 0 3 0,-2 0 1 0,3 0 2 0,-3 0-2 16,2 0 1-16,-1 2-2 0,1-2 1 0,0 0 5 0,2 2-2 0,0-2 0 16,1 1 2-16,-1-1-4 0,1 0 1 0,0 2 4 0,1-2-3 15,-1 1 2-15,2-1-1 0,-2 2-1 0,4-2 1 0,-2 1 0 0,1-1 2 16,-1 0 1-16,2 0-1 0,-1 0 1 0,0-1-2 0,1 1 3 0,1-2-2 15,0 1 1-15,0-1-1 0,2 1-3 0,-1-1 3 0,1 0 1 16,-2 1 1-16,0-2 1 0,-1 1 5 0,1-1-2 0,-2 0 1 0,1 1 2 16,-1 1-2-16,1-3 0 0,-1 3 2 0,0-1-3 0,1 1 0 0,-1-1 0 15,1 2-6-15,-2 0-1 0,1 0 1 0,-1 2-4 0,2-1 3 16,-2 2-2-16,-1-1-2 0,1 0 0 0,0 1 1 0,0 0-1 0,0 0 0 16,0 0 1-16,-2 2-4 0,2-2 2 0,2 0-1 0,-3 0 1 15,3 1 3-15,-2-3-2 0,1 1 0 0,-1 1-1 0,2-3-1 0,-1 2 1 16,1-1 3-16,1-1 1 0,0 0-2 0,0 0 4 0,1 0-3 0,0 0 5 15,0-1 4-15,-1 1 1 0,2-2 1 0,-1 2-2 0,1-2 1 16,0 2-2-16,-1 0 4 0,1-1-1 0,-2 1-6 0,0 0 0 0,0 0-5 16,-1 0 1-16,1 0 1 0,0 0 1 0,0 0-3 0,1 0 0 0,-1 0-2 15,1 1-2-15,0-1 3 0,-1 0 0 0,0 0 0 0,2 0-2 16,-2 2 2-16,-2-2-1 0,1 2 0 0,1-2 3 0,-2 1-3 0,2-1-1 16,1 0 1-16,-1 0-1 0,0 0 2 0,0 0 2 0,1-1-1 15,-1 1 1-15,2-2-1 0,-2 2-3 0,2-2 4 0,-1 2-2 0,1-1 2 16,0 1 0-16,1 0-1 0,0-2 4 0,0 1-2 0,0 1 1 0,1-2-1 15,-3 2-2-15,3 0 0 0,-3 0-1 0,2 2 2 0,1-2-4 16,-1 1 4-16,2-1-1 0,-2 0-2 0,-2 0 2 0,1 0-1 0,-2 2 0 16,0-2 0-16,2 0 1 0,-1 0-1 0,1-2 1 0,0 2 0 0,-1 0-1 15,1-1 0-15,0-1-1 0,-1 0 1 0,2 1 0 0,-1-1 4 16,0 1-1-16,-1-2-1 0,1 1 1 0,-2-1-1 0,3 1-2 0,-1 1 2 16,0-1 3-16,-1 1-4 0,-1-3 2 0,2 3 4 0,-2-1-4 15,0 2 4-15,-2-1-1 0,2-1-4 0,1 0 1 0,-3 2-1 0,2-1 0 16,0-1 0-16,0 1 2 0,-1-1-4 0,1 2 1 0,-2-1-1 0,2-1 1 15,0 0 1-15,-1-1 0 0,-1 2-2 0,1-3-2 0,-1 3 2 16,-1-1-2-16,-2 1 2 0,2-1-1 0,-1 1-5 0,0-1 4 0,1-1-2 16,0 1 2-16,-1 1 2 0,-1-1 0 0,0 2-2 0,2-1-4 0,-2-1 2 15,2 0-2-15,-1 1 5 0,1 1-1 0,-2-2-5 0,2 2 1 16,0 2-6-16,0-2-2 0,-1 0-7 0,3 0-15 0,-4 1-24 0,4-1-19 16,-2 2-36-16,3 0-40 0,0-2-22 0,3 0 6 0,-1 0 36 0,1 0 51 15,2-4-207-15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/>
          <a:lstStyle>
            <a:lvl1pPr algn="r">
              <a:defRPr sz="1200"/>
            </a:lvl1pPr>
          </a:lstStyle>
          <a:p>
            <a:fld id="{7268F7D0-A3C8-4838-BEA9-092CE97E856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2950"/>
            <a:ext cx="494982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8" rIns="91274" bIns="456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274" tIns="45638" rIns="91274" bIns="456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08981"/>
            <a:ext cx="2944284" cy="495300"/>
          </a:xfrm>
          <a:prstGeom prst="rect">
            <a:avLst/>
          </a:prstGeom>
        </p:spPr>
        <p:txBody>
          <a:bodyPr vert="horz" lIns="91274" tIns="45638" rIns="91274" bIns="45638" rtlCol="0" anchor="b"/>
          <a:lstStyle>
            <a:lvl1pPr algn="r">
              <a:defRPr sz="1200"/>
            </a:lvl1pPr>
          </a:lstStyle>
          <a:p>
            <a:fld id="{C867CB30-C862-4D6E-A52F-EE5F7ED3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많은 토큰 </a:t>
            </a:r>
            <a:r>
              <a:rPr lang="ko-KR" altLang="en-US" dirty="0" err="1" smtClean="0"/>
              <a:t>오퍼링이</a:t>
            </a:r>
            <a:r>
              <a:rPr lang="ko-KR" altLang="en-US" dirty="0" smtClean="0"/>
              <a:t> 마치 이제 만들기 시작해야 하는 출판사와 같다</a:t>
            </a:r>
            <a:r>
              <a:rPr lang="en-US" altLang="ko-KR" dirty="0" smtClean="0"/>
              <a:t>. </a:t>
            </a:r>
            <a:r>
              <a:rPr lang="ko-KR" altLang="en-US" baseline="0" dirty="0" smtClean="0"/>
              <a:t> 이 출판사는 </a:t>
            </a:r>
            <a:r>
              <a:rPr lang="ko-KR" altLang="en-US" dirty="0" smtClean="0"/>
              <a:t>저자도 없고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출간할 책도 유통네트워크도 없는 상태다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이런 상태에서 토큰 </a:t>
            </a:r>
            <a:r>
              <a:rPr lang="ko-KR" altLang="en-US" dirty="0" err="1" smtClean="0"/>
              <a:t>오퍼링을</a:t>
            </a:r>
            <a:r>
              <a:rPr lang="ko-KR" altLang="en-US" dirty="0" smtClean="0"/>
              <a:t> 하는 것이다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CB30-C862-4D6E-A52F-EE5F7ED367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Security</a:t>
            </a:r>
            <a:r>
              <a:rPr lang="ko-KR" altLang="en-US" dirty="0" smtClean="0"/>
              <a:t>로 분류되어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제공되거나 판매되는 </a:t>
            </a:r>
            <a:r>
              <a:rPr lang="en-US" altLang="ko-KR" dirty="0" smtClean="0"/>
              <a:t>Digital asset</a:t>
            </a:r>
            <a:r>
              <a:rPr lang="ko-KR" altLang="en-US" dirty="0" smtClean="0"/>
              <a:t>이 등록이 되어야 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등록 면제 자격을 갖추어야 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등록은 특정한 정보를 투자자에게 제공해야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제공된 정보는 완전해야 하며 오도된 자료가 없어야 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연방증권법의 목적은 투자자가 현명한 투자 결정을 내리는데 필요한 정보를 제공하게 하는 데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CB30-C862-4D6E-A52F-EE5F7ED367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82CB-1F37-4FEE-9D9E-67074BCCF867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65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1626-750A-4902-B979-B4E6C92B169B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Lecture Note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66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BC5-98F1-4992-AEBE-F6FA4C289730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42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AF82-3D70-4348-A578-539F41C6D77F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Lecture by Heung-No Lee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56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685E-EE83-4EEA-A71E-9B9C8220C797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Lecture by Heung-No Lee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27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t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C3AA-51B9-4087-AC19-DD62831A5A81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Lecture by Heung-No Lee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75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EF33-FA60-46A2-A83E-11071BA49190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Lecture by Heung-No Lee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3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40768"/>
            <a:ext cx="7886700" cy="483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BA87-4662-4EAD-8432-4C2A07F0A1EC}" type="datetime1">
              <a:rPr lang="en-US" altLang="ko-KR" smtClean="0"/>
              <a:t>4/16/2019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EDF0-57C4-42F6-B004-557EC90B2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18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9" r:id="rId4"/>
    <p:sldLayoutId id="2147483712" r:id="rId5"/>
    <p:sldLayoutId id="2147483713" r:id="rId6"/>
    <p:sldLayoutId id="214748371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6.xml"/><Relationship Id="rId18" Type="http://schemas.openxmlformats.org/officeDocument/2006/relationships/image" Target="../media/image16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3.emf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emf"/><Relationship Id="rId19" Type="http://schemas.openxmlformats.org/officeDocument/2006/relationships/customXml" Target="../ink/ink9.xml"/><Relationship Id="rId4" Type="http://schemas.openxmlformats.org/officeDocument/2006/relationships/image" Target="../media/image9.emf"/><Relationship Id="rId9" Type="http://schemas.openxmlformats.org/officeDocument/2006/relationships/customXml" Target="../ink/ink4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16.xml"/><Relationship Id="rId18" Type="http://schemas.openxmlformats.org/officeDocument/2006/relationships/image" Target="../media/image29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26.emf"/><Relationship Id="rId17" Type="http://schemas.openxmlformats.org/officeDocument/2006/relationships/customXml" Target="../ink/ink18.xml"/><Relationship Id="rId2" Type="http://schemas.openxmlformats.org/officeDocument/2006/relationships/image" Target="../media/image10.png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customXml" Target="../ink/ink14.xml"/><Relationship Id="rId1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24.xml"/><Relationship Id="rId18" Type="http://schemas.openxmlformats.org/officeDocument/2006/relationships/image" Target="../media/image38.emf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35.emf"/><Relationship Id="rId17" Type="http://schemas.openxmlformats.org/officeDocument/2006/relationships/customXml" Target="../ink/ink26.xml"/><Relationship Id="rId2" Type="http://schemas.openxmlformats.org/officeDocument/2006/relationships/image" Target="../media/image11.png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22.xml"/><Relationship Id="rId1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32.xml"/><Relationship Id="rId18" Type="http://schemas.openxmlformats.org/officeDocument/2006/relationships/image" Target="../media/image47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44.emf"/><Relationship Id="rId17" Type="http://schemas.openxmlformats.org/officeDocument/2006/relationships/customXml" Target="../ink/ink34.xml"/><Relationship Id="rId2" Type="http://schemas.openxmlformats.org/officeDocument/2006/relationships/image" Target="../media/image1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customXml" Target="../ink/ink30.xml"/><Relationship Id="rId1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829550" cy="216024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 Crypto Token Guideline</a:t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3</a:t>
            </a:r>
            <a:r>
              <a:rPr lang="en-US" sz="40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9350"/>
            <a:ext cx="6400800" cy="2667000"/>
          </a:xfrm>
        </p:spPr>
        <p:txBody>
          <a:bodyPr>
            <a:normAutofit/>
          </a:bodyPr>
          <a:lstStyle/>
          <a:p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ko-K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ko-KR" sz="1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ko-KR" sz="1800" b="1" dirty="0" smtClean="0">
                <a:solidFill>
                  <a:schemeClr val="accent5">
                    <a:lumMod val="75000"/>
                  </a:schemeClr>
                </a:solidFill>
              </a:rPr>
              <a:t>GIST </a:t>
            </a:r>
            <a:r>
              <a:rPr lang="ko-KR" altLang="en-US" sz="1800" b="1" dirty="0" smtClean="0">
                <a:solidFill>
                  <a:schemeClr val="accent5">
                    <a:lumMod val="75000"/>
                  </a:schemeClr>
                </a:solidFill>
              </a:rPr>
              <a:t>블록체인경제 센터</a:t>
            </a:r>
            <a:endParaRPr lang="en-US" altLang="ko-KR" sz="1800" dirty="0"/>
          </a:p>
          <a:p>
            <a:r>
              <a:rPr lang="ko-KR" altLang="en-US" sz="1800" b="1" dirty="0" smtClean="0">
                <a:solidFill>
                  <a:schemeClr val="accent5">
                    <a:lumMod val="75000"/>
                  </a:schemeClr>
                </a:solidFill>
              </a:rPr>
              <a:t>이흥노 교수 </a:t>
            </a:r>
            <a:endParaRPr lang="en-US" altLang="ko-K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ko-KR" sz="1800" dirty="0" smtClean="0"/>
              <a:t>April 16th  2019</a:t>
            </a:r>
            <a:endParaRPr lang="en-US" altLang="ko-KR" sz="1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err="1" smtClean="0"/>
              <a:t>이흥노</a:t>
            </a:r>
            <a:r>
              <a:rPr lang="ko-KR" altLang="en-US" dirty="0" smtClean="0"/>
              <a:t> 교수 강의자료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B01F-E8AA-4866-B349-F70F0A5AC7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 Guidance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미국 </a:t>
            </a:r>
            <a:r>
              <a:rPr lang="en-US" altLang="ko-KR" dirty="0" smtClean="0"/>
              <a:t>SEC 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2019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오랫동안 기대되었던 </a:t>
            </a:r>
            <a:r>
              <a:rPr lang="en-US" altLang="ko-KR" dirty="0" smtClean="0"/>
              <a:t>Crypto Token Guidance</a:t>
            </a:r>
            <a:r>
              <a:rPr lang="ko-KR" altLang="en-US" dirty="0" smtClean="0"/>
              <a:t>를 발표하였다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목적</a:t>
            </a:r>
            <a:r>
              <a:rPr lang="en-US" altLang="ko-KR" dirty="0" smtClean="0"/>
              <a:t>: </a:t>
            </a:r>
          </a:p>
          <a:p>
            <a:r>
              <a:rPr lang="ko-KR" altLang="en-US" dirty="0" smtClean="0"/>
              <a:t>어떤 공급자가 제공하는 토큰이 증권인지 아닌지 여부를 판단할 수 있는 가이드라인 제공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필요성</a:t>
            </a:r>
            <a:r>
              <a:rPr lang="en-US" altLang="ko-KR" dirty="0" smtClean="0"/>
              <a:t>: plain English guidance with examples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779912" y="457200"/>
            <a:ext cx="5187584" cy="5708104"/>
            <a:chOff x="2426" y="288"/>
            <a:chExt cx="2651" cy="291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6" y="288"/>
              <a:ext cx="2651" cy="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88"/>
              <a:ext cx="2655" cy="2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0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62253"/>
            <a:ext cx="5827712" cy="1605116"/>
          </a:xfrm>
        </p:spPr>
        <p:txBody>
          <a:bodyPr/>
          <a:lstStyle/>
          <a:p>
            <a:r>
              <a:rPr lang="ko-KR" altLang="en-US" dirty="0" smtClean="0"/>
              <a:t>제목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5696" y="4855212"/>
            <a:ext cx="6552727" cy="1334356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Cryptocurrencies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/>
              <a:t>Digital Assets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투자계약증권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여부 분석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835696" y="786410"/>
            <a:ext cx="6974847" cy="3895683"/>
            <a:chOff x="2754" y="1434"/>
            <a:chExt cx="2306" cy="144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54" y="1434"/>
              <a:ext cx="2306" cy="144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434"/>
              <a:ext cx="2310" cy="145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/>
              <p14:cNvContentPartPr/>
              <p14:nvPr/>
            </p14:nvContentPartPr>
            <p14:xfrm>
              <a:off x="4327444" y="3556916"/>
              <a:ext cx="4389120" cy="69840"/>
            </p14:xfrm>
          </p:contentPart>
        </mc:Choice>
        <mc:Fallback xmlns="">
          <p:pic>
            <p:nvPicPr>
              <p:cNvPr id="7" name="잉크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2044" y="3553316"/>
                <a:ext cx="43981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잉크 10"/>
              <p14:cNvContentPartPr/>
              <p14:nvPr/>
            </p14:nvContentPartPr>
            <p14:xfrm>
              <a:off x="2160964" y="3797756"/>
              <a:ext cx="4636440" cy="82800"/>
            </p14:xfrm>
          </p:contentPart>
        </mc:Choice>
        <mc:Fallback xmlns="">
          <p:pic>
            <p:nvPicPr>
              <p:cNvPr id="11" name="잉크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5204" y="3784796"/>
                <a:ext cx="4645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잉크 12"/>
              <p14:cNvContentPartPr/>
              <p14:nvPr/>
            </p14:nvContentPartPr>
            <p14:xfrm>
              <a:off x="6845284" y="3799196"/>
              <a:ext cx="1230480" cy="41400"/>
            </p14:xfrm>
          </p:contentPart>
        </mc:Choice>
        <mc:Fallback xmlns="">
          <p:pic>
            <p:nvPicPr>
              <p:cNvPr id="13" name="잉크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1684" y="3786596"/>
                <a:ext cx="1237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잉크 24"/>
              <p14:cNvContentPartPr/>
              <p14:nvPr/>
            </p14:nvContentPartPr>
            <p14:xfrm>
              <a:off x="5285764" y="4922756"/>
              <a:ext cx="293760" cy="324000"/>
            </p14:xfrm>
          </p:contentPart>
        </mc:Choice>
        <mc:Fallback xmlns="">
          <p:pic>
            <p:nvPicPr>
              <p:cNvPr id="25" name="잉크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2884" y="4916636"/>
                <a:ext cx="3049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잉크 46"/>
              <p14:cNvContentPartPr/>
              <p14:nvPr/>
            </p14:nvContentPartPr>
            <p14:xfrm>
              <a:off x="4981564" y="5088716"/>
              <a:ext cx="4181760" cy="586080"/>
            </p14:xfrm>
          </p:contentPart>
        </mc:Choice>
        <mc:Fallback xmlns="">
          <p:pic>
            <p:nvPicPr>
              <p:cNvPr id="47" name="잉크 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6524" y="5080436"/>
                <a:ext cx="418932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잉크 52"/>
              <p14:cNvContentPartPr/>
              <p14:nvPr/>
            </p14:nvContentPartPr>
            <p14:xfrm>
              <a:off x="4418884" y="5496596"/>
              <a:ext cx="774720" cy="615240"/>
            </p14:xfrm>
          </p:contentPart>
        </mc:Choice>
        <mc:Fallback xmlns="">
          <p:pic>
            <p:nvPicPr>
              <p:cNvPr id="53" name="잉크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844" y="5494076"/>
                <a:ext cx="78228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잉크 57"/>
              <p14:cNvContentPartPr/>
              <p14:nvPr/>
            </p14:nvContentPartPr>
            <p14:xfrm>
              <a:off x="2056204" y="6116156"/>
              <a:ext cx="1423080" cy="371160"/>
            </p14:xfrm>
          </p:contentPart>
        </mc:Choice>
        <mc:Fallback xmlns="">
          <p:pic>
            <p:nvPicPr>
              <p:cNvPr id="58" name="잉크 5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51524" y="6112196"/>
                <a:ext cx="14403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46" name="잉크 6145"/>
              <p14:cNvContentPartPr/>
              <p14:nvPr/>
            </p14:nvContentPartPr>
            <p14:xfrm>
              <a:off x="1738684" y="5699276"/>
              <a:ext cx="2692800" cy="570960"/>
            </p14:xfrm>
          </p:contentPart>
        </mc:Choice>
        <mc:Fallback xmlns="">
          <p:pic>
            <p:nvPicPr>
              <p:cNvPr id="6146" name="잉크 61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29324" y="5692436"/>
                <a:ext cx="271044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3" name="잉크 6152"/>
              <p14:cNvContentPartPr/>
              <p14:nvPr/>
            </p14:nvContentPartPr>
            <p14:xfrm>
              <a:off x="201124" y="1797236"/>
              <a:ext cx="2642400" cy="2395440"/>
            </p14:xfrm>
          </p:contentPart>
        </mc:Choice>
        <mc:Fallback xmlns="">
          <p:pic>
            <p:nvPicPr>
              <p:cNvPr id="6153" name="잉크 615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0324" y="1788956"/>
                <a:ext cx="2656800" cy="24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63" name="잉크 6162"/>
              <p14:cNvContentPartPr/>
              <p14:nvPr/>
            </p14:nvContentPartPr>
            <p14:xfrm>
              <a:off x="2657044" y="2084876"/>
              <a:ext cx="3117960" cy="51480"/>
            </p14:xfrm>
          </p:contentPart>
        </mc:Choice>
        <mc:Fallback xmlns="">
          <p:pic>
            <p:nvPicPr>
              <p:cNvPr id="6163" name="잉크 61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52004" y="2070476"/>
                <a:ext cx="312660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9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Howey Test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Howey test </a:t>
            </a:r>
          </a:p>
          <a:p>
            <a:pPr lvl="1"/>
            <a:r>
              <a:rPr lang="en-US" altLang="ko-KR" dirty="0" smtClean="0"/>
              <a:t>US </a:t>
            </a:r>
            <a:r>
              <a:rPr lang="en-US" altLang="ko-KR" dirty="0"/>
              <a:t>Supreme </a:t>
            </a:r>
            <a:r>
              <a:rPr lang="en-US" altLang="ko-KR" dirty="0" smtClean="0"/>
              <a:t>Court</a:t>
            </a:r>
            <a:endParaRPr lang="ko-KR" altLang="en-US" dirty="0"/>
          </a:p>
          <a:p>
            <a:pPr lvl="1"/>
            <a:r>
              <a:rPr lang="ko-KR" altLang="en-US" dirty="0"/>
              <a:t>투자 계약의 존재 판단 </a:t>
            </a:r>
            <a:r>
              <a:rPr lang="ko-KR" altLang="en-US" dirty="0" smtClean="0"/>
              <a:t>근거 제공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Under the Howey test, </a:t>
            </a:r>
          </a:p>
          <a:p>
            <a:pPr lvl="1"/>
            <a:r>
              <a:rPr lang="en-US" altLang="ko-KR" dirty="0" smtClean="0"/>
              <a:t>an investment contract exists when there is 1) </a:t>
            </a:r>
            <a:r>
              <a:rPr lang="en-US" altLang="ko-KR" dirty="0" smtClean="0">
                <a:solidFill>
                  <a:srgbClr val="FF0000"/>
                </a:solidFill>
              </a:rPr>
              <a:t>the investment of money</a:t>
            </a:r>
            <a:r>
              <a:rPr lang="en-US" altLang="ko-KR" dirty="0" smtClean="0"/>
              <a:t> 2) in </a:t>
            </a:r>
            <a:r>
              <a:rPr lang="en-US" altLang="ko-KR" dirty="0" smtClean="0">
                <a:solidFill>
                  <a:srgbClr val="FF0000"/>
                </a:solidFill>
              </a:rPr>
              <a:t>a common enterprise 3) with a reasonable expectation of profits to be derived from the efforts of other</a:t>
            </a:r>
            <a:r>
              <a:rPr lang="en-US" altLang="ko-KR" dirty="0" smtClean="0"/>
              <a:t>s.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6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110114" cy="1600200"/>
          </a:xfrm>
        </p:spPr>
        <p:txBody>
          <a:bodyPr/>
          <a:lstStyle/>
          <a:p>
            <a:r>
              <a:rPr lang="en-US" altLang="ko-KR" dirty="0" smtClean="0"/>
              <a:t>Federal Securities Law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1667139"/>
            <a:ext cx="6894090" cy="4210133"/>
          </a:xfrm>
        </p:spPr>
        <p:txBody>
          <a:bodyPr>
            <a:normAutofit/>
          </a:bodyPr>
          <a:lstStyle/>
          <a:p>
            <a:r>
              <a:rPr lang="en-US" altLang="ko-KR" sz="2400" b="1" dirty="0" smtClean="0"/>
              <a:t>Law requires</a:t>
            </a:r>
            <a:endParaRPr lang="en-US" altLang="ko-KR" sz="2400" b="1" dirty="0"/>
          </a:p>
          <a:p>
            <a:pPr marL="285750" indent="-285750">
              <a:buFontTx/>
              <a:buChar char="-"/>
            </a:pPr>
            <a:r>
              <a:rPr lang="en-US" altLang="ko-KR" sz="2400" b="1" dirty="0" err="1" smtClean="0"/>
              <a:t>Offerrers</a:t>
            </a:r>
            <a:r>
              <a:rPr lang="en-US" altLang="ko-KR" sz="2400" b="1" dirty="0" smtClean="0"/>
              <a:t> and the sales of securities be registered. </a:t>
            </a:r>
            <a:endParaRPr lang="en-US" altLang="ko-KR" sz="2400" b="1" dirty="0"/>
          </a:p>
          <a:p>
            <a:pPr marL="285750" indent="-285750">
              <a:buFontTx/>
              <a:buChar char="-"/>
            </a:pPr>
            <a:r>
              <a:rPr lang="en-US" altLang="ko-KR" sz="2400" b="1" dirty="0"/>
              <a:t>Information disclosure </a:t>
            </a:r>
            <a:r>
              <a:rPr lang="en-US" altLang="ko-KR" sz="2400" b="1" dirty="0" smtClean="0"/>
              <a:t>be made for </a:t>
            </a:r>
            <a:r>
              <a:rPr lang="en-US" altLang="ko-KR" sz="2400" b="1" dirty="0"/>
              <a:t>informed investment </a:t>
            </a:r>
            <a:r>
              <a:rPr lang="en-US" altLang="ko-KR" sz="2400" b="1" dirty="0" smtClean="0"/>
              <a:t>decisions. </a:t>
            </a:r>
          </a:p>
          <a:p>
            <a:pPr marL="285750" indent="-285750">
              <a:buFontTx/>
              <a:buChar char="-"/>
            </a:pPr>
            <a:endParaRPr lang="en-US" altLang="ko-KR" sz="2400" b="1" dirty="0"/>
          </a:p>
          <a:p>
            <a:pPr marL="285750" indent="-285750">
              <a:buFontTx/>
              <a:buChar char="-"/>
            </a:pPr>
            <a:endParaRPr lang="en-US" altLang="ko-KR" sz="2400" b="1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Information disclosure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476155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꼭 밝혀야 하는 정보에는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 성공 여부에 큰 영향을 끼치는 경영진의 노력</a:t>
            </a:r>
            <a:r>
              <a:rPr lang="en-US" altLang="ko-KR" dirty="0" smtClean="0"/>
              <a:t>,</a:t>
            </a:r>
            <a:r>
              <a:rPr lang="ko-KR" altLang="en-US" dirty="0" smtClean="0"/>
              <a:t> 기업의 방향과 현재의 진행 상태 정보를 포함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정보의 비대칭 문제 존재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ko-KR" altLang="en-US" dirty="0" smtClean="0"/>
              <a:t>경영진 혹은 프로모터 와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>
              <a:buFontTx/>
              <a:buChar char="-"/>
            </a:pPr>
            <a:r>
              <a:rPr lang="ko-KR" altLang="en-US" dirty="0" smtClean="0"/>
              <a:t>투자자 간에 존재할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법에서 요구하는 절차에 따른 정보의 공개는 정보의 비대칭을 줄여주</a:t>
            </a:r>
            <a:r>
              <a:rPr lang="ko-KR" altLang="en-US" dirty="0"/>
              <a:t>고</a:t>
            </a:r>
            <a:r>
              <a:rPr lang="ko-KR" altLang="en-US" dirty="0" smtClean="0"/>
              <a:t> 투자자가 합리적인 투자결정을 할 수 있게 도와준다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0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Howey test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10394" y="1772816"/>
            <a:ext cx="2832909" cy="3855098"/>
          </a:xfrm>
        </p:spPr>
        <p:txBody>
          <a:bodyPr>
            <a:normAutofit lnSpcReduction="10000"/>
          </a:bodyPr>
          <a:lstStyle/>
          <a:p>
            <a:endParaRPr lang="en-US" altLang="ko-KR" dirty="0"/>
          </a:p>
          <a:p>
            <a:pPr marL="342900" indent="-342900">
              <a:buAutoNum type="alphaUcPeriod"/>
            </a:pPr>
            <a:r>
              <a:rPr lang="ko-KR" altLang="en-US" dirty="0" smtClean="0"/>
              <a:t>돈의 투자</a:t>
            </a:r>
            <a:endParaRPr lang="en-US" altLang="ko-KR" dirty="0" smtClean="0"/>
          </a:p>
          <a:p>
            <a:pPr marL="342900" indent="-342900">
              <a:buAutoNum type="alphaUcPeriod"/>
            </a:pPr>
            <a:r>
              <a:rPr lang="ko-KR" altLang="en-US" dirty="0" smtClean="0"/>
              <a:t>공동기업</a:t>
            </a:r>
            <a:endParaRPr lang="en-US" altLang="ko-KR" dirty="0" smtClean="0"/>
          </a:p>
          <a:p>
            <a:pPr marL="342900" indent="-342900">
              <a:buAutoNum type="alphaUcPeriod"/>
            </a:pPr>
            <a:r>
              <a:rPr lang="ko-KR" altLang="en-US" dirty="0" smtClean="0"/>
              <a:t>다른 자들의 노력으로 생겨나는 이익에 대한 기대</a:t>
            </a:r>
            <a:endParaRPr lang="en-US" altLang="ko-KR" dirty="0" smtClean="0"/>
          </a:p>
          <a:p>
            <a:pPr marL="342900" indent="-342900">
              <a:buAutoNum type="alphaUcPeriod"/>
            </a:pP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Purchaser</a:t>
            </a:r>
          </a:p>
          <a:p>
            <a:r>
              <a:rPr lang="en-US" altLang="ko-KR" dirty="0" smtClean="0"/>
              <a:t>Vs.</a:t>
            </a:r>
          </a:p>
          <a:p>
            <a:r>
              <a:rPr lang="en-US" altLang="ko-KR" dirty="0" smtClean="0"/>
              <a:t>Active Participants (APs) or</a:t>
            </a:r>
          </a:p>
          <a:p>
            <a:r>
              <a:rPr lang="en-US" altLang="ko-KR" dirty="0" smtClean="0"/>
              <a:t>Promoters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15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3501357" y="-463720"/>
            <a:ext cx="5672707" cy="6825952"/>
            <a:chOff x="3851920" y="457200"/>
            <a:chExt cx="4752528" cy="5708104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3923928" y="457200"/>
              <a:ext cx="4599665" cy="3922704"/>
              <a:chOff x="2738" y="288"/>
              <a:chExt cx="2232" cy="2226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38" y="288"/>
                <a:ext cx="2228" cy="2226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" t="35592" r="-110" b="15838"/>
              <a:stretch/>
            </p:blipFill>
            <p:spPr bwMode="auto">
              <a:xfrm>
                <a:off x="2738" y="1118"/>
                <a:ext cx="2232" cy="1083"/>
              </a:xfrm>
              <a:prstGeom prst="flowChartProcess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3851920" y="4379904"/>
              <a:ext cx="4752528" cy="17854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65762" y="4076172"/>
            <a:ext cx="54032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구매자가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DA </a:t>
            </a:r>
            <a:r>
              <a:rPr lang="ko-KR" altLang="en-US" dirty="0" smtClean="0"/>
              <a:t>배포에 참여함으로써</a:t>
            </a:r>
            <a:r>
              <a:rPr lang="en-US" altLang="ko-KR" dirty="0"/>
              <a:t> </a:t>
            </a:r>
            <a:r>
              <a:rPr lang="ko-KR" altLang="en-US" dirty="0" smtClean="0"/>
              <a:t>혹은 </a:t>
            </a:r>
            <a:endParaRPr lang="en-US" altLang="ko-KR" dirty="0" smtClean="0"/>
          </a:p>
          <a:p>
            <a:r>
              <a:rPr lang="en-US" altLang="ko-KR" dirty="0" smtClean="0"/>
              <a:t>DA</a:t>
            </a:r>
            <a:r>
              <a:rPr lang="ko-KR" altLang="en-US" dirty="0" smtClean="0"/>
              <a:t>가치가 상승하여</a:t>
            </a:r>
            <a:r>
              <a:rPr lang="en-US" altLang="ko-KR" dirty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시장에 매각함으로서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이익을 현실화 할 것을 기대할 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프로모터가 기업의 성공에 필요한 서비스를 제공</a:t>
            </a:r>
            <a:endParaRPr lang="en-US" altLang="ko-KR" dirty="0" smtClean="0"/>
          </a:p>
          <a:p>
            <a:r>
              <a:rPr lang="ko-KR" altLang="en-US" dirty="0" smtClean="0"/>
              <a:t>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구매자는 이런 노력으로 부터 이익이 발생</a:t>
            </a:r>
            <a:endParaRPr lang="en-US" altLang="ko-KR" dirty="0" smtClean="0"/>
          </a:p>
          <a:p>
            <a:r>
              <a:rPr lang="ko-KR" altLang="en-US" dirty="0" smtClean="0"/>
              <a:t>할 것을 기대할 때 만족된다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9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6822082" cy="1600200"/>
          </a:xfrm>
        </p:spPr>
        <p:txBody>
          <a:bodyPr/>
          <a:lstStyle/>
          <a:p>
            <a:r>
              <a:rPr lang="ko-KR" altLang="en-US" dirty="0" smtClean="0"/>
              <a:t>다른 자들의 노력에 의지함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7758186" cy="381158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Two Qs</a:t>
            </a:r>
          </a:p>
          <a:p>
            <a:r>
              <a:rPr lang="en-US" altLang="ko-KR" dirty="0" smtClean="0"/>
              <a:t>1. </a:t>
            </a:r>
            <a:r>
              <a:rPr lang="ko-KR" altLang="en-US" dirty="0" smtClean="0"/>
              <a:t>구매자가 </a:t>
            </a:r>
            <a:r>
              <a:rPr lang="en-US" altLang="ko-KR" dirty="0" smtClean="0"/>
              <a:t>AP</a:t>
            </a:r>
            <a:r>
              <a:rPr lang="ko-KR" altLang="en-US" dirty="0" smtClean="0"/>
              <a:t>의 노력에 의지하는 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r>
              <a:rPr lang="en-US" altLang="ko-KR" dirty="0" smtClean="0"/>
              <a:t>2. AP</a:t>
            </a:r>
            <a:r>
              <a:rPr lang="ko-KR" altLang="en-US" dirty="0" smtClean="0"/>
              <a:t>의 노력이 기업의 성공에 근본적인가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예시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- AP</a:t>
            </a:r>
            <a:r>
              <a:rPr lang="ko-KR" altLang="en-US" dirty="0" smtClean="0"/>
              <a:t>가 네트워크의 개발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판촉에 책임을 질 때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특히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구매자가</a:t>
            </a:r>
            <a:r>
              <a:rPr lang="ko-KR" altLang="en-US" dirty="0" smtClean="0"/>
              <a:t> 네트워크가 그 고유 목적과 기능을 하도록 </a:t>
            </a:r>
            <a:r>
              <a:rPr lang="en-US" altLang="ko-KR" dirty="0"/>
              <a:t>AP</a:t>
            </a:r>
            <a:r>
              <a:rPr lang="ko-KR" altLang="en-US" dirty="0"/>
              <a:t>가 </a:t>
            </a:r>
            <a:r>
              <a:rPr lang="ko-KR" altLang="en-US" dirty="0" smtClean="0"/>
              <a:t>관리감독 기능을 수행 해 줄 것을 </a:t>
            </a:r>
            <a:r>
              <a:rPr lang="ko-KR" altLang="en-US" dirty="0" smtClean="0">
                <a:solidFill>
                  <a:srgbClr val="FF0000"/>
                </a:solidFill>
              </a:rPr>
              <a:t>기대할 때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판매 시 네트워크가 온전하게 작동하지 않거나 아직 개발 중 </a:t>
            </a:r>
            <a:r>
              <a:rPr lang="ko-KR" altLang="en-US" dirty="0" err="1" smtClean="0"/>
              <a:t>일때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5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6246018" cy="1600200"/>
          </a:xfrm>
        </p:spPr>
        <p:txBody>
          <a:bodyPr/>
          <a:lstStyle/>
          <a:p>
            <a:r>
              <a:rPr lang="ko-KR" altLang="en-US" dirty="0"/>
              <a:t>다른 자들의 노력에 </a:t>
            </a:r>
            <a:r>
              <a:rPr lang="ko-KR" altLang="en-US" dirty="0" smtClean="0"/>
              <a:t>의지함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7254130" cy="381158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AP</a:t>
            </a:r>
            <a:r>
              <a:rPr lang="ko-KR" altLang="en-US" dirty="0" smtClean="0"/>
              <a:t>가</a:t>
            </a:r>
            <a:r>
              <a:rPr lang="en-US" altLang="ko-KR" dirty="0"/>
              <a:t> </a:t>
            </a:r>
            <a:r>
              <a:rPr lang="ko-KR" altLang="en-US" dirty="0" smtClean="0"/>
              <a:t>수행해야만 하는 것으로 기대되는 근본적인 업무 존재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DA</a:t>
            </a:r>
            <a:r>
              <a:rPr lang="ko-KR" altLang="en-US" dirty="0" smtClean="0"/>
              <a:t> 시장을 만들거나 가격을 생성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네트워크 개발에 중심적 역할 수행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네트워크 운영에 지속적인 역할과 중요한 결정 수행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네트워크의 </a:t>
            </a:r>
            <a:r>
              <a:rPr lang="ko-KR" altLang="en-US" dirty="0"/>
              <a:t>가치를 촉진하기 위해 최선의 노력을 해줄 것을 기대할</a:t>
            </a:r>
            <a:r>
              <a:rPr lang="en-US" altLang="ko-KR" dirty="0"/>
              <a:t> </a:t>
            </a:r>
            <a:r>
              <a:rPr lang="ko-KR" altLang="en-US" dirty="0"/>
              <a:t>때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수익의 기대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7885112" cy="381158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다음과 같은 것들이 많으면 많을 수록 수익의 기대가 커짐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운영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개선과 같은 긍정적인 네트워크의 개발로 인한 자산의 증대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DA</a:t>
            </a:r>
            <a:r>
              <a:rPr lang="ko-KR" altLang="en-US" dirty="0" smtClean="0"/>
              <a:t>을 팔 수 있는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마켓의 존재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DA</a:t>
            </a:r>
            <a:r>
              <a:rPr lang="ko-KR" altLang="en-US" dirty="0"/>
              <a:t> </a:t>
            </a:r>
            <a:r>
              <a:rPr lang="ko-KR" altLang="en-US" dirty="0" smtClean="0"/>
              <a:t>소유자에게 배당금 지급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AP</a:t>
            </a:r>
            <a:r>
              <a:rPr lang="ko-KR" altLang="en-US" dirty="0" smtClean="0"/>
              <a:t>의 노력으로 자산가치의 증대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DA</a:t>
            </a:r>
            <a:r>
              <a:rPr lang="ko-KR" altLang="en-US" dirty="0" smtClean="0"/>
              <a:t>이 잠재적 투자자에게 폭넓게 배포되었을 때</a:t>
            </a:r>
            <a:r>
              <a:rPr lang="en-US" altLang="ko-KR" dirty="0" smtClean="0"/>
              <a:t>, DA</a:t>
            </a:r>
            <a:r>
              <a:rPr lang="ko-KR" altLang="en-US" dirty="0" smtClean="0"/>
              <a:t>가 어떤 서비스나 상품을 사용하는 한정된 사용자에게 배포된 것이 아니라</a:t>
            </a:r>
            <a:endParaRPr lang="en-US" altLang="ko-KR" dirty="0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1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수익의 </a:t>
            </a:r>
            <a:r>
              <a:rPr lang="ko-KR" altLang="en-US" dirty="0" smtClean="0"/>
              <a:t>기대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7686178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AP</a:t>
            </a:r>
            <a:r>
              <a:rPr lang="ko-KR" altLang="en-US" sz="2000" dirty="0" smtClean="0"/>
              <a:t>가 네트워크 혹은 </a:t>
            </a:r>
            <a:r>
              <a:rPr lang="en-US" altLang="ko-KR" sz="2000" dirty="0" smtClean="0"/>
              <a:t>DA</a:t>
            </a:r>
            <a:r>
              <a:rPr lang="ko-KR" altLang="en-US" sz="2000" dirty="0" smtClean="0"/>
              <a:t>를 만들기에 필요한 수준 이상의 자금을 모집한 때</a:t>
            </a: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AP</a:t>
            </a:r>
            <a:r>
              <a:rPr lang="ko-KR" altLang="en-US" sz="2000" dirty="0" smtClean="0"/>
              <a:t>가 </a:t>
            </a:r>
            <a:r>
              <a:rPr lang="en-US" altLang="ko-KR" sz="2000" dirty="0" smtClean="0"/>
              <a:t>proceeds</a:t>
            </a:r>
            <a:r>
              <a:rPr lang="ko-KR" altLang="en-US" sz="2000" dirty="0" smtClean="0"/>
              <a:t>를 사용하여 지속적으로 네트워크 혹은 </a:t>
            </a:r>
            <a:r>
              <a:rPr lang="en-US" altLang="ko-KR" sz="2000" dirty="0" smtClean="0"/>
              <a:t>DA</a:t>
            </a:r>
            <a:r>
              <a:rPr lang="ko-KR" altLang="en-US" sz="2000" dirty="0" smtClean="0"/>
              <a:t>의 가치를 증강 시킬 때</a:t>
            </a: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다음의 것들이 </a:t>
            </a:r>
            <a:r>
              <a:rPr lang="ko-KR" altLang="en-US" sz="2000" dirty="0" err="1" smtClean="0"/>
              <a:t>마켓팅될</a:t>
            </a:r>
            <a:r>
              <a:rPr lang="ko-KR" altLang="en-US" sz="2000" dirty="0" smtClean="0"/>
              <a:t> 때</a:t>
            </a:r>
            <a:endParaRPr lang="en-US" altLang="ko-K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 err="1" smtClean="0"/>
              <a:t>Expertises</a:t>
            </a:r>
            <a:r>
              <a:rPr lang="en-US" altLang="ko-KR" sz="1800" dirty="0" smtClean="0"/>
              <a:t> of 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/>
              <a:t>Holders of DAs are Investors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/>
              <a:t>Proceeds are used for network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/>
              <a:t>Future functionality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Promise to build a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Transferability of 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Availability of a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4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SEC</a:t>
            </a:r>
          </a:p>
          <a:p>
            <a:r>
              <a:rPr lang="en-US" altLang="ko-KR" dirty="0" smtClean="0"/>
              <a:t>Framework for Investment Contract Analysis of Digital Assets</a:t>
            </a:r>
          </a:p>
          <a:p>
            <a:r>
              <a:rPr lang="en-US" altLang="ko-KR" dirty="0" smtClean="0"/>
              <a:t>Examples</a:t>
            </a:r>
          </a:p>
          <a:p>
            <a:r>
              <a:rPr lang="ko-KR" altLang="en-US" dirty="0" smtClean="0"/>
              <a:t>시사점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51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Sold for Use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7885112" cy="381158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1800" dirty="0" smtClean="0"/>
              <a:t>When DAs are sold for use or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consumption by purchasers, the test is unmet! </a:t>
            </a:r>
          </a:p>
          <a:p>
            <a:endParaRPr lang="en-US" altLang="ko-KR" sz="1800" dirty="0"/>
          </a:p>
          <a:p>
            <a:r>
              <a:rPr lang="en-US" altLang="ko-KR" sz="1800" dirty="0" smtClean="0"/>
              <a:t>Sold for Use cases:</a:t>
            </a:r>
          </a:p>
          <a:p>
            <a:pPr marL="342900" indent="-342900">
              <a:buAutoNum type="arabicPeriod"/>
            </a:pPr>
            <a:r>
              <a:rPr lang="en-US" altLang="ko-KR" sz="1800" dirty="0" smtClean="0"/>
              <a:t>DAs are fully developed. </a:t>
            </a:r>
          </a:p>
          <a:p>
            <a:pPr marL="342900" indent="-342900">
              <a:buAutoNum type="arabicPeriod"/>
            </a:pPr>
            <a:r>
              <a:rPr lang="en-US" altLang="ko-KR" sz="1800" dirty="0" smtClean="0"/>
              <a:t>DAs meet the needs of users.</a:t>
            </a:r>
          </a:p>
          <a:p>
            <a:pPr marL="342900" indent="-342900">
              <a:buAutoNum type="arabicPeriod"/>
            </a:pPr>
            <a:r>
              <a:rPr lang="en-US" altLang="ko-KR" sz="1800" dirty="0" smtClean="0"/>
              <a:t>Prospects for value appreciation is small. </a:t>
            </a:r>
          </a:p>
          <a:p>
            <a:pPr marL="342900" indent="-342900">
              <a:buAutoNum type="arabicPeriod"/>
            </a:pPr>
            <a:r>
              <a:rPr lang="en-US" altLang="ko-KR" sz="1800" dirty="0" smtClean="0"/>
              <a:t>For currency application, it can be immediately usable to make payments. </a:t>
            </a:r>
            <a:endParaRPr lang="en-US" altLang="ko-KR" sz="1800" dirty="0"/>
          </a:p>
          <a:p>
            <a:pPr marL="342900" indent="-342900">
              <a:buAutoNum type="arabicPeriod"/>
            </a:pPr>
            <a:r>
              <a:rPr lang="en-US" altLang="ko-KR" sz="1800" dirty="0" smtClean="0"/>
              <a:t>DAs </a:t>
            </a:r>
            <a:r>
              <a:rPr lang="en-US" altLang="ko-KR" sz="1800" dirty="0"/>
              <a:t>are redeemable within the </a:t>
            </a:r>
            <a:r>
              <a:rPr lang="en-US" altLang="ko-KR" sz="1800" dirty="0" smtClean="0"/>
              <a:t>network</a:t>
            </a:r>
          </a:p>
          <a:p>
            <a:pPr marL="342900" indent="-342900">
              <a:buAutoNum type="arabicPeriod"/>
            </a:pPr>
            <a:r>
              <a:rPr lang="en-US" altLang="ko-KR" sz="1800" dirty="0" smtClean="0"/>
              <a:t>Marketed </a:t>
            </a:r>
            <a:r>
              <a:rPr lang="en-US" altLang="ko-KR" sz="1800" dirty="0"/>
              <a:t>for its functionality. </a:t>
            </a:r>
            <a:endParaRPr lang="en-US" altLang="ko-KR" sz="1800" dirty="0" smtClean="0"/>
          </a:p>
          <a:p>
            <a:pPr marL="342900" indent="-342900">
              <a:buAutoNum type="arabicPeriod"/>
            </a:pPr>
            <a:endParaRPr lang="en-US" altLang="ko-KR" sz="1800" dirty="0"/>
          </a:p>
          <a:p>
            <a:r>
              <a:rPr lang="en-US" altLang="ko-KR" sz="2600" b="1" dirty="0"/>
              <a:t>Sold-for-Use tokens are not </a:t>
            </a:r>
            <a:r>
              <a:rPr lang="en-US" altLang="ko-KR" sz="2600" b="1" dirty="0" smtClean="0"/>
              <a:t>securities!!!!</a:t>
            </a:r>
            <a:endParaRPr lang="ko-KR" altLang="en-US" sz="2600" b="1" dirty="0"/>
          </a:p>
          <a:p>
            <a:pPr marL="342900" indent="-342900">
              <a:buAutoNum type="arabicPeriod"/>
            </a:pPr>
            <a:endParaRPr lang="en-US" altLang="ko-KR" sz="1800" dirty="0"/>
          </a:p>
          <a:p>
            <a:pPr marL="342900" indent="-342900">
              <a:buAutoNum type="arabicPeriod"/>
            </a:pPr>
            <a:endParaRPr lang="ko-KR" altLang="en-US" sz="18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6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7614170" cy="381158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DAs are securities</a:t>
            </a:r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다른 자들의 노력에 의한 수익의 기대감이 있게 </a:t>
            </a:r>
            <a:r>
              <a:rPr lang="en-US" altLang="ko-KR" sz="2000" dirty="0" smtClean="0"/>
              <a:t>DA</a:t>
            </a:r>
            <a:r>
              <a:rPr lang="ko-KR" altLang="en-US" sz="2000" dirty="0" smtClean="0"/>
              <a:t>가 제공될 경우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DAs are not securities if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 smtClean="0"/>
              <a:t>Sold-for-Use.</a:t>
            </a:r>
          </a:p>
          <a:p>
            <a:endParaRPr lang="en-US" altLang="ko-KR" sz="2000" dirty="0"/>
          </a:p>
          <a:p>
            <a:r>
              <a:rPr lang="ko-KR" altLang="en-US" sz="2000" dirty="0" smtClean="0"/>
              <a:t>명확한 가이드라인은 </a:t>
            </a:r>
            <a:r>
              <a:rPr lang="en-US" altLang="ko-KR" sz="2000" dirty="0" smtClean="0"/>
              <a:t>SEC counsel</a:t>
            </a:r>
            <a:r>
              <a:rPr lang="ko-KR" altLang="en-US" sz="2000" dirty="0" smtClean="0"/>
              <a:t>과 상의해야</a:t>
            </a:r>
            <a:r>
              <a:rPr lang="en-US" altLang="ko-KR" sz="2000" dirty="0" smtClean="0"/>
              <a:t>…</a:t>
            </a:r>
          </a:p>
          <a:p>
            <a:endParaRPr lang="ko-KR" altLang="en-US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Bitcoin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No ICO </a:t>
            </a:r>
            <a:r>
              <a:rPr lang="en-US" altLang="ko-KR" dirty="0">
                <a:sym typeface="Wingdings" panose="05000000000000000000" pitchFamily="2" charset="2"/>
              </a:rPr>
              <a:t> No purchasers</a:t>
            </a:r>
            <a:endParaRPr lang="en-US" altLang="ko-KR" dirty="0"/>
          </a:p>
          <a:p>
            <a:r>
              <a:rPr lang="en-US" altLang="ko-KR" dirty="0" smtClean="0"/>
              <a:t>No common enterprise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9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Ethereum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ICO 2014</a:t>
            </a:r>
            <a:endParaRPr lang="en-US" altLang="ko-KR" dirty="0"/>
          </a:p>
          <a:p>
            <a:r>
              <a:rPr lang="en-US" altLang="ko-KR" dirty="0" smtClean="0"/>
              <a:t>Common enterprise exists in the beginning</a:t>
            </a:r>
          </a:p>
          <a:p>
            <a:r>
              <a:rPr lang="en-US" altLang="ko-KR" dirty="0" smtClean="0"/>
              <a:t>Purchasers</a:t>
            </a:r>
          </a:p>
          <a:p>
            <a:r>
              <a:rPr lang="en-US" altLang="ko-KR" dirty="0" smtClean="0"/>
              <a:t>Developers</a:t>
            </a:r>
          </a:p>
          <a:p>
            <a:endParaRPr lang="en-US" altLang="ko-KR" dirty="0"/>
          </a:p>
          <a:p>
            <a:r>
              <a:rPr lang="en-US" altLang="ko-KR" dirty="0" smtClean="0"/>
              <a:t>2019. </a:t>
            </a:r>
          </a:p>
          <a:p>
            <a:r>
              <a:rPr lang="en-US" altLang="ko-KR" dirty="0" smtClean="0"/>
              <a:t>Network completed and working</a:t>
            </a:r>
          </a:p>
          <a:p>
            <a:r>
              <a:rPr lang="en-US" altLang="ko-KR" dirty="0" smtClean="0"/>
              <a:t>In service.</a:t>
            </a:r>
          </a:p>
          <a:p>
            <a:r>
              <a:rPr lang="en-US" altLang="ko-KR" dirty="0" smtClean="0"/>
              <a:t>Not a common enterprise</a:t>
            </a:r>
          </a:p>
          <a:p>
            <a:pPr lvl="1"/>
            <a:r>
              <a:rPr lang="en-US" altLang="ko-KR" dirty="0" smtClean="0"/>
              <a:t>Everyone can suggest a fork and contribute improvement at </a:t>
            </a:r>
            <a:r>
              <a:rPr lang="en-US" altLang="ko-KR" dirty="0" err="1" smtClean="0"/>
              <a:t>Github</a:t>
            </a:r>
            <a:r>
              <a:rPr lang="en-US" altLang="ko-KR" dirty="0" smtClean="0"/>
              <a:t>!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8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Stable Coins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706" y="1341438"/>
            <a:ext cx="5452587" cy="4835525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2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 Tokens, July 2017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37" y="1377950"/>
            <a:ext cx="7172325" cy="47625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25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잉크 7"/>
              <p14:cNvContentPartPr/>
              <p14:nvPr/>
            </p14:nvContentPartPr>
            <p14:xfrm>
              <a:off x="1063337" y="1226126"/>
              <a:ext cx="4064760" cy="776160"/>
            </p14:xfrm>
          </p:contentPart>
        </mc:Choice>
        <mc:Fallback xmlns="">
          <p:pic>
            <p:nvPicPr>
              <p:cNvPr id="8" name="잉크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577" y="1214246"/>
                <a:ext cx="408420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잉크 11"/>
              <p14:cNvContentPartPr/>
              <p14:nvPr/>
            </p14:nvContentPartPr>
            <p14:xfrm>
              <a:off x="7453337" y="2193446"/>
              <a:ext cx="608040" cy="61560"/>
            </p14:xfrm>
          </p:contentPart>
        </mc:Choice>
        <mc:Fallback xmlns="">
          <p:pic>
            <p:nvPicPr>
              <p:cNvPr id="12" name="잉크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3617" y="2187686"/>
                <a:ext cx="6213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잉크 14"/>
              <p14:cNvContentPartPr/>
              <p14:nvPr/>
            </p14:nvContentPartPr>
            <p14:xfrm>
              <a:off x="1111217" y="2456606"/>
              <a:ext cx="843120" cy="36000"/>
            </p14:xfrm>
          </p:contentPart>
        </mc:Choice>
        <mc:Fallback xmlns="">
          <p:pic>
            <p:nvPicPr>
              <p:cNvPr id="15" name="잉크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4737" y="2450126"/>
                <a:ext cx="853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잉크 15"/>
              <p14:cNvContentPartPr/>
              <p14:nvPr/>
            </p14:nvContentPartPr>
            <p14:xfrm>
              <a:off x="1758497" y="2200286"/>
              <a:ext cx="1728000" cy="330120"/>
            </p14:xfrm>
          </p:contentPart>
        </mc:Choice>
        <mc:Fallback xmlns="">
          <p:pic>
            <p:nvPicPr>
              <p:cNvPr id="16" name="잉크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50577" y="2189846"/>
                <a:ext cx="1743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잉크 16"/>
              <p14:cNvContentPartPr/>
              <p14:nvPr/>
            </p14:nvContentPartPr>
            <p14:xfrm>
              <a:off x="1123457" y="2959886"/>
              <a:ext cx="4455000" cy="108000"/>
            </p14:xfrm>
          </p:contentPart>
        </mc:Choice>
        <mc:Fallback xmlns="">
          <p:pic>
            <p:nvPicPr>
              <p:cNvPr id="17" name="잉크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6977" y="2951246"/>
                <a:ext cx="4465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잉크 18"/>
              <p14:cNvContentPartPr/>
              <p14:nvPr/>
            </p14:nvContentPartPr>
            <p14:xfrm>
              <a:off x="1084217" y="4297646"/>
              <a:ext cx="4062600" cy="71280"/>
            </p14:xfrm>
          </p:contentPart>
        </mc:Choice>
        <mc:Fallback xmlns="">
          <p:pic>
            <p:nvPicPr>
              <p:cNvPr id="19" name="잉크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7017" y="4287566"/>
                <a:ext cx="40734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잉크 20"/>
              <p14:cNvContentPartPr/>
              <p14:nvPr/>
            </p14:nvContentPartPr>
            <p14:xfrm>
              <a:off x="5328257" y="4271366"/>
              <a:ext cx="2723040" cy="87120"/>
            </p14:xfrm>
          </p:contentPart>
        </mc:Choice>
        <mc:Fallback xmlns="">
          <p:pic>
            <p:nvPicPr>
              <p:cNvPr id="21" name="잉크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21777" y="4267766"/>
                <a:ext cx="27331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잉크 22"/>
              <p14:cNvContentPartPr/>
              <p14:nvPr/>
            </p14:nvContentPartPr>
            <p14:xfrm>
              <a:off x="1042097" y="4545326"/>
              <a:ext cx="1226520" cy="44280"/>
            </p14:xfrm>
          </p:contentPart>
        </mc:Choice>
        <mc:Fallback xmlns="">
          <p:pic>
            <p:nvPicPr>
              <p:cNvPr id="23" name="잉크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3457" y="4535246"/>
                <a:ext cx="123876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ETF Rejected, July 2018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1358900"/>
            <a:ext cx="7353300" cy="48006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26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/>
              <p14:cNvContentPartPr/>
              <p14:nvPr/>
            </p14:nvContentPartPr>
            <p14:xfrm>
              <a:off x="1781537" y="2245646"/>
              <a:ext cx="6991200" cy="164520"/>
            </p14:xfrm>
          </p:contentPart>
        </mc:Choice>
        <mc:Fallback xmlns="">
          <p:pic>
            <p:nvPicPr>
              <p:cNvPr id="7" name="잉크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3537" y="2214686"/>
                <a:ext cx="70225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잉크 7"/>
              <p14:cNvContentPartPr/>
              <p14:nvPr/>
            </p14:nvContentPartPr>
            <p14:xfrm>
              <a:off x="1038137" y="2545886"/>
              <a:ext cx="2283840" cy="59040"/>
            </p14:xfrm>
          </p:contentPart>
        </mc:Choice>
        <mc:Fallback xmlns="">
          <p:pic>
            <p:nvPicPr>
              <p:cNvPr id="8" name="잉크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8697" y="2489006"/>
                <a:ext cx="2316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잉크 8"/>
              <p14:cNvContentPartPr/>
              <p14:nvPr/>
            </p14:nvContentPartPr>
            <p14:xfrm>
              <a:off x="2955497" y="5001446"/>
              <a:ext cx="4990680" cy="165960"/>
            </p14:xfrm>
          </p:contentPart>
        </mc:Choice>
        <mc:Fallback xmlns="">
          <p:pic>
            <p:nvPicPr>
              <p:cNvPr id="9" name="잉크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7137" y="4939166"/>
                <a:ext cx="5024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잉크 9"/>
              <p14:cNvContentPartPr/>
              <p14:nvPr/>
            </p14:nvContentPartPr>
            <p14:xfrm>
              <a:off x="951017" y="5266406"/>
              <a:ext cx="978840" cy="106560"/>
            </p14:xfrm>
          </p:contentPart>
        </mc:Choice>
        <mc:Fallback xmlns="">
          <p:pic>
            <p:nvPicPr>
              <p:cNvPr id="10" name="잉크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4377" y="5231486"/>
                <a:ext cx="10188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잉크 11"/>
              <p14:cNvContentPartPr/>
              <p14:nvPr/>
            </p14:nvContentPartPr>
            <p14:xfrm>
              <a:off x="3950537" y="1936406"/>
              <a:ext cx="849600" cy="608760"/>
            </p14:xfrm>
          </p:contentPart>
        </mc:Choice>
        <mc:Fallback xmlns="">
          <p:pic>
            <p:nvPicPr>
              <p:cNvPr id="12" name="잉크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3337" y="1930286"/>
                <a:ext cx="86220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잉크 13"/>
              <p14:cNvContentPartPr/>
              <p14:nvPr/>
            </p14:nvContentPartPr>
            <p14:xfrm>
              <a:off x="4094537" y="2348966"/>
              <a:ext cx="4223880" cy="144000"/>
            </p14:xfrm>
          </p:contentPart>
        </mc:Choice>
        <mc:Fallback xmlns="">
          <p:pic>
            <p:nvPicPr>
              <p:cNvPr id="14" name="잉크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1297" y="2342486"/>
                <a:ext cx="4231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잉크 15"/>
              <p14:cNvContentPartPr/>
              <p14:nvPr/>
            </p14:nvContentPartPr>
            <p14:xfrm>
              <a:off x="874697" y="2617166"/>
              <a:ext cx="1329480" cy="46440"/>
            </p14:xfrm>
          </p:contentPart>
        </mc:Choice>
        <mc:Fallback xmlns="">
          <p:pic>
            <p:nvPicPr>
              <p:cNvPr id="16" name="잉크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8217" y="2614646"/>
                <a:ext cx="13384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잉크 17"/>
              <p14:cNvContentPartPr/>
              <p14:nvPr/>
            </p14:nvContentPartPr>
            <p14:xfrm>
              <a:off x="2159897" y="2602406"/>
              <a:ext cx="1317600" cy="93600"/>
            </p14:xfrm>
          </p:contentPart>
        </mc:Choice>
        <mc:Fallback xmlns="">
          <p:pic>
            <p:nvPicPr>
              <p:cNvPr id="18" name="잉크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53777" y="2596286"/>
                <a:ext cx="132624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8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Recognition of cryptocurrencies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178" y="1341438"/>
            <a:ext cx="6745643" cy="4835525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27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잉크 8"/>
              <p14:cNvContentPartPr/>
              <p14:nvPr/>
            </p14:nvContentPartPr>
            <p14:xfrm>
              <a:off x="5000297" y="2220806"/>
              <a:ext cx="990000" cy="77400"/>
            </p14:xfrm>
          </p:contentPart>
        </mc:Choice>
        <mc:Fallback xmlns="">
          <p:pic>
            <p:nvPicPr>
              <p:cNvPr id="9" name="잉크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9777" y="2164286"/>
                <a:ext cx="1034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잉크 9"/>
              <p14:cNvContentPartPr/>
              <p14:nvPr/>
            </p14:nvContentPartPr>
            <p14:xfrm>
              <a:off x="6925217" y="2197046"/>
              <a:ext cx="375480" cy="39600"/>
            </p14:xfrm>
          </p:contentPart>
        </mc:Choice>
        <mc:Fallback xmlns="">
          <p:pic>
            <p:nvPicPr>
              <p:cNvPr id="10" name="잉크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5417" y="2132246"/>
                <a:ext cx="4204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잉크 10"/>
              <p14:cNvContentPartPr/>
              <p14:nvPr/>
            </p14:nvContentPartPr>
            <p14:xfrm>
              <a:off x="1379417" y="2367686"/>
              <a:ext cx="3098160" cy="113040"/>
            </p14:xfrm>
          </p:contentPart>
        </mc:Choice>
        <mc:Fallback xmlns="">
          <p:pic>
            <p:nvPicPr>
              <p:cNvPr id="11" name="잉크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9977" y="2306486"/>
                <a:ext cx="31438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잉크 11"/>
              <p14:cNvContentPartPr/>
              <p14:nvPr/>
            </p14:nvContentPartPr>
            <p14:xfrm>
              <a:off x="3777377" y="3031886"/>
              <a:ext cx="2831400" cy="90360"/>
            </p14:xfrm>
          </p:contentPart>
        </mc:Choice>
        <mc:Fallback xmlns="">
          <p:pic>
            <p:nvPicPr>
              <p:cNvPr id="12" name="잉크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9577" y="2967806"/>
                <a:ext cx="29203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잉크 12"/>
              <p14:cNvContentPartPr/>
              <p14:nvPr/>
            </p14:nvContentPartPr>
            <p14:xfrm>
              <a:off x="2080337" y="3491966"/>
              <a:ext cx="3580560" cy="82440"/>
            </p14:xfrm>
          </p:contentPart>
        </mc:Choice>
        <mc:Fallback xmlns="">
          <p:pic>
            <p:nvPicPr>
              <p:cNvPr id="13" name="잉크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1177" y="3391526"/>
                <a:ext cx="3676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잉크 13"/>
              <p14:cNvContentPartPr/>
              <p14:nvPr/>
            </p14:nvContentPartPr>
            <p14:xfrm>
              <a:off x="5164817" y="3819206"/>
              <a:ext cx="1505520" cy="95040"/>
            </p14:xfrm>
          </p:contentPart>
        </mc:Choice>
        <mc:Fallback xmlns="">
          <p:pic>
            <p:nvPicPr>
              <p:cNvPr id="14" name="잉크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38537" y="3723086"/>
                <a:ext cx="1576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잉크 14"/>
              <p14:cNvContentPartPr/>
              <p14:nvPr/>
            </p14:nvContentPartPr>
            <p14:xfrm>
              <a:off x="2282657" y="4634246"/>
              <a:ext cx="3859920" cy="61200"/>
            </p14:xfrm>
          </p:contentPart>
        </mc:Choice>
        <mc:Fallback xmlns="">
          <p:pic>
            <p:nvPicPr>
              <p:cNvPr id="15" name="잉크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52057" y="4511126"/>
                <a:ext cx="39423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잉크 26"/>
              <p14:cNvContentPartPr/>
              <p14:nvPr/>
            </p14:nvContentPartPr>
            <p14:xfrm>
              <a:off x="3374897" y="1073486"/>
              <a:ext cx="5577120" cy="1487520"/>
            </p14:xfrm>
          </p:contentPart>
        </mc:Choice>
        <mc:Fallback xmlns="">
          <p:pic>
            <p:nvPicPr>
              <p:cNvPr id="27" name="잉크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60497" y="1063766"/>
                <a:ext cx="5605560" cy="15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5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시사점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Digital assets ~ Speculative market</a:t>
            </a:r>
          </a:p>
          <a:p>
            <a:r>
              <a:rPr lang="en-US" altLang="ko-KR" dirty="0" smtClean="0"/>
              <a:t>Should not make big promises causing expectation of value appreciations</a:t>
            </a:r>
          </a:p>
          <a:p>
            <a:r>
              <a:rPr lang="en-US" altLang="ko-KR" dirty="0" smtClean="0"/>
              <a:t>ICO</a:t>
            </a:r>
            <a:r>
              <a:rPr lang="ko-KR" altLang="en-US" dirty="0" smtClean="0"/>
              <a:t>를 하려면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투자자가 필요로 하는 서비스</a:t>
            </a:r>
            <a:r>
              <a:rPr lang="ko-KR" altLang="en-US" dirty="0"/>
              <a:t>와</a:t>
            </a:r>
            <a:r>
              <a:rPr lang="ko-KR" altLang="en-US" dirty="0" smtClean="0"/>
              <a:t> 상품을 제공하고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네트워크를 완성해라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SEC</a:t>
            </a:r>
            <a:r>
              <a:rPr lang="ko-KR" altLang="en-US" dirty="0" smtClean="0"/>
              <a:t> </a:t>
            </a:r>
            <a:r>
              <a:rPr lang="en-US" altLang="ko-KR" dirty="0" smtClean="0"/>
              <a:t>Valerie </a:t>
            </a:r>
            <a:r>
              <a:rPr lang="en-US" altLang="ko-KR" dirty="0" err="1" smtClean="0"/>
              <a:t>Szczepanik</a:t>
            </a:r>
            <a:r>
              <a:rPr lang="en-US" altLang="ko-KR" dirty="0" smtClean="0"/>
              <a:t>, Crypto </a:t>
            </a:r>
            <a:r>
              <a:rPr lang="ko-KR" altLang="en-US" dirty="0" smtClean="0"/>
              <a:t>산업발전 친화적인 노력으로 </a:t>
            </a:r>
            <a:r>
              <a:rPr lang="en-US" altLang="ko-KR" dirty="0" smtClean="0"/>
              <a:t>ICO</a:t>
            </a:r>
            <a:r>
              <a:rPr lang="ko-KR" altLang="en-US" dirty="0" smtClean="0"/>
              <a:t>가이드라인을 제공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블록체인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암호화폐를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미래 산업으로 봄으로써</a:t>
            </a:r>
            <a:r>
              <a:rPr lang="en-US" altLang="ko-KR" dirty="0" smtClean="0"/>
              <a:t>, crypto world</a:t>
            </a:r>
            <a:r>
              <a:rPr lang="ko-KR" altLang="en-US" dirty="0" smtClean="0"/>
              <a:t>에 기대감 충족 </a:t>
            </a:r>
            <a:endParaRPr lang="en-US" altLang="ko-KR" dirty="0" smtClean="0"/>
          </a:p>
          <a:p>
            <a:r>
              <a:rPr lang="ko-KR" altLang="en-US" dirty="0" smtClean="0"/>
              <a:t>너무 서두르지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인력양성과 기술개발에 힘써야 함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7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Note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5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혁신 장려와 보호 간 밸런스 유지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혁신에 의한 신 산업 발전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투자자 보호와 건전한 마켓 형성 위한 규제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smtClean="0"/>
              <a:t>미국의 규제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전세계적인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파급력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6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Jay Clayton</a:t>
            </a:r>
            <a:br>
              <a:rPr lang="en-US" altLang="ko-KR" dirty="0" smtClean="0"/>
            </a:br>
            <a:r>
              <a:rPr lang="en-US" altLang="ko-KR" dirty="0" smtClean="0"/>
              <a:t>Dec. 2017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116632"/>
            <a:ext cx="4752528" cy="6239718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5576" y="2204864"/>
            <a:ext cx="2250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Is the coin or token</a:t>
            </a:r>
          </a:p>
          <a:p>
            <a:r>
              <a:rPr lang="en-US" altLang="ko-KR" dirty="0" smtClean="0"/>
              <a:t>a security?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5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Many tokens are securities!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many token offerings appear to have gone beyond </a:t>
            </a:r>
            <a:r>
              <a:rPr lang="en-US" altLang="ko-KR" dirty="0" smtClean="0"/>
              <a:t>… more </a:t>
            </a:r>
            <a:r>
              <a:rPr lang="en-US" altLang="ko-KR" dirty="0"/>
              <a:t>analogous to interests in </a:t>
            </a:r>
            <a:r>
              <a:rPr lang="en-US" altLang="ko-KR" dirty="0">
                <a:solidFill>
                  <a:srgbClr val="FF0000"/>
                </a:solidFill>
              </a:rPr>
              <a:t>a yet-to-be-built </a:t>
            </a:r>
            <a:r>
              <a:rPr lang="en-US" altLang="ko-KR" dirty="0">
                <a:solidFill>
                  <a:srgbClr val="0000FF"/>
                </a:solidFill>
              </a:rPr>
              <a:t>publishing house with the authors, books and distribution networks </a:t>
            </a:r>
            <a:r>
              <a:rPr lang="en-US" altLang="ko-KR" dirty="0">
                <a:solidFill>
                  <a:srgbClr val="FF0000"/>
                </a:solidFill>
              </a:rPr>
              <a:t>all to come</a:t>
            </a:r>
            <a:r>
              <a:rPr lang="en-US" altLang="ko-KR" dirty="0"/>
              <a:t>.  </a:t>
            </a:r>
            <a:endParaRPr lang="en-US" altLang="ko-KR" dirty="0" smtClean="0"/>
          </a:p>
          <a:p>
            <a:r>
              <a:rPr lang="en-US" altLang="ko-KR" dirty="0" smtClean="0"/>
              <a:t>It </a:t>
            </a:r>
            <a:r>
              <a:rPr lang="en-US" altLang="ko-KR" dirty="0"/>
              <a:t>is especially troubling when </a:t>
            </a:r>
            <a:r>
              <a:rPr lang="en-US" altLang="ko-KR" dirty="0">
                <a:solidFill>
                  <a:srgbClr val="FF0000"/>
                </a:solidFill>
              </a:rPr>
              <a:t>the promoters </a:t>
            </a:r>
            <a:r>
              <a:rPr lang="en-US" altLang="ko-KR" dirty="0">
                <a:solidFill>
                  <a:srgbClr val="0000FF"/>
                </a:solidFill>
              </a:rPr>
              <a:t>of these offerings emphasize the secondary market trading potential of these tokens</a:t>
            </a:r>
            <a:r>
              <a:rPr lang="en-US" altLang="ko-KR" dirty="0"/>
              <a:t>.  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Prospective </a:t>
            </a:r>
            <a:r>
              <a:rPr lang="en-US" altLang="ko-KR" dirty="0">
                <a:solidFill>
                  <a:srgbClr val="FF0000"/>
                </a:solidFill>
              </a:rPr>
              <a:t>purchasers </a:t>
            </a:r>
            <a:r>
              <a:rPr lang="en-US" altLang="ko-KR" dirty="0">
                <a:solidFill>
                  <a:srgbClr val="0000FF"/>
                </a:solidFill>
              </a:rPr>
              <a:t>are being sold on the potential for tokens to increase in value</a:t>
            </a:r>
            <a:r>
              <a:rPr lang="en-US" altLang="ko-KR" dirty="0"/>
              <a:t> – with the ability to lock in those increases by reselling the tokens on a secondary market – or </a:t>
            </a:r>
            <a:r>
              <a:rPr lang="en-US" altLang="ko-KR" dirty="0">
                <a:solidFill>
                  <a:srgbClr val="0000FF"/>
                </a:solidFill>
              </a:rPr>
              <a:t>to otherwise profit from the tokens based on the efforts of others.</a:t>
            </a:r>
            <a:r>
              <a:rPr lang="en-US" altLang="ko-KR" dirty="0"/>
              <a:t>  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These </a:t>
            </a:r>
            <a:r>
              <a:rPr lang="en-US" altLang="ko-KR" dirty="0">
                <a:solidFill>
                  <a:srgbClr val="FF0000"/>
                </a:solidFill>
              </a:rPr>
              <a:t>are key hallmarks of a security and a securities offering.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6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Jay Clayton, June 2018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2776"/>
            <a:ext cx="7658529" cy="4824536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3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Jay Clayton, March 2019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11018"/>
            <a:ext cx="6192688" cy="51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Hester Peirce, Crypto Mom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398531"/>
            <a:ext cx="5976664" cy="496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1772816"/>
            <a:ext cx="21480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She is very </a:t>
            </a:r>
          </a:p>
          <a:p>
            <a:r>
              <a:rPr lang="en-US" altLang="ko-KR" dirty="0"/>
              <a:t>o</a:t>
            </a:r>
            <a:r>
              <a:rPr lang="en-US" altLang="ko-KR" dirty="0" smtClean="0"/>
              <a:t>ptimistic about</a:t>
            </a:r>
          </a:p>
          <a:p>
            <a:r>
              <a:rPr lang="en-US" altLang="ko-KR" dirty="0"/>
              <a:t>t</a:t>
            </a:r>
            <a:r>
              <a:rPr lang="en-US" altLang="ko-KR" dirty="0" smtClean="0"/>
              <a:t>he changes </a:t>
            </a:r>
          </a:p>
          <a:p>
            <a:r>
              <a:rPr lang="en-US" altLang="ko-KR" dirty="0" err="1"/>
              <a:t>b</a:t>
            </a:r>
            <a:r>
              <a:rPr lang="en-US" altLang="ko-KR" dirty="0" err="1" smtClean="0"/>
              <a:t>lockchains</a:t>
            </a:r>
            <a:r>
              <a:rPr lang="en-US" altLang="ko-KR" dirty="0" smtClean="0"/>
              <a:t> could</a:t>
            </a:r>
          </a:p>
          <a:p>
            <a:r>
              <a:rPr lang="en-US" altLang="ko-KR" dirty="0"/>
              <a:t>b</a:t>
            </a:r>
            <a:r>
              <a:rPr lang="en-US" altLang="ko-KR" dirty="0" smtClean="0"/>
              <a:t>ring to society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b="1" dirty="0" smtClean="0"/>
              <a:t>Crypto Mob</a:t>
            </a:r>
          </a:p>
          <a:p>
            <a:endParaRPr lang="en-US" altLang="ko-KR" dirty="0"/>
          </a:p>
          <a:p>
            <a:r>
              <a:rPr lang="en-US" altLang="ko-KR" dirty="0" smtClean="0"/>
              <a:t>When she</a:t>
            </a:r>
          </a:p>
          <a:p>
            <a:r>
              <a:rPr lang="en-US" altLang="ko-KR" dirty="0"/>
              <a:t>d</a:t>
            </a:r>
            <a:r>
              <a:rPr lang="en-US" altLang="ko-KR" dirty="0" smtClean="0"/>
              <a:t>issented the SEC </a:t>
            </a:r>
          </a:p>
          <a:p>
            <a:r>
              <a:rPr lang="en-US" altLang="ko-KR" dirty="0" smtClean="0"/>
              <a:t>decision to reject</a:t>
            </a:r>
          </a:p>
          <a:p>
            <a:r>
              <a:rPr lang="en-US" altLang="ko-KR" dirty="0" smtClean="0"/>
              <a:t>Bitcoin ETF.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7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Valerie </a:t>
            </a:r>
            <a:r>
              <a:rPr lang="en-US" altLang="ko-KR" sz="3200" dirty="0" err="1" smtClean="0"/>
              <a:t>Szczepanik</a:t>
            </a:r>
            <a:r>
              <a:rPr lang="en-US" altLang="ko-KR" sz="3200" dirty="0" smtClean="0"/>
              <a:t>, the first crypto Czar</a:t>
            </a:r>
            <a:endParaRPr lang="ko-KR" altLang="en-US" sz="32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Lecture by Heung-No Lee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EDF0-57C4-42F6-B004-557EC90B2E34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85656"/>
            <a:ext cx="7886700" cy="41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754&quot;&gt;&lt;/object&gt;&lt;object type=&quot;2&quot; unique_id=&quot;10755&quot;&gt;&lt;object type=&quot;3&quot; unique_id=&quot;10756&quot;&gt;&lt;property id=&quot;20148&quot; value=&quot;5&quot;/&gt;&lt;property id=&quot;20300&quot; value=&quot;Slide 1 - &amp;quot;&amp;#x0D;&amp;#x0A;&amp;#x0D;&amp;#x0A;Overview of Compressed Sensing&amp;#x0D;&amp;#x0A;&amp;#x0D;&amp;#x0A;&amp;quot;&quot;/&gt;&lt;property id=&quot;20307&quot; value=&quot;256&quot;/&gt;&lt;/object&gt;&lt;object type=&quot;3&quot; unique_id=&quot;10776&quot;&gt;&lt;property id=&quot;20148&quot; value=&quot;5&quot;/&gt;&lt;property id=&quot;20300&quot; value=&quot;Slide 39 - &amp;quot;Recast of CS in Channel Coding Context&amp;quot;&quot;/&gt;&lt;property id=&quot;20307&quot; value=&quot;273&quot;/&gt;&lt;/object&gt;&lt;object type=&quot;3&quot; unique_id=&quot;10782&quot;&gt;&lt;property id=&quot;20148&quot; value=&quot;5&quot;/&gt;&lt;property id=&quot;20300&quot; value=&quot;Slide 55 - &amp;quot;Outlook&amp;quot;&quot;/&gt;&lt;property id=&quot;20307&quot; value=&quot;289&quot;/&gt;&lt;/object&gt;&lt;object type=&quot;3&quot; unique_id=&quot;10797&quot;&gt;&lt;property id=&quot;20148&quot; value=&quot;5&quot;/&gt;&lt;property id=&quot;20300&quot; value=&quot;Slide 38 - &amp;quot;Compressive Sensing&amp;quot;&quot;/&gt;&lt;property id=&quot;20307&quot; value=&quot;304&quot;/&gt;&lt;/object&gt;&lt;object type=&quot;3&quot; unique_id=&quot;10799&quot;&gt;&lt;property id=&quot;20148&quot; value=&quot;5&quot;/&gt;&lt;property id=&quot;20300&quot; value=&quot;Slide 24 - &amp;quot;L2 vs. L1 solutions&amp;quot;&quot;/&gt;&lt;property id=&quot;20307&quot; value=&quot;306&quot;/&gt;&lt;/object&gt;&lt;object type=&quot;3&quot; unique_id=&quot;11186&quot;&gt;&lt;property id=&quot;20148&quot; value=&quot;5&quot;/&gt;&lt;property id=&quot;20300&quot; value=&quot;Slide 17 - &amp;quot;References&amp;quot;&quot;/&gt;&lt;property id=&quot;20307&quot; value=&quot;310&quot;/&gt;&lt;/object&gt;&lt;object type=&quot;3&quot; unique_id=&quot;11238&quot;&gt;&lt;property id=&quot;20148&quot; value=&quot;5&quot;/&gt;&lt;property id=&quot;20300&quot; value=&quot;Slide 3 - &amp;quot;Agenda&amp;quot;&quot;/&gt;&lt;property id=&quot;20307&quot; value=&quot;312&quot;/&gt;&lt;/object&gt;&lt;object type=&quot;3&quot; unique_id=&quot;12361&quot;&gt;&lt;property id=&quot;20148&quot; value=&quot;5&quot;/&gt;&lt;property id=&quot;20300&quot; value=&quot;Slide 10 - &amp;quot;Shannon Nyquist Sampling Theorem&amp;quot;&quot;/&gt;&lt;property id=&quot;20307&quot; value=&quot;316&quot;/&gt;&lt;/object&gt;&lt;object type=&quot;3&quot; unique_id=&quot;12368&quot;&gt;&lt;property id=&quot;20148&quot; value=&quot;5&quot;/&gt;&lt;property id=&quot;20300&quot; value=&quot;Slide 12 - &amp;quot;F.T. vs. Discrete Fourier Transform&amp;quot;&quot;/&gt;&lt;property id=&quot;20307&quot; value=&quot;323&quot;/&gt;&lt;/object&gt;&lt;object type=&quot;3&quot; unique_id=&quot;12372&quot;&gt;&lt;property id=&quot;20148&quot; value=&quot;5&quot;/&gt;&lt;property id=&quot;20300&quot; value=&quot;Slide 13 - &amp;quot;Discrete Fourier Transform&amp;quot;&quot;/&gt;&lt;property id=&quot;20307&quot; value=&quot;327&quot;/&gt;&lt;/object&gt;&lt;object type=&quot;3&quot; unique_id=&quot;12373&quot;&gt;&lt;property id=&quot;20148&quot; value=&quot;5&quot;/&gt;&lt;property id=&quot;20300&quot; value=&quot;Slide 16 - &amp;quot;Sparse Signals&amp;quot;&quot;/&gt;&lt;property id=&quot;20307&quot; value=&quot;328&quot;/&gt;&lt;/object&gt;&lt;object type=&quot;3&quot; unique_id=&quot;12643&quot;&gt;&lt;property id=&quot;20148&quot; value=&quot;5&quot;/&gt;&lt;property id=&quot;20300&quot; value=&quot;Slide 18 - &amp;quot;M&amp;lt;N is good enough!&amp;quot;&quot;/&gt;&lt;property id=&quot;20307&quot; value=&quot;329&quot;/&gt;&lt;/object&gt;&lt;object type=&quot;3&quot; unique_id=&quot;12845&quot;&gt;&lt;property id=&quot;20148&quot; value=&quot;5&quot;/&gt;&lt;property id=&quot;20300&quot; value=&quot;Slide 19 - &amp;quot;Key CS Results&amp;quot;&quot;/&gt;&lt;property id=&quot;20307&quot; value=&quot;330&quot;/&gt;&lt;/object&gt;&lt;object type=&quot;3&quot; unique_id=&quot;13866&quot;&gt;&lt;property id=&quot;20148&quot; value=&quot;5&quot;/&gt;&lt;property id=&quot;20300&quot; value=&quot;Slide 20 - &amp;quot;Key CS Results (2)&amp;quot;&quot;/&gt;&lt;property id=&quot;20307&quot; value=&quot;331&quot;/&gt;&lt;/object&gt;&lt;object type=&quot;3&quot; unique_id=&quot;14557&quot;&gt;&lt;property id=&quot;20148&quot; value=&quot;5&quot;/&gt;&lt;property id=&quot;20300&quot; value=&quot;Slide 14 - &amp;quot;What’re given so far&amp;quot;&quot;/&gt;&lt;property id=&quot;20307&quot; value=&quot;334&quot;/&gt;&lt;/object&gt;&lt;object type=&quot;3&quot; unique_id=&quot;14558&quot;&gt;&lt;property id=&quot;20148&quot; value=&quot;5&quot;/&gt;&lt;property id=&quot;20300&quot; value=&quot;Slide 21 - &amp;quot;Canonical CS Results (3)&amp;quot;&quot;/&gt;&lt;property id=&quot;20307&quot; value=&quot;333&quot;/&gt;&lt;/object&gt;&lt;object type=&quot;3&quot; unique_id=&quot;14559&quot;&gt;&lt;property id=&quot;20148&quot; value=&quot;5&quot;/&gt;&lt;property id=&quot;20300&quot; value=&quot;Slide 23 - &amp;quot;L1 vs. L2 Solution&amp;quot;&quot;/&gt;&lt;property id=&quot;20307&quot; value=&quot;335&quot;/&gt;&lt;/object&gt;&lt;object type=&quot;3&quot; unique_id=&quot;14560&quot;&gt;&lt;property id=&quot;20148&quot; value=&quot;5&quot;/&gt;&lt;property id=&quot;20300&quot; value=&quot;Slide 25 - &amp;quot;Good vs. Bad&amp;quot;&quot;/&gt;&lt;property id=&quot;20307&quot; value=&quot;336&quot;/&gt;&lt;/object&gt;&lt;object type=&quot;3&quot; unique_id=&quot;14562&quot;&gt;&lt;property id=&quot;20148&quot; value=&quot;5&quot;/&gt;&lt;property id=&quot;20300&quot; value=&quot;Slide 26 - &amp;quot;“Uniform Uncertainty Principle”&amp;#x0D;&amp;#x0A;[Candes, Tao 06]&amp;quot;&quot;/&gt;&lt;property id=&quot;20307&quot; value=&quot;337&quot;/&gt;&lt;/object&gt;&lt;object type=&quot;3&quot; unique_id=&quot;15866&quot;&gt;&lt;property id=&quot;20148&quot; value=&quot;5&quot;/&gt;&lt;property id=&quot;20300&quot; value=&quot;Slide 40 - &amp;quot;Channel Codes&amp;quot;&quot;/&gt;&lt;property id=&quot;20307&quot; value=&quot;345&quot;/&gt;&lt;/object&gt;&lt;object type=&quot;3&quot; unique_id=&quot;16021&quot;&gt;&lt;property id=&quot;20148&quot; value=&quot;5&quot;/&gt;&lt;property id=&quot;20300&quot; value=&quot;Slide 41 - &amp;quot;Example of a Channel Code in GF(2)&amp;quot;&quot;/&gt;&lt;property id=&quot;20307&quot; value=&quot;346&quot;/&gt;&lt;/object&gt;&lt;object type=&quot;3&quot; unique_id=&quot;18024&quot;&gt;&lt;property id=&quot;20148&quot; value=&quot;5&quot;/&gt;&lt;property id=&quot;20300&quot; value=&quot;Slide 2 - &amp;quot;INFONET Lab.&amp;#x0D;&amp;#x0A;http://infonet.gist.ac.kr/ &amp;quot;&quot;/&gt;&lt;property id=&quot;20307&quot; value=&quot;350&quot;/&gt;&lt;/object&gt;&lt;object type=&quot;3&quot; unique_id=&quot;25288&quot;&gt;&lt;property id=&quot;20148&quot; value=&quot;5&quot;/&gt;&lt;property id=&quot;20300&quot; value=&quot;Slide 11 - &amp;quot;Shannon 1948 paper&amp;quot;&quot;/&gt;&lt;property id=&quot;20307&quot; value=&quot;351&quot;/&gt;&lt;/object&gt;&lt;object type=&quot;3&quot; unique_id=&quot;26423&quot;&gt;&lt;property id=&quot;20148&quot; value=&quot;5&quot;/&gt;&lt;property id=&quot;20300&quot; value=&quot;Slide 4 - &amp;quot;What Donoho said on Compressed Sensing&amp;quot;&quot;/&gt;&lt;property id=&quot;20307&quot; value=&quot;352&quot;/&gt;&lt;/object&gt;&lt;object type=&quot;3&quot; unique_id=&quot;26424&quot;&gt;&lt;property id=&quot;20148&quot; value=&quot;5&quot;/&gt;&lt;property id=&quot;20300&quot; value=&quot;Slide 6 - &amp;quot;Background&amp;quot;&quot;/&gt;&lt;property id=&quot;20307&quot; value=&quot;353&quot;/&gt;&lt;/object&gt;&lt;object type=&quot;3&quot; unique_id=&quot;26425&quot;&gt;&lt;property id=&quot;20148&quot; value=&quot;5&quot;/&gt;&lt;property id=&quot;20300&quot; value=&quot;Slide 7 - &amp;quot;What Shannon said on Dimension Reduction&amp;quot;&quot;/&gt;&lt;property id=&quot;20307&quot; value=&quot;354&quot;/&gt;&lt;/object&gt;&lt;object type=&quot;3&quot; unique_id=&quot;26426&quot;&gt;&lt;property id=&quot;20148&quot; value=&quot;5&quot;/&gt;&lt;property id=&quot;20300&quot; value=&quot;Slide 8 - &amp;quot;Key Issues in CS&amp;quot;&quot;/&gt;&lt;property id=&quot;20307&quot; value=&quot;355&quot;/&gt;&lt;/object&gt;&lt;object type=&quot;3&quot; unique_id=&quot;26437&quot;&gt;&lt;property id=&quot;20148&quot; value=&quot;5&quot;/&gt;&lt;property id=&quot;20300&quot; value=&quot;Slide 45 - &amp;quot;Signal Detection Algorithms&amp;quot;&quot;/&gt;&lt;property id=&quot;20307&quot; value=&quot;367&quot;/&gt;&lt;/object&gt;&lt;object type=&quot;3&quot; unique_id=&quot;26440&quot;&gt;&lt;property id=&quot;20148&quot; value=&quot;5&quot;/&gt;&lt;property id=&quot;20300&quot; value=&quot;Slide 46 - &amp;quot;Simulation Results&amp;quot;&quot;/&gt;&lt;property id=&quot;20307&quot; value=&quot;370&quot;/&gt;&lt;/object&gt;&lt;object type=&quot;3&quot; unique_id=&quot;26441&quot;&gt;&lt;property id=&quot;20148&quot; value=&quot;5&quot;/&gt;&lt;property id=&quot;20300&quot; value=&quot;Slide 47 - &amp;quot;Shannon’s CC Theorem vs. CS Theory&amp;quot;&quot;/&gt;&lt;property id=&quot;20307&quot; value=&quot;371&quot;/&gt;&lt;/object&gt;&lt;object type=&quot;3&quot; unique_id=&quot;28544&quot;&gt;&lt;property id=&quot;20148&quot; value=&quot;5&quot;/&gt;&lt;property id=&quot;20300&quot; value=&quot;Slide 37 - &amp;quot;Recent Results of CS at GIST&amp;quot;&quot;/&gt;&lt;property id=&quot;20307&quot; value=&quot;378&quot;/&gt;&lt;/object&gt;&lt;object type=&quot;3&quot; unique_id=&quot;28550&quot;&gt;&lt;property id=&quot;20148&quot; value=&quot;5&quot;/&gt;&lt;property id=&quot;20300&quot; value=&quot;Slide 74 - &amp;quot;Reference&amp;quot;&quot;/&gt;&lt;property id=&quot;20307&quot; value=&quot;384&quot;/&gt;&lt;/object&gt;&lt;object type=&quot;3&quot; unique_id=&quot;28556&quot;&gt;&lt;property id=&quot;20148&quot; value=&quot;5&quot;/&gt;&lt;property id=&quot;20300&quot; value=&quot;Slide 58 - &amp;quot;Improving the Resolution of Low-Cost Spectrometers&amp;quot;&quot;/&gt;&lt;property id=&quot;20307&quot; value=&quot;385&quot;/&gt;&lt;/object&gt;&lt;object type=&quot;3&quot; unique_id=&quot;28558&quot;&gt;&lt;property id=&quot;20148&quot; value=&quot;5&quot;/&gt;&lt;property id=&quot;20300&quot; value=&quot;Slide 59 - &amp;quot;Experimental Results&amp;quot;&quot;/&gt;&lt;property id=&quot;20307&quot; value=&quot;387&quot;/&gt;&lt;/object&gt;&lt;object type=&quot;3&quot; unique_id=&quot;28560&quot;&gt;&lt;property id=&quot;20148&quot; value=&quot;5&quot;/&gt;&lt;property id=&quot;20300&quot; value=&quot;Slide 64 - &amp;quot;A Realistic Compressive Sensing Framework for Multiple Wireless Sensor Networks&amp;quot;&quot;/&gt;&lt;property id=&quot;20307&quot; value=&quot;389&quot;/&gt;&lt;/object&gt;&lt;object type=&quot;3&quot; unique_id=&quot;28561&quot;&gt;&lt;property id=&quot;20148&quot; value=&quot;5&quot;/&gt;&lt;property id=&quot;20300&quot; value=&quot;Slide 65 - &amp;quot;RIP in Realistic Scenarios&amp;quot;&quot;/&gt;&lt;property id=&quot;20307&quot; value=&quot;390&quot;/&gt;&lt;/object&gt;&lt;object type=&quot;3&quot; unique_id=&quot;28562&quot;&gt;&lt;property id=&quot;20148&quot; value=&quot;5&quot;/&gt;&lt;property id=&quot;20300&quot; value=&quot;Slide 66 - &amp;quot;Distributions Of Eigenvalues For Various  h1&amp;quot;&quot;/&gt;&lt;property id=&quot;20307&quot; value=&quot;391&quot;/&gt;&lt;/object&gt;&lt;object type=&quot;3&quot; unique_id=&quot;32840&quot;&gt;&lt;property id=&quot;20148&quot; value=&quot;5&quot;/&gt;&lt;property id=&quot;20300&quot; value=&quot;Slide 42 - &amp;quot;LDPC Code/Bipartite Graph&amp;quot;&quot;/&gt;&lt;property id=&quot;20307&quot; value=&quot;406&quot;/&gt;&lt;/object&gt;&lt;object type=&quot;3&quot; unique_id=&quot;32841&quot;&gt;&lt;property id=&quot;20148&quot; value=&quot;5&quot;/&gt;&lt;property id=&quot;20300&quot; value=&quot;Slide 43 - &amp;quot;Probabilistic Method: GF(2)&amp;quot;&quot;/&gt;&lt;property id=&quot;20307&quot; value=&quot;407&quot;/&gt;&lt;/object&gt;&lt;object type=&quot;3&quot; unique_id=&quot;32843&quot;&gt;&lt;property id=&quot;20148&quot; value=&quot;5&quot;/&gt;&lt;property id=&quot;20300&quot; value=&quot;Slide 48 - &amp;quot;Reed Solomon Codes&amp;quot;&quot;/&gt;&lt;property id=&quot;20307&quot; value=&quot;409&quot;/&gt;&lt;/object&gt;&lt;object type=&quot;3&quot; unique_id=&quot;32845&quot;&gt;&lt;property id=&quot;20148&quot; value=&quot;5&quot;/&gt;&lt;property id=&quot;20300&quot; value=&quot;Slide 49 - &amp;quot;Support Set Recovery First and then Estimate x&amp;quot;&quot;/&gt;&lt;property id=&quot;20307&quot; value=&quot;425&quot;/&gt;&lt;/object&gt;&lt;object type=&quot;3&quot; unique_id=&quot;32846&quot;&gt;&lt;property id=&quot;20148&quot; value=&quot;5&quot;/&gt;&lt;property id=&quot;20300&quot; value=&quot;Slide 50 - &amp;quot;Previous Bayesian Approaches for NCS&amp;quot;&quot;/&gt;&lt;property id=&quot;20307&quot; value=&quot;426&quot;/&gt;&lt;/object&gt;&lt;object type=&quot;3&quot; unique_id=&quot;32847&quot;&gt;&lt;property id=&quot;20148&quot; value=&quot;5&quot;/&gt;&lt;property id=&quot;20300&quot; value=&quot;Slide 51 - &amp;quot;Algorithm of CS-BSD&amp;quot;&quot;/&gt;&lt;property id=&quot;20307&quot; value=&quot;427&quot;/&gt;&lt;/object&gt;&lt;object type=&quot;3&quot; unique_id=&quot;32848&quot;&gt;&lt;property id=&quot;20148&quot; value=&quot;5&quot;/&gt;&lt;property id=&quot;20300&quot; value=&quot;Slide 52 - &amp;quot;MSE performance comparison&amp;quot;&quot;/&gt;&lt;property id=&quot;20307&quot; value=&quot;428&quot;/&gt;&lt;/object&gt;&lt;object type=&quot;3&quot; unique_id=&quot;32859&quot;&gt;&lt;property id=&quot;20148&quot; value=&quot;5&quot;/&gt;&lt;property id=&quot;20300&quot; value=&quot;Slide 60 - &amp;quot;Performance Behavior of the Multiple Sensor System based on Compressive Sensing&amp;quot;&quot;/&gt;&lt;property id=&quot;20307&quot; value=&quot;417&quot;/&gt;&lt;/object&gt;&lt;object type=&quot;3&quot; unique_id=&quot;32860&quot;&gt;&lt;property id=&quot;20148&quot; value=&quot;5&quot;/&gt;&lt;property id=&quot;20300&quot; value=&quot;Slide 61 - &amp;quot;Previous works &amp;amp; Motivations&amp;quot;&quot;/&gt;&lt;property id=&quot;20307&quot; value=&quot;418&quot;/&gt;&lt;/object&gt;&lt;object type=&quot;3&quot; unique_id=&quot;32861&quot;&gt;&lt;property id=&quot;20148&quot; value=&quot;5&quot;/&gt;&lt;property id=&quot;20300&quot; value=&quot;Slide 62 - &amp;quot;Convergence theorem&amp;quot;&quot;/&gt;&lt;property id=&quot;20307&quot; value=&quot;419&quot;/&gt;&lt;/object&gt;&lt;object type=&quot;3&quot; unique_id=&quot;32862&quot;&gt;&lt;property id=&quot;20148&quot; value=&quot;5&quot;/&gt;&lt;property id=&quot;20300&quot; value=&quot;Slide 63 - &amp;quot;Conclusions &amp;amp; Future work &amp;quot;&quot;/&gt;&lt;property id=&quot;20307&quot; value=&quot;420&quot;/&gt;&lt;/object&gt;&lt;object type=&quot;3&quot; unique_id=&quot;32863&quot;&gt;&lt;property id=&quot;20148&quot; value=&quot;5&quot;/&gt;&lt;property id=&quot;20300&quot; value=&quot;Slide 73 - &amp;quot;References&amp;quot;&quot;/&gt;&lt;property id=&quot;20307&quot; value=&quot;421&quot;/&gt;&lt;/object&gt;&lt;object type=&quot;3&quot; unique_id=&quot;32864&quot;&gt;&lt;property id=&quot;20148&quot; value=&quot;5&quot;/&gt;&lt;property id=&quot;20300&quot; value=&quot;Slide 67 - &amp;quot;Sparse Representation based Classification (SRC) method for a Brain Computer Interface (BCI) application  &amp;quot;&quot;/&gt;&lt;property id=&quot;20307&quot; value=&quot;429&quot;/&gt;&lt;/object&gt;&lt;object type=&quot;3&quot; unique_id=&quot;32865&quot;&gt;&lt;property id=&quot;20148&quot; value=&quot;5&quot;/&gt;&lt;property id=&quot;20300&quot; value=&quot;Slide 68 - &amp;quot;Sparse Representation based Classification (SRC) method for a Brain Computer Interface (BCI) application &amp;quot;&quot;/&gt;&lt;property id=&quot;20307&quot; value=&quot;430&quot;/&gt;&lt;/object&gt;&lt;object type=&quot;3&quot; unique_id=&quot;32866&quot;&gt;&lt;property id=&quot;20148&quot; value=&quot;5&quot;/&gt;&lt;property id=&quot;20300&quot; value=&quot;Slide 69 - &amp;quot;Brain Computer Interface System &amp;quot;&quot;/&gt;&lt;property id=&quot;20307&quot; value=&quot;431&quot;/&gt;&lt;/object&gt;&lt;object type=&quot;3&quot; unique_id=&quot;32868&quot;&gt;&lt;property id=&quot;20148&quot; value=&quot;5&quot;/&gt;&lt;property id=&quot;20300&quot; value=&quot;Slide 70&quot;/&gt;&lt;property id=&quot;20307&quot; value=&quot;433&quot;/&gt;&lt;/object&gt;&lt;object type=&quot;3&quot; unique_id=&quot;32869&quot;&gt;&lt;property id=&quot;20148&quot; value=&quot;5&quot;/&gt;&lt;property id=&quot;20300&quot; value=&quot;Slide 71&quot;/&gt;&lt;property id=&quot;20307&quot; value=&quot;434&quot;/&gt;&lt;/object&gt;&lt;object type=&quot;3&quot; unique_id=&quot;32871&quot;&gt;&lt;property id=&quot;20148&quot; value=&quot;5&quot;/&gt;&lt;property id=&quot;20300&quot; value=&quot;Slide 75 - &amp;quot;References&amp;quot;&quot;/&gt;&lt;property id=&quot;20307&quot; value=&quot;402&quot;/&gt;&lt;/object&gt;&lt;object type=&quot;3&quot; unique_id=&quot;33296&quot;&gt;&lt;property id=&quot;20148&quot; value=&quot;5&quot;/&gt;&lt;property id=&quot;20300&quot; value=&quot;Slide 22 - &amp;quot;L1 norm? &amp;quot;&quot;/&gt;&lt;property id=&quot;20307&quot; value=&quot;436&quot;/&gt;&lt;/object&gt;&lt;object type=&quot;3&quot; unique_id=&quot;33297&quot;&gt;&lt;property id=&quot;20148&quot; value=&quot;5&quot;/&gt;&lt;property id=&quot;20300&quot; value=&quot;Slide 28 - &amp;quot;Uncertainty Principle for Sparse Representation&amp;quot;&quot;/&gt;&lt;property id=&quot;20307&quot; value=&quot;437&quot;/&gt;&lt;/object&gt;&lt;object type=&quot;3&quot; unique_id=&quot;33298&quot;&gt;&lt;property id=&quot;20148&quot; value=&quot;5&quot;/&gt;&lt;property id=&quot;20300&quot; value=&quot;Slide 29 - &amp;quot;UP and L1 Recovery&amp;quot;&quot;/&gt;&lt;property id=&quot;20307&quot; value=&quot;438&quot;/&gt;&lt;/object&gt;&lt;object type=&quot;3&quot; unique_id=&quot;33299&quot;&gt;&lt;property id=&quot;20148&quot; value=&quot;5&quot;/&gt;&lt;property id=&quot;20300&quot; value=&quot;Slide 34 - &amp;quot;Compressed Sensing Narrative&amp;quot;&quot;/&gt;&lt;property id=&quot;20307&quot; value=&quot;439&quot;/&gt;&lt;/object&gt;&lt;object type=&quot;3&quot; unique_id=&quot;35248&quot;&gt;&lt;property id=&quot;20148&quot; value=&quot;5&quot;/&gt;&lt;property id=&quot;20300&quot; value=&quot;Slide 35 - &amp;quot;Key Ingredients in CS Theory&amp;quot;&quot;/&gt;&lt;property id=&quot;20307&quot; value=&quot;440&quot;/&gt;&lt;/object&gt;&lt;object type=&quot;3&quot; unique_id=&quot;35576&quot;&gt;&lt;property id=&quot;20148&quot; value=&quot;5&quot;/&gt;&lt;property id=&quot;20300&quot; value=&quot;Slide 36 - &amp;quot;Key Ingredients in CS Theory&amp;quot;&quot;/&gt;&lt;property id=&quot;20307&quot; value=&quot;441&quot;/&gt;&lt;/object&gt;&lt;object type=&quot;3&quot; unique_id=&quot;36551&quot;&gt;&lt;property id=&quot;20148&quot; value=&quot;5&quot;/&gt;&lt;property id=&quot;20300&quot; value=&quot;Slide 53 - &amp;quot;Summary&amp;quot;&quot;/&gt;&lt;property id=&quot;20307&quot; value=&quot;442&quot;/&gt;&lt;/object&gt;&lt;object type=&quot;3&quot; unique_id=&quot;36991&quot;&gt;&lt;property id=&quot;20148&quot; value=&quot;5&quot;/&gt;&lt;property id=&quot;20300&quot; value=&quot;Slide 54 - &amp;quot;Many Applications&amp;quot;&quot;/&gt;&lt;property id=&quot;20307&quot; value=&quot;444&quot;/&gt;&lt;/object&gt;&lt;object type=&quot;3&quot; unique_id=&quot;36992&quot;&gt;&lt;property id=&quot;20148&quot; value=&quot;5&quot;/&gt;&lt;property id=&quot;20300&quot; value=&quot;Slide 57 - &amp;quot;Other CS Results at INFONET&amp;quot;&quot;/&gt;&lt;property id=&quot;20307&quot; value=&quot;443&quot;/&gt;&lt;/object&gt;&lt;object type=&quot;3&quot; unique_id=&quot;38212&quot;&gt;&lt;property id=&quot;20148&quot; value=&quot;5&quot;/&gt;&lt;property id=&quot;20300&quot; value=&quot;Slide 30 - &amp;quot;L1 Minimization Algorithms&amp;quot;&quot;/&gt;&lt;property id=&quot;20307&quot; value=&quot;446&quot;/&gt;&lt;/object&gt;&lt;object type=&quot;3&quot; unique_id=&quot;38213&quot;&gt;&lt;property id=&quot;20148&quot; value=&quot;5&quot;/&gt;&lt;property id=&quot;20300&quot; value=&quot;Slide 31 - &amp;quot;L1 Minimization Algorithms (2)&amp;quot;&quot;/&gt;&lt;property id=&quot;20307&quot; value=&quot;447&quot;/&gt;&lt;/object&gt;&lt;object type=&quot;3&quot; unique_id=&quot;38214&quot;&gt;&lt;property id=&quot;20148&quot; value=&quot;5&quot;/&gt;&lt;property id=&quot;20300&quot; value=&quot;Slide 32 - &amp;quot;Homotopy and others&amp;quot;&quot;/&gt;&lt;property id=&quot;20307&quot; value=&quot;450&quot;/&gt;&lt;/object&gt;&lt;object type=&quot;3&quot; unique_id=&quot;38215&quot;&gt;&lt;property id=&quot;20148&quot; value=&quot;5&quot;/&gt;&lt;property id=&quot;20300&quot; value=&quot;Slide 76 - &amp;quot;References&amp;quot;&quot;/&gt;&lt;property id=&quot;20307&quot; value=&quot;448&quot;/&gt;&lt;/object&gt;&lt;object type=&quot;3&quot; unique_id=&quot;38216&quot;&gt;&lt;property id=&quot;20148&quot; value=&quot;5&quot;/&gt;&lt;property id=&quot;20300&quot; value=&quot;Slide 77 - &amp;quot;References&amp;quot;&quot;/&gt;&lt;property id=&quot;20307&quot; value=&quot;449&quot;/&gt;&lt;/object&gt;&lt;object type=&quot;3&quot; unique_id=&quot;38573&quot;&gt;&lt;property id=&quot;20148&quot; value=&quot;5&quot;/&gt;&lt;property id=&quot;20300&quot; value=&quot;Slide 9 - &amp;quot;Shannon’s Sampling Theorem&amp;quot;&quot;/&gt;&lt;property id=&quot;20307&quot; value=&quot;451&quot;/&gt;&lt;/object&gt;&lt;object type=&quot;3&quot; unique_id=&quot;38574&quot;&gt;&lt;property id=&quot;20148&quot; value=&quot;5&quot;/&gt;&lt;property id=&quot;20300&quot; value=&quot;Slide 15 - &amp;quot;Sparse Signals, Recovery with L1 Norm Minimization&amp;quot;&quot;/&gt;&lt;property id=&quot;20307&quot; value=&quot;452&quot;/&gt;&lt;/object&gt;&lt;object type=&quot;3&quot; unique_id=&quot;38575&quot;&gt;&lt;property id=&quot;20148&quot; value=&quot;5&quot;/&gt;&lt;property id=&quot;20300&quot; value=&quot;Slide 72 - &amp;quot;Reference&amp;quot;&quot;/&gt;&lt;property id=&quot;20307&quot; value=&quot;453&quot;/&gt;&lt;/object&gt;&lt;object type=&quot;3&quot; unique_id=&quot;38946&quot;&gt;&lt;property id=&quot;20148&quot; value=&quot;5&quot;/&gt;&lt;property id=&quot;20300&quot; value=&quot;Slide 27 - &amp;quot;Sparse Representation, Uncertainty Principle, Sparse Signal Recovery with L1 Minimization &amp;quot;&quot;/&gt;&lt;property id=&quot;20307&quot; value=&quot;454&quot;/&gt;&lt;/object&gt;&lt;object type=&quot;3&quot; unique_id=&quot;38947&quot;&gt;&lt;property id=&quot;20148&quot; value=&quot;5&quot;/&gt;&lt;property id=&quot;20300&quot; value=&quot;Slide 33 - &amp;quot;Compressed Sensing Narrative&amp;quot;&quot;/&gt;&lt;property id=&quot;20307&quot; value=&quot;455&quot;/&gt;&lt;/object&gt;&lt;object type=&quot;3&quot; unique_id=&quot;38948&quot;&gt;&lt;property id=&quot;20148&quot; value=&quot;5&quot;/&gt;&lt;property id=&quot;20300&quot; value=&quot;Slide 44 - &amp;quot;Message Passing:&amp;#x0D;&amp;#x0A;State, Value, Matrix, Observation&amp;quot;&quot;/&gt;&lt;property id=&quot;20307&quot; value=&quot;456&quot;/&gt;&lt;/object&gt;&lt;object type=&quot;3&quot; unique_id=&quot;39411&quot;&gt;&lt;property id=&quot;20148&quot; value=&quot;5&quot;/&gt;&lt;property id=&quot;20300&quot; value=&quot;Slide 5 - &amp;quot;CS Tutorials&amp;quot;&quot;/&gt;&lt;property id=&quot;20307&quot; value=&quot;459&quot;/&gt;&lt;/object&gt;&lt;object type=&quot;3&quot; unique_id=&quot;39412&quot;&gt;&lt;property id=&quot;20148&quot; value=&quot;5&quot;/&gt;&lt;property id=&quot;20300&quot; value=&quot;Slide 56 - &amp;quot;Questions &amp;amp; Answers&amp;quot;&quot;/&gt;&lt;property id=&quot;20307&quot; value=&quot;4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83426</TotalTime>
  <Words>1072</Words>
  <Application>Microsoft Office PowerPoint</Application>
  <PresentationFormat>화면 슬라이드 쇼(4:3)</PresentationFormat>
  <Paragraphs>238</Paragraphs>
  <Slides>29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Wingdings</vt:lpstr>
      <vt:lpstr>1_디자인 사용자 지정</vt:lpstr>
      <vt:lpstr>SEC Crypto Token Guideline April 3rd 2019</vt:lpstr>
      <vt:lpstr>Agenda</vt:lpstr>
      <vt:lpstr>SEC</vt:lpstr>
      <vt:lpstr>Jay Clayton Dec. 2017</vt:lpstr>
      <vt:lpstr>Many tokens are securities!</vt:lpstr>
      <vt:lpstr>Jay Clayton, June 2018</vt:lpstr>
      <vt:lpstr>Jay Clayton, March 2019</vt:lpstr>
      <vt:lpstr>Hester Peirce, Crypto Mom</vt:lpstr>
      <vt:lpstr>Valerie Szczepanik, the first crypto Czar</vt:lpstr>
      <vt:lpstr>SEC Guidance</vt:lpstr>
      <vt:lpstr>제목 </vt:lpstr>
      <vt:lpstr>Howey Test</vt:lpstr>
      <vt:lpstr>Federal Securities Law </vt:lpstr>
      <vt:lpstr>Information disclosure</vt:lpstr>
      <vt:lpstr>Howey test</vt:lpstr>
      <vt:lpstr>다른 자들의 노력에 의지함</vt:lpstr>
      <vt:lpstr>다른 자들의 노력에 의지함 (2)</vt:lpstr>
      <vt:lpstr>수익의 기대</vt:lpstr>
      <vt:lpstr>수익의 기대 (2)</vt:lpstr>
      <vt:lpstr>Sold for Use</vt:lpstr>
      <vt:lpstr>결론</vt:lpstr>
      <vt:lpstr>Bitcoin</vt:lpstr>
      <vt:lpstr>Ethereum</vt:lpstr>
      <vt:lpstr>Stable Coins</vt:lpstr>
      <vt:lpstr>DAO Tokens, July 2017</vt:lpstr>
      <vt:lpstr>ETF Rejected, July 2018</vt:lpstr>
      <vt:lpstr>Recognition of cryptocurrencies</vt:lpstr>
      <vt:lpstr>시사점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Compressed Sensing and Its Applications:  Seeing Through Computation</dc:title>
  <dc:creator>Heung-No Lee</dc:creator>
  <cp:lastModifiedBy>Lee Heung-No</cp:lastModifiedBy>
  <cp:revision>903</cp:revision>
  <cp:lastPrinted>2018-04-12T05:00:16Z</cp:lastPrinted>
  <dcterms:created xsi:type="dcterms:W3CDTF">2015-03-02T05:26:57Z</dcterms:created>
  <dcterms:modified xsi:type="dcterms:W3CDTF">2019-04-16T00:53:31Z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