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61" r:id="rId2"/>
    <p:sldId id="346" r:id="rId3"/>
    <p:sldId id="342" r:id="rId4"/>
    <p:sldId id="343" r:id="rId5"/>
    <p:sldId id="345" r:id="rId6"/>
    <p:sldId id="305" r:id="rId7"/>
    <p:sldId id="301" r:id="rId8"/>
    <p:sldId id="306" r:id="rId9"/>
    <p:sldId id="307" r:id="rId10"/>
    <p:sldId id="322" r:id="rId11"/>
    <p:sldId id="327" r:id="rId12"/>
    <p:sldId id="330" r:id="rId13"/>
    <p:sldId id="328" r:id="rId14"/>
    <p:sldId id="331" r:id="rId15"/>
    <p:sldId id="329" r:id="rId16"/>
    <p:sldId id="325" r:id="rId17"/>
    <p:sldId id="332" r:id="rId18"/>
    <p:sldId id="334" r:id="rId19"/>
    <p:sldId id="326" r:id="rId20"/>
    <p:sldId id="335" r:id="rId21"/>
    <p:sldId id="336" r:id="rId22"/>
    <p:sldId id="337" r:id="rId23"/>
    <p:sldId id="339" r:id="rId24"/>
    <p:sldId id="338" r:id="rId25"/>
    <p:sldId id="344" r:id="rId26"/>
    <p:sldId id="340" r:id="rId27"/>
    <p:sldId id="341" r:id="rId2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8" autoAdjust="0"/>
    <p:restoredTop sz="92178" autoAdjust="0"/>
  </p:normalViewPr>
  <p:slideViewPr>
    <p:cSldViewPr>
      <p:cViewPr varScale="1">
        <p:scale>
          <a:sx n="71" d="100"/>
          <a:sy n="71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25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0114D-A6A7-4FAE-A012-7020C7D1D5EA}" type="datetimeFigureOut">
              <a:rPr lang="ko-KR" altLang="en-US" smtClean="0"/>
              <a:t>2020-11-06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644B4-4DA5-45F8-A5C6-676E279071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2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09AB2-2107-4BFF-A5A6-5D93B42B33D0}" type="datetimeFigureOut">
              <a:rPr lang="ko-KR" altLang="en-US" smtClean="0"/>
              <a:t>2020-11-06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0D7CD-0011-43CC-9AB6-A744435C1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1835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BB2AC-5179-45F1-85B7-A5E8B83824D8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85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BB2AC-5179-45F1-85B7-A5E8B83824D8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255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BB2AC-5179-45F1-85B7-A5E8B83824D8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877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BB2AC-5179-45F1-85B7-A5E8B83824D8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524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7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0" y="6680200"/>
            <a:ext cx="9144000" cy="177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274320" tIns="36576" rIns="274320" bIns="18288">
            <a:spAutoFit/>
          </a:bodyPr>
          <a:lstStyle/>
          <a:p>
            <a:pPr algn="ctr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800" b="1" dirty="0">
              <a:solidFill>
                <a:srgbClr val="FFFFFF"/>
              </a:solidFill>
              <a:latin typeface="Verdana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3017115" y="649288"/>
            <a:ext cx="3157723" cy="1679575"/>
            <a:chOff x="5801507" y="648943"/>
            <a:chExt cx="3158020" cy="1679883"/>
          </a:xfrm>
        </p:grpSpPr>
        <p:pic>
          <p:nvPicPr>
            <p:cNvPr id="6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549" y="1566826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itservices_withseal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2" b="65947"/>
            <a:stretch>
              <a:fillRect/>
            </a:stretch>
          </p:blipFill>
          <p:spPr bwMode="auto">
            <a:xfrm>
              <a:off x="5916549" y="1066800"/>
              <a:ext cx="28800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5801507" y="1218960"/>
              <a:ext cx="3158020" cy="277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200" b="1" spc="-70" dirty="0">
                  <a:solidFill>
                    <a:srgbClr val="524C31">
                      <a:lumMod val="50000"/>
                    </a:srgbClr>
                  </a:solidFill>
                  <a:latin typeface="Trebuchet MS" pitchFamily="34" charset="0"/>
                </a:rPr>
                <a:t>S</a:t>
              </a:r>
              <a:r>
                <a:rPr lang="en-US" altLang="ko-KR" sz="1100" spc="-70" dirty="0">
                  <a:solidFill>
                    <a:srgbClr val="524C31">
                      <a:lumMod val="50000"/>
                    </a:srgbClr>
                  </a:solidFill>
                  <a:latin typeface="Trebuchet MS" pitchFamily="34" charset="0"/>
                </a:rPr>
                <a:t>chool of </a:t>
              </a:r>
              <a:r>
                <a:rPr lang="en-US" altLang="ko-KR" sz="1100" spc="-70" dirty="0" smtClean="0">
                  <a:solidFill>
                    <a:srgbClr val="524C31">
                      <a:lumMod val="50000"/>
                    </a:srgbClr>
                  </a:solidFill>
                  <a:latin typeface="Trebuchet MS" pitchFamily="34" charset="0"/>
                </a:rPr>
                <a:t>Electrical Engineering and Computer Science</a:t>
              </a:r>
              <a:endParaRPr lang="en-US" altLang="ko-KR" sz="1100" spc="-70" dirty="0">
                <a:solidFill>
                  <a:srgbClr val="524C31">
                    <a:lumMod val="50000"/>
                  </a:srgbClr>
                </a:solidFill>
                <a:latin typeface="Trebuchet MS" pitchFamily="34" charset="0"/>
              </a:endParaRPr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549" y="648943"/>
              <a:ext cx="1800000" cy="41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  <a:ln w="9525"/>
        </p:spPr>
        <p:txBody>
          <a:bodyPr/>
          <a:lstStyle>
            <a:lvl1pPr algn="ctr">
              <a:defRPr sz="27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7772400" cy="2209800"/>
          </a:xfrm>
          <a:ln w="9525"/>
        </p:spPr>
        <p:txBody>
          <a:bodyPr/>
          <a:lstStyle>
            <a:lvl1pPr marL="0" indent="0" algn="ctr">
              <a:buFont typeface="Wingdings" pitchFamily="-128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274320" tIns="36576" rIns="274320" bIns="18288">
            <a:spAutoFit/>
          </a:bodyPr>
          <a:lstStyle/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8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0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69225" cy="7286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defRPr/>
            </a:lvl1pPr>
            <a:lvl2pPr marL="360000" indent="-180000"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6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86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692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6680200"/>
            <a:ext cx="9144000" cy="177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274320" tIns="36576" rIns="274320" bIns="18288">
            <a:spAutoFit/>
          </a:bodyPr>
          <a:lstStyle/>
          <a:p>
            <a:pPr algn="ctr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800" b="1" dirty="0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2" name="_x59018912" descr="EMB00000c4834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145213"/>
            <a:ext cx="2143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45213"/>
            <a:ext cx="5334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9600" y="6324600"/>
            <a:ext cx="3165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3600" i="1" kern="1200">
                <a:solidFill>
                  <a:schemeClr val="tx1"/>
                </a:solidFill>
                <a:latin typeface="Book Antiqua" pitchFamily="18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600" i="1" kern="1200">
                <a:solidFill>
                  <a:schemeClr val="tx1"/>
                </a:solidFill>
                <a:latin typeface="Book Antiqua" pitchFamily="18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600" i="1" kern="1200">
                <a:solidFill>
                  <a:schemeClr val="tx1"/>
                </a:solidFill>
                <a:latin typeface="Book Antiqua" pitchFamily="18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600" i="1" kern="1200">
                <a:solidFill>
                  <a:schemeClr val="tx1"/>
                </a:solidFill>
                <a:latin typeface="Book Antiqua" pitchFamily="18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600" i="1" kern="1200">
                <a:solidFill>
                  <a:schemeClr val="tx1"/>
                </a:solidFill>
                <a:latin typeface="Book Antiqua" pitchFamily="18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3600" i="1" kern="1200">
                <a:solidFill>
                  <a:schemeClr val="tx1"/>
                </a:solidFill>
                <a:latin typeface="Book Antiqua" pitchFamily="18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3600" i="1" kern="1200">
                <a:solidFill>
                  <a:schemeClr val="tx1"/>
                </a:solidFill>
                <a:latin typeface="Book Antiqua" pitchFamily="18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3600" i="1" kern="1200">
                <a:solidFill>
                  <a:schemeClr val="tx1"/>
                </a:solidFill>
                <a:latin typeface="Book Antiqua" pitchFamily="18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3600" i="1" kern="1200">
                <a:solidFill>
                  <a:schemeClr val="tx1"/>
                </a:solidFill>
                <a:latin typeface="Book Antiqua" pitchFamily="18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900" b="1" i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Gwangju Institute of Science and Technology</a:t>
            </a:r>
            <a:r>
              <a:rPr lang="en-US" altLang="ko-KR" sz="9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274320" tIns="36576" rIns="274320" bIns="18288">
            <a:spAutoFit/>
          </a:bodyPr>
          <a:lstStyle/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ko-KR" sz="8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9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0B09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0B09"/>
          </a:solidFill>
          <a:latin typeface="Arial" charset="0"/>
          <a:ea typeface="ＭＳ Ｐゴシック" pitchFamily="-12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0B09"/>
          </a:solidFill>
          <a:latin typeface="Arial" charset="0"/>
          <a:ea typeface="ＭＳ Ｐゴシック" pitchFamily="-12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0B09"/>
          </a:solidFill>
          <a:latin typeface="Arial" charset="0"/>
          <a:ea typeface="ＭＳ Ｐゴシック" pitchFamily="-12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0B09"/>
          </a:solidFill>
          <a:latin typeface="Arial" charset="0"/>
          <a:ea typeface="ＭＳ Ｐゴシック" pitchFamily="-12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A0B09"/>
          </a:solidFill>
          <a:latin typeface="Arial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A0B09"/>
          </a:solidFill>
          <a:latin typeface="Arial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A0B09"/>
          </a:solidFill>
          <a:latin typeface="Arial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A0B09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rgbClr val="00000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28" charset="0"/>
        <a:buChar char="•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28" charset="0"/>
        <a:buChar char="•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28" charset="0"/>
        <a:buChar char="•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28" charset="0"/>
        <a:buChar char="•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microsoft.com/office/2007/relationships/hdphoto" Target="../media/hdphoto4.wdp"/><Relationship Id="rId26" Type="http://schemas.microsoft.com/office/2007/relationships/hdphoto" Target="../media/hdphoto8.wdp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hyperlink" Target="http://socialtimes.com/hootsuite-and-the-rise-of-the-social-media-command-center_b107193" TargetMode="Externa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microsoft.com/office/2007/relationships/hdphoto" Target="../media/hdphoto3.wdp"/><Relationship Id="rId20" Type="http://schemas.microsoft.com/office/2007/relationships/hdphoto" Target="../media/hdphoto5.wdp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microsoft.com/office/2007/relationships/hdphoto" Target="../media/hdphoto9.wdp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microsoft.com/office/2007/relationships/hdphoto" Target="../media/hdphoto6.wdp"/><Relationship Id="rId27" Type="http://schemas.openxmlformats.org/officeDocument/2006/relationships/image" Target="../media/image24.png"/><Relationship Id="rId30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5013176"/>
            <a:ext cx="7772400" cy="990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 latinLnBrk="0">
              <a:spcBef>
                <a:spcPct val="20000"/>
              </a:spcBef>
              <a:buFont typeface="Wingdings" charset="2"/>
              <a:buNone/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Speaker </a:t>
            </a:r>
            <a:r>
              <a:rPr kumimoji="0" lang="en-US" altLang="ko-KR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: GIST </a:t>
            </a:r>
            <a:r>
              <a:rPr kumimoji="0" lang="ko-KR" altLang="en-US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이흥노 교수</a:t>
            </a:r>
            <a:endParaRPr kumimoji="0" lang="en-US" altLang="ko-KR" kern="0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algn="ctr" latinLnBrk="0">
              <a:spcBef>
                <a:spcPct val="20000"/>
              </a:spcBef>
              <a:buFont typeface="Wingdings" charset="2"/>
              <a:buNone/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2020 </a:t>
            </a:r>
            <a:r>
              <a:rPr lang="ko-KR" altLang="en-US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전자전 워크숍</a:t>
            </a:r>
            <a:endParaRPr lang="en-US" altLang="ko-KR" kern="0" dirty="0" smtClean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algn="ctr" latinLnBrk="0">
              <a:spcBef>
                <a:spcPct val="20000"/>
              </a:spcBef>
              <a:buFont typeface="Wingdings" charset="2"/>
              <a:buNone/>
              <a:defRPr/>
            </a:pPr>
            <a:r>
              <a:rPr kumimoji="0" lang="en-US" altLang="ko-KR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KAIST </a:t>
            </a:r>
            <a:r>
              <a:rPr kumimoji="0" lang="ko-KR" altLang="en-US" sz="1100" kern="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문지캠퍼스</a:t>
            </a:r>
            <a:r>
              <a:rPr kumimoji="0" lang="ko-KR" altLang="en-US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 강의동 </a:t>
            </a:r>
            <a:r>
              <a:rPr kumimoji="0" lang="en-US" altLang="ko-KR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1</a:t>
            </a:r>
            <a:r>
              <a:rPr kumimoji="0" lang="ko-KR" altLang="en-US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층 </a:t>
            </a:r>
            <a:r>
              <a:rPr kumimoji="0" lang="ko-KR" altLang="en-US" sz="1100" kern="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슈렉스홀</a:t>
            </a:r>
            <a:r>
              <a:rPr kumimoji="0" lang="en-US" altLang="ko-KR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(L114</a:t>
            </a:r>
            <a:r>
              <a:rPr kumimoji="0" lang="ko-KR" altLang="en-US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호</a:t>
            </a:r>
            <a:r>
              <a:rPr kumimoji="0" lang="en-US" altLang="ko-KR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  <a:endParaRPr kumimoji="0" lang="en-US" altLang="ko-KR" sz="1100" kern="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algn="ctr" latinLnBrk="0">
              <a:spcBef>
                <a:spcPct val="20000"/>
              </a:spcBef>
              <a:buFont typeface="Wingdings" charset="2"/>
              <a:buNone/>
              <a:defRPr/>
            </a:pPr>
            <a:r>
              <a:rPr kumimoji="0" lang="en-US" altLang="ko-KR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2020. </a:t>
            </a:r>
            <a:r>
              <a:rPr lang="en-US" altLang="ko-KR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09</a:t>
            </a:r>
            <a:r>
              <a:rPr kumimoji="0" lang="en-US" altLang="ko-KR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. </a:t>
            </a:r>
            <a:r>
              <a:rPr lang="en-US" altLang="ko-KR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17(</a:t>
            </a:r>
            <a:r>
              <a:rPr lang="ko-KR" altLang="en-US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금</a:t>
            </a:r>
            <a:r>
              <a:rPr lang="en-US" altLang="ko-KR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) </a:t>
            </a:r>
            <a:r>
              <a:rPr lang="ko-KR" altLang="en-US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오후 </a:t>
            </a:r>
            <a:r>
              <a:rPr lang="en-US" altLang="ko-KR" sz="1100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12:30 ~ 16:00</a:t>
            </a:r>
            <a:endParaRPr kumimoji="0" lang="en-US" altLang="ko-KR" sz="1100" kern="0" dirty="0">
              <a:solidFill>
                <a:srgbClr val="00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85293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ko-K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 Coded Modulation </a:t>
            </a:r>
            <a:r>
              <a:rPr lang="ko-KR" alt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기반</a:t>
            </a:r>
            <a:r>
              <a:rPr lang="en-US" altLang="ko-K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ctr"/>
            <a:r>
              <a:rPr lang="ko-KR" alt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항재밍</a:t>
            </a:r>
            <a:r>
              <a:rPr lang="en-US" altLang="ko-K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저피탐</a:t>
            </a:r>
            <a:r>
              <a:rPr lang="ko-KR" alt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통신</a:t>
            </a:r>
            <a:r>
              <a:rPr lang="en-US" altLang="ko-K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2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문제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2264" y="1942603"/>
                <a:ext cx="8430215" cy="3790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 smtClean="0">
                    <a:solidFill>
                      <a:srgbClr val="000000"/>
                    </a:solidFill>
                    <a:ea typeface="+mn-ea"/>
                  </a:rPr>
                  <a:t>수신기는 </a:t>
                </a:r>
                <a:r>
                  <a:rPr lang="ko-KR" altLang="en-US" sz="1600" dirty="0" err="1">
                    <a:solidFill>
                      <a:srgbClr val="000000"/>
                    </a:solidFill>
                    <a:ea typeface="+mn-ea"/>
                  </a:rPr>
                  <a:t>송신신호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 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(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) 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에 </a:t>
                </a:r>
                <a:r>
                  <a:rPr lang="ko-KR" altLang="en-US" sz="1600" dirty="0" err="1">
                    <a:solidFill>
                      <a:srgbClr val="000000"/>
                    </a:solidFill>
                    <a:ea typeface="+mn-ea"/>
                  </a:rPr>
                  <a:t>재밍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 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(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) 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및 잡음 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(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w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) 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이 포함된 </a:t>
                </a:r>
                <a:r>
                  <a:rPr lang="ko-KR" altLang="en-US" sz="1600" dirty="0" err="1">
                    <a:solidFill>
                      <a:srgbClr val="000000"/>
                    </a:solidFill>
                    <a:ea typeface="+mn-ea"/>
                  </a:rPr>
                  <a:t>수신벡터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 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 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를 얻음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lvl="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𝐇𝐱</m:t>
                      </m:r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𝐞</m:t>
                      </m:r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𝐰</m:t>
                      </m:r>
                    </m:oMath>
                  </m:oMathPara>
                </a14:m>
                <a:endParaRPr lang="en-US" altLang="ko-KR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rgbClr val="000000"/>
                    </a:solidFill>
                  </a:rPr>
                  <a:t>채널 행렬 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ko-KR" sz="1600" dirty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와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Gaussian Code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의 </a:t>
                </a:r>
                <a:r>
                  <a:rPr lang="en-US" altLang="ko-KR" sz="1600" dirty="0">
                    <a:solidFill>
                      <a:srgbClr val="000000"/>
                    </a:solidFill>
                  </a:rPr>
                  <a:t>Generator 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행렬 </a:t>
                </a:r>
                <a14:m>
                  <m:oMath xmlns:m="http://schemas.openxmlformats.org/officeDocument/2006/math"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ko-KR" altLang="en-US" sz="1600" dirty="0">
                    <a:solidFill>
                      <a:srgbClr val="000000"/>
                    </a:solidFill>
                  </a:rPr>
                  <a:t> 의 </a:t>
                </a:r>
                <a:r>
                  <a:rPr lang="en-US" altLang="ko-KR" sz="1600" dirty="0">
                    <a:solidFill>
                      <a:srgbClr val="000000"/>
                    </a:solidFill>
                  </a:rPr>
                  <a:t>null space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로 부터 </a:t>
                </a:r>
                <a:r>
                  <a:rPr lang="en-US" altLang="ko-KR" sz="1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AHx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인 </a:t>
                </a:r>
                <a:r>
                  <a:rPr lang="ko-KR" altLang="en-US" sz="1600" dirty="0" err="1">
                    <a:solidFill>
                      <a:srgbClr val="000000"/>
                    </a:solidFill>
                  </a:rPr>
                  <a:t>센싱행렬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ko-KR" sz="1600" dirty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를 계산할 수 있음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lvl="1"/>
                <a:endParaRPr lang="en-US" altLang="ko-KR" sz="1600" b="1" i="1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𝐇𝐆</m:t>
                        </m:r>
                        <m:r>
                          <a:rPr lang="en-US" altLang="ko-KR" sz="1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altLang="ko-K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  <m:r>
                          <a:rPr lang="en-US" altLang="ko-K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sSup>
                      <m:sSupPr>
                        <m:ctrlPr>
                          <a:rPr lang="en-US" altLang="ko-K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ko-KR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ko-KR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ko-KR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ko-KR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altLang="ko-KR" sz="1600" dirty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일</a:t>
                </a:r>
                <a:r>
                  <a:rPr lang="en-US" altLang="ko-KR" sz="1600" dirty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때</a:t>
                </a:r>
                <a:r>
                  <a:rPr lang="en-US" altLang="ko-KR" sz="16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ko-K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altLang="ko-KR" sz="16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수신기는 </a:t>
                </a:r>
                <a:r>
                  <a:rPr lang="ko-KR" altLang="en-US" sz="1600" dirty="0" err="1">
                    <a:solidFill>
                      <a:srgbClr val="000000"/>
                    </a:solidFill>
                    <a:ea typeface="+mn-ea"/>
                  </a:rPr>
                  <a:t>수신벡터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 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 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에 </a:t>
                </a:r>
                <a:r>
                  <a:rPr lang="ko-KR" altLang="en-US" sz="1600" dirty="0" err="1">
                    <a:solidFill>
                      <a:srgbClr val="000000"/>
                    </a:solidFill>
                    <a:ea typeface="+mn-ea"/>
                  </a:rPr>
                  <a:t>센싱행렬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 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 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를 곱함으로써 아래 수식과 같은 </a:t>
                </a:r>
                <a:r>
                  <a:rPr lang="ko-KR" altLang="en-US" sz="1600" dirty="0" err="1">
                    <a:solidFill>
                      <a:srgbClr val="000000"/>
                    </a:solidFill>
                    <a:ea typeface="+mn-ea"/>
                  </a:rPr>
                  <a:t>재밍추정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 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문제를 구성할 수 있음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𝐛</m:t>
                      </m:r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𝐀</m:t>
                      </m:r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𝐞</m:t>
                      </m:r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𝐰</m:t>
                      </m:r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SSR 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+mn-lt"/>
                    <a:ea typeface="+mn-ea"/>
                  </a:rPr>
                  <a:t>알고리즘을 사용하여 위의 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+mn-lt"/>
                    <a:ea typeface="+mn-ea"/>
                  </a:rPr>
                  <a:t>underdetermined 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+mn-lt"/>
                    <a:ea typeface="+mn-ea"/>
                  </a:rPr>
                  <a:t>희소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  <a:latin typeface="+mn-lt"/>
                    <a:ea typeface="+mn-ea"/>
                  </a:rPr>
                  <a:t>재밍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추정 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+mn-lt"/>
                    <a:ea typeface="+mn-ea"/>
                  </a:rPr>
                  <a:t>문제를 풀 수 있음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+mn-lt"/>
                    <a:ea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" y="1942603"/>
                <a:ext cx="8430215" cy="3790653"/>
              </a:xfrm>
              <a:prstGeom prst="rect">
                <a:avLst/>
              </a:prstGeom>
              <a:blipFill>
                <a:blip r:embed="rId3"/>
                <a:stretch>
                  <a:fillRect t="-644" r="-434" b="-12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GCM </a:t>
            </a:r>
            <a:r>
              <a:rPr lang="ko-KR" altLang="en-US" dirty="0" smtClean="0">
                <a:solidFill>
                  <a:srgbClr val="000000"/>
                </a:solidFill>
              </a:rPr>
              <a:t>기반 통신에서의 </a:t>
            </a:r>
            <a:r>
              <a:rPr lang="ko-KR" altLang="en-US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dirty="0" smtClean="0">
                <a:solidFill>
                  <a:srgbClr val="000000"/>
                </a:solidFill>
              </a:rPr>
              <a:t> 추정 문제</a:t>
            </a:r>
            <a:r>
              <a:rPr lang="en-US" altLang="ko-KR" dirty="0" smtClean="0">
                <a:solidFill>
                  <a:srgbClr val="000000"/>
                </a:solidFill>
              </a:rPr>
              <a:t>:</a:t>
            </a:r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조건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00"/>
                </a:solidFill>
              </a:rPr>
              <a:t>성공적인 </a:t>
            </a:r>
            <a:r>
              <a:rPr lang="en-US" altLang="ko-KR" dirty="0" smtClean="0">
                <a:solidFill>
                  <a:srgbClr val="000000"/>
                </a:solidFill>
              </a:rPr>
              <a:t>SSR </a:t>
            </a:r>
            <a:r>
              <a:rPr lang="ko-KR" altLang="en-US" dirty="0" smtClean="0">
                <a:solidFill>
                  <a:srgbClr val="000000"/>
                </a:solidFill>
              </a:rPr>
              <a:t>를 위한 조건</a:t>
            </a:r>
            <a:endParaRPr lang="en-US" altLang="ko-K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264" y="1942603"/>
                <a:ext cx="8430215" cy="3788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 smtClean="0">
                    <a:solidFill>
                      <a:srgbClr val="000000"/>
                    </a:solidFill>
                    <a:ea typeface="+mn-ea"/>
                  </a:rPr>
                  <a:t>수신기에서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  <a:ea typeface="+mn-ea"/>
                  </a:rPr>
                  <a:t>재밍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ea typeface="+mn-ea"/>
                  </a:rPr>
                  <a:t> 추정을 위해 사용하는 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ea typeface="+mn-ea"/>
                  </a:rPr>
                  <a:t>SSR 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ea typeface="+mn-ea"/>
                  </a:rPr>
                  <a:t>알고리즘이 성공적으로 동작하기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  <a:ea typeface="+mn-ea"/>
                  </a:rPr>
                  <a:t>위해필요한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ea typeface="+mn-ea"/>
                  </a:rPr>
                  <a:t> 조건으로는 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ea typeface="+mn-ea"/>
                  </a:rPr>
                  <a:t>restricted isometry property (RIP) 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ea typeface="+mn-ea"/>
                  </a:rPr>
                  <a:t>가 있음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ea typeface="+mn-ea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 smtClean="0">
                  <a:solidFill>
                    <a:srgbClr val="000000"/>
                  </a:solidFill>
                  <a:ea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RIP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는 다음과 같이 정의됨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 smtClean="0">
                  <a:solidFill>
                    <a:srgbClr val="00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센싱행렬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및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측정벡터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가 주어진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SSR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문제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에서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모든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가능한 </a:t>
                </a:r>
                <a:r>
                  <a:rPr lang="en-US" altLang="ko-KR" sz="16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-sparse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신호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에 대해서 다음을 만족하는 상수 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altLang="ko-K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이 존재할 때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, RIP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를 만족한다고 정의함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  <a:ea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ko-KR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ko-KR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𝐀𝐱</m:t>
                              </m:r>
                            </m:e>
                          </m:d>
                        </m:e>
                        <m:sub>
                          <m: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≤(1+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ko-KR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b>
                          <m: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ko-KR" sz="1600" dirty="0">
                  <a:solidFill>
                    <a:srgbClr val="00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더 작은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ko-KR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로 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RIP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를 만족할수록 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SSR 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알고리즘이 성공하기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  <a:latin typeface="+mn-lt"/>
                    <a:ea typeface="+mn-ea"/>
                  </a:rPr>
                  <a:t>쉬워짐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.</a:t>
                </a: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err="1" smtClean="0">
                    <a:solidFill>
                      <a:srgbClr val="000000"/>
                    </a:solidFill>
                  </a:rPr>
                  <a:t>i.i.d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 Gaussian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랜덤 행렬은 좋은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RIP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특성을 가진다고 알려져 있음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</a:t>
                </a: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" y="1942603"/>
                <a:ext cx="8430215" cy="3788986"/>
              </a:xfrm>
              <a:prstGeom prst="rect">
                <a:avLst/>
              </a:prstGeom>
              <a:blipFill>
                <a:blip r:embed="rId2"/>
                <a:stretch>
                  <a:fillRect t="-644" r="-217" b="-12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0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조건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dirty="0" smtClean="0">
                <a:solidFill>
                  <a:srgbClr val="000000"/>
                </a:solidFill>
              </a:rPr>
              <a:t> 추정 문제의 </a:t>
            </a:r>
            <a:r>
              <a:rPr lang="en-US" altLang="ko-KR" dirty="0" smtClean="0">
                <a:solidFill>
                  <a:srgbClr val="000000"/>
                </a:solidFill>
              </a:rPr>
              <a:t>RIP </a:t>
            </a:r>
            <a:r>
              <a:rPr lang="ko-KR" altLang="en-US" dirty="0" smtClean="0">
                <a:solidFill>
                  <a:srgbClr val="000000"/>
                </a:solidFill>
              </a:rPr>
              <a:t>특성</a:t>
            </a:r>
            <a:r>
              <a:rPr lang="en-US" altLang="ko-KR" dirty="0" smtClean="0">
                <a:solidFill>
                  <a:srgbClr val="000000"/>
                </a:solidFill>
              </a:rPr>
              <a:t>:</a:t>
            </a:r>
            <a:endParaRPr lang="en-US" altLang="ko-K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264" y="1942603"/>
                <a:ext cx="8430215" cy="3542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재밍 추정 문제 </a:t>
                </a:r>
                <a14:m>
                  <m:oMath xmlns:m="http://schemas.openxmlformats.org/officeDocument/2006/math"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altLang="ko-K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의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RIP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특성을 조사하기 위해서는 두 가지 요소를 고려해야 함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+mj-ea"/>
                  <a:buAutoNum type="circleNumDbPlain"/>
                </a:pP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센싱행렬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의 행렬 특성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: </a:t>
                </a:r>
              </a:p>
              <a:p>
                <a:pPr marL="342900" indent="-342900">
                  <a:buFont typeface="+mj-ea"/>
                  <a:buAutoNum type="circleNumDbPlain"/>
                </a:pPr>
                <a:endParaRPr lang="en-US" altLang="ko-KR" sz="1600" dirty="0" smtClean="0">
                  <a:solidFill>
                    <a:srgbClr val="00000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재밍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추정 문제의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센싱행렬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는 </a:t>
                </a:r>
                <a:r>
                  <a:rPr lang="en-US" altLang="ko-KR" sz="1600" dirty="0" err="1" smtClean="0">
                    <a:solidFill>
                      <a:srgbClr val="000000"/>
                    </a:solidFill>
                  </a:rPr>
                  <a:t>i.i.d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가우시안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코드북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및 채널 행렬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의 곱인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HG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행렬의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null-space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행렬임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Toeplitz 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행렬의 </a:t>
                </a:r>
                <a:r>
                  <a:rPr lang="en-US" altLang="ko-KR" sz="1600" dirty="0">
                    <a:solidFill>
                      <a:srgbClr val="000000"/>
                    </a:solidFill>
                  </a:rPr>
                  <a:t>null-space 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행렬은 좋은 </a:t>
                </a:r>
                <a:r>
                  <a:rPr lang="en-US" altLang="ko-KR" sz="1600" dirty="0">
                    <a:solidFill>
                      <a:srgbClr val="000000"/>
                    </a:solidFill>
                  </a:rPr>
                  <a:t>RIP 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특정을 가진다고 알려져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있음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[1].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따라서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코드북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를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Toeplitz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형태로 구성하고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,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frequency non-selective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채널을 가정하면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(i.e.,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I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),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센싱행렬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또한 좋은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RIP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특성을 지님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 </a:t>
                </a:r>
                <a:endParaRPr lang="en-US" altLang="ko-KR" sz="1600" dirty="0">
                  <a:solidFill>
                    <a:srgbClr val="00000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ko-KR" sz="1600" dirty="0" smtClean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+mj-ea"/>
                  <a:buAutoNum type="circleNumDbPlain"/>
                </a:pP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벡터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acc>
                    <m:r>
                      <a:rPr lang="en-US" altLang="ko-K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altLang="ko-K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altLang="ko-KR" sz="1600" dirty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의 </a:t>
                </a:r>
                <a:r>
                  <a:rPr lang="ko-KR" altLang="en-US" sz="1600" dirty="0" err="1">
                    <a:solidFill>
                      <a:srgbClr val="000000"/>
                    </a:solidFill>
                  </a:rPr>
                  <a:t>희소치</a:t>
                </a:r>
                <a:r>
                  <a:rPr lang="ko-KR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sparsity):</a:t>
                </a:r>
              </a:p>
              <a:p>
                <a:pPr marL="800100" lvl="1" indent="-342900">
                  <a:buFont typeface="+mj-ea"/>
                  <a:buAutoNum type="circleNumDbPlain"/>
                </a:pPr>
                <a:endParaRPr lang="en-US" altLang="ko-KR" sz="1600" dirty="0" smtClean="0">
                  <a:solidFill>
                    <a:srgbClr val="00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재밍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벡터 </a:t>
                </a:r>
                <a14:m>
                  <m:oMath xmlns:m="http://schemas.openxmlformats.org/officeDocument/2006/math"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는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희소하다고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가정할 수 있지만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, AWGN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벡터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는 희소하지 않음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d>
                      </m:e>
                      <m:sub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Sup>
                      <m:sSubSupPr>
                        <m:ctrlPr>
                          <a:rPr lang="en-US" altLang="ko-K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이면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altLang="ko-KR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altLang="ko-KR" sz="1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또한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SSR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알고리즘으로 복원 가능함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[2][3].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" y="1942603"/>
                <a:ext cx="8430215" cy="3542765"/>
              </a:xfrm>
              <a:prstGeom prst="rect">
                <a:avLst/>
              </a:prstGeom>
              <a:blipFill>
                <a:blip r:embed="rId2"/>
                <a:stretch>
                  <a:fillRect l="-434" t="-688" r="-217" b="-1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7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조건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dirty="0" smtClean="0">
                <a:solidFill>
                  <a:srgbClr val="000000"/>
                </a:solidFill>
              </a:rPr>
              <a:t> 추정 문제의 </a:t>
            </a:r>
            <a:r>
              <a:rPr lang="en-US" altLang="ko-KR" dirty="0" smtClean="0">
                <a:solidFill>
                  <a:srgbClr val="000000"/>
                </a:solidFill>
              </a:rPr>
              <a:t>RIP </a:t>
            </a:r>
            <a:r>
              <a:rPr lang="ko-KR" altLang="en-US" dirty="0" smtClean="0">
                <a:solidFill>
                  <a:srgbClr val="000000"/>
                </a:solidFill>
              </a:rPr>
              <a:t>특성</a:t>
            </a:r>
            <a:r>
              <a:rPr lang="en-US" altLang="ko-KR" dirty="0" smtClean="0">
                <a:solidFill>
                  <a:srgbClr val="000000"/>
                </a:solidFill>
              </a:rPr>
              <a:t>:</a:t>
            </a:r>
            <a:endParaRPr lang="en-US" altLang="ko-K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264" y="1942603"/>
                <a:ext cx="843021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시뮬레이션을 통해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재밍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추정 문제의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RIP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특성을 측정함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가우시안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행렬 </a:t>
                </a:r>
                <a14:m>
                  <m:oMath xmlns:m="http://schemas.openxmlformats.org/officeDocument/2006/math"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및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AWGN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채널 행렬 </a:t>
                </a:r>
                <a14:m>
                  <m:oMath xmlns:m="http://schemas.openxmlformats.org/officeDocument/2006/math"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altLang="ko-KR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에 대하여</a:t>
                </a:r>
                <a:r>
                  <a:rPr lang="en-US" altLang="ko-KR" sz="1600" dirty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센싱행렬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생성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랜덤한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-sparse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신호를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simulation point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번 발생시켜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측정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= 32. (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재밍률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1/32), 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∈[16,512]</m:t>
                    </m:r>
                  </m:oMath>
                </a14:m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 (</a:t>
                </a:r>
                <a:r>
                  <a:rPr lang="ko-KR" altLang="en-US" sz="1600" dirty="0" err="1" smtClean="0">
                    <a:solidFill>
                      <a:srgbClr val="FF0000"/>
                    </a:solidFill>
                  </a:rPr>
                  <a:t>코드율</a:t>
                </a:r>
                <a:r>
                  <a:rPr lang="ko-KR" alt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0.0156 ~ 0.5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)</a:t>
                </a:r>
                <a:endParaRPr lang="en-US" altLang="ko-KR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" y="1942603"/>
                <a:ext cx="8430215" cy="1077218"/>
              </a:xfrm>
              <a:prstGeom prst="rect">
                <a:avLst/>
              </a:prstGeom>
              <a:blipFill>
                <a:blip r:embed="rId2"/>
                <a:stretch>
                  <a:fillRect l="-434" t="-2273" b="-68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8740648"/>
                  </p:ext>
                </p:extLst>
              </p:nvPr>
            </p:nvGraphicFramePr>
            <p:xfrm>
              <a:off x="1787467" y="3087234"/>
              <a:ext cx="5422104" cy="2502006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07368">
                      <a:extLst>
                        <a:ext uri="{9D8B030D-6E8A-4147-A177-3AD203B41FA5}">
                          <a16:colId xmlns:a16="http://schemas.microsoft.com/office/drawing/2014/main" val="1651006729"/>
                        </a:ext>
                      </a:extLst>
                    </a:gridCol>
                    <a:gridCol w="1807368">
                      <a:extLst>
                        <a:ext uri="{9D8B030D-6E8A-4147-A177-3AD203B41FA5}">
                          <a16:colId xmlns:a16="http://schemas.microsoft.com/office/drawing/2014/main" val="2056301849"/>
                        </a:ext>
                      </a:extLst>
                    </a:gridCol>
                    <a:gridCol w="1807368">
                      <a:extLst>
                        <a:ext uri="{9D8B030D-6E8A-4147-A177-3AD203B41FA5}">
                          <a16:colId xmlns:a16="http://schemas.microsoft.com/office/drawing/2014/main" val="4170137127"/>
                        </a:ext>
                      </a:extLst>
                    </a:gridCol>
                  </a:tblGrid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i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ko-KR" altLang="en-US" sz="1600" b="0" i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600" b="0" i="0" dirty="0" err="1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  <a:cs typeface="Times New Roman" panose="02020603050405020304" pitchFamily="18" charset="0"/>
                            </a:rPr>
                            <a:t>코드율</a:t>
                          </a:r>
                          <a:endParaRPr lang="ko-KR" altLang="en-US" sz="1600" b="0" i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3248475"/>
                      </a:ext>
                    </a:extLst>
                  </a:tr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16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0.0156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0.0597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1301318"/>
                      </a:ext>
                    </a:extLst>
                  </a:tr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32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0.0312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0.0873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881374"/>
                      </a:ext>
                    </a:extLst>
                  </a:tr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64</a:t>
                          </a:r>
                          <a:endParaRPr lang="en-US" altLang="ko-KR" sz="1600" baseline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0.0625</a:t>
                          </a:r>
                          <a:endParaRPr lang="en-US" altLang="ko-KR" sz="1600" baseline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0.1357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15868401"/>
                      </a:ext>
                    </a:extLst>
                  </a:tr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128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0.125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0.2159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48420072"/>
                      </a:ext>
                    </a:extLst>
                  </a:tr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256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0.25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0.3547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8349534"/>
                      </a:ext>
                    </a:extLst>
                  </a:tr>
                  <a:tr h="26658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512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0.5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0.6238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3045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8740648"/>
                  </p:ext>
                </p:extLst>
              </p:nvPr>
            </p:nvGraphicFramePr>
            <p:xfrm>
              <a:off x="1787467" y="3087234"/>
              <a:ext cx="5422104" cy="2502006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07368">
                      <a:extLst>
                        <a:ext uri="{9D8B030D-6E8A-4147-A177-3AD203B41FA5}">
                          <a16:colId xmlns:a16="http://schemas.microsoft.com/office/drawing/2014/main" val="1651006729"/>
                        </a:ext>
                      </a:extLst>
                    </a:gridCol>
                    <a:gridCol w="1807368">
                      <a:extLst>
                        <a:ext uri="{9D8B030D-6E8A-4147-A177-3AD203B41FA5}">
                          <a16:colId xmlns:a16="http://schemas.microsoft.com/office/drawing/2014/main" val="2056301849"/>
                        </a:ext>
                      </a:extLst>
                    </a:gridCol>
                    <a:gridCol w="1807368">
                      <a:extLst>
                        <a:ext uri="{9D8B030D-6E8A-4147-A177-3AD203B41FA5}">
                          <a16:colId xmlns:a16="http://schemas.microsoft.com/office/drawing/2014/main" val="4170137127"/>
                        </a:ext>
                      </a:extLst>
                    </a:gridCol>
                  </a:tblGrid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i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ko-KR" altLang="en-US" sz="1600" b="0" i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600" b="0" i="0" dirty="0" err="1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  <a:cs typeface="Times New Roman" panose="02020603050405020304" pitchFamily="18" charset="0"/>
                            </a:rPr>
                            <a:t>코드율</a:t>
                          </a:r>
                          <a:endParaRPr lang="ko-KR" altLang="en-US" sz="1600" b="0" i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667" r="-673" b="-6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3248475"/>
                      </a:ext>
                    </a:extLst>
                  </a:tr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16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0.0156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0.0597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1301318"/>
                      </a:ext>
                    </a:extLst>
                  </a:tr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32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0.0312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0.0873</a:t>
                          </a:r>
                          <a:endParaRPr lang="ko-KR" altLang="en-US" sz="1600" b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881374"/>
                      </a:ext>
                    </a:extLst>
                  </a:tr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64</a:t>
                          </a:r>
                          <a:endParaRPr lang="en-US" altLang="ko-KR" sz="1600" baseline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0.0625</a:t>
                          </a:r>
                          <a:endParaRPr lang="en-US" altLang="ko-KR" sz="1600" baseline="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0.1357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15868401"/>
                      </a:ext>
                    </a:extLst>
                  </a:tr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128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0.125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0.2159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48420072"/>
                      </a:ext>
                    </a:extLst>
                  </a:tr>
                  <a:tr h="363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256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0.25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0.3547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8349534"/>
                      </a:ext>
                    </a:extLst>
                  </a:tr>
                  <a:tr h="32032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512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0.5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 smtClean="0">
                              <a:solidFill>
                                <a:srgbClr val="000000"/>
                              </a:solidFill>
                              <a:latin typeface="+mn-ea"/>
                              <a:ea typeface="+mn-ea"/>
                            </a:rPr>
                            <a:t>0.6238</a:t>
                          </a:r>
                          <a:endParaRPr lang="ko-KR" altLang="en-US" sz="1600" dirty="0">
                            <a:solidFill>
                              <a:srgbClr val="000000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76483" marR="76483" marT="38241" marB="3824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30453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482383" y="5733256"/>
            <a:ext cx="8430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solidFill>
                  <a:srgbClr val="000000"/>
                </a:solidFill>
              </a:rPr>
              <a:t>코드율이</a:t>
            </a:r>
            <a:r>
              <a:rPr lang="ko-KR" altLang="en-US" sz="1600" dirty="0" smtClean="0">
                <a:solidFill>
                  <a:srgbClr val="000000"/>
                </a:solidFill>
              </a:rPr>
              <a:t> 낮을 때</a:t>
            </a:r>
            <a:r>
              <a:rPr lang="en-US" altLang="ko-KR" sz="1600" dirty="0" smtClean="0">
                <a:solidFill>
                  <a:srgbClr val="000000"/>
                </a:solidFill>
              </a:rPr>
              <a:t>, </a:t>
            </a:r>
            <a:r>
              <a:rPr lang="ko-KR" altLang="en-US" sz="1600" dirty="0" smtClean="0">
                <a:solidFill>
                  <a:srgbClr val="000000"/>
                </a:solidFill>
              </a:rPr>
              <a:t>제안된 </a:t>
            </a:r>
            <a:r>
              <a:rPr lang="ko-KR" altLang="en-US" sz="1600" dirty="0" err="1" smtClean="0">
                <a:solidFill>
                  <a:srgbClr val="000000"/>
                </a:solidFill>
              </a:rPr>
              <a:t>센싱행렬이</a:t>
            </a:r>
            <a:r>
              <a:rPr lang="ko-KR" altLang="en-US" sz="1600" dirty="0" smtClean="0">
                <a:solidFill>
                  <a:srgbClr val="000000"/>
                </a:solidFill>
              </a:rPr>
              <a:t> 좋은 </a:t>
            </a:r>
            <a:r>
              <a:rPr lang="en-US" altLang="ko-KR" sz="1600" dirty="0" smtClean="0">
                <a:solidFill>
                  <a:srgbClr val="000000"/>
                </a:solidFill>
              </a:rPr>
              <a:t>RIP </a:t>
            </a:r>
            <a:r>
              <a:rPr lang="ko-KR" altLang="en-US" sz="1600" dirty="0" smtClean="0">
                <a:solidFill>
                  <a:srgbClr val="000000"/>
                </a:solidFill>
              </a:rPr>
              <a:t>특성을 지님을 확인</a:t>
            </a:r>
            <a:r>
              <a:rPr lang="en-US" altLang="ko-KR" sz="16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5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통한 </a:t>
            </a: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알고리즘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Orthogonal Matching Pursuit (OMP) </a:t>
            </a:r>
            <a:r>
              <a:rPr lang="ko-KR" altLang="en-US" dirty="0" smtClean="0">
                <a:solidFill>
                  <a:srgbClr val="000000"/>
                </a:solidFill>
              </a:rPr>
              <a:t>기반 </a:t>
            </a:r>
            <a:r>
              <a:rPr lang="ko-KR" altLang="en-US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dirty="0" smtClean="0">
                <a:solidFill>
                  <a:srgbClr val="000000"/>
                </a:solidFill>
              </a:rPr>
              <a:t> 추정 알고리즘</a:t>
            </a:r>
            <a:endParaRPr lang="en-US" altLang="ko-K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5800" y="1914073"/>
                <a:ext cx="750914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Matching Pursuit (MP), Orthogonal Matching Pursuit (OMP)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는</a:t>
                </a:r>
                <a:r>
                  <a:rPr lang="en-US" altLang="ko-KR" sz="1600" dirty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대표적인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Greedy SSR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알고리즘임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MP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알고리즘은 매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iteration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마다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residual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벡터와의 내적이 가장 큰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atom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을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찾아서 이를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서포트셋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    에 추가하고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,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그에 해당하는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element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을 계산함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OMP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알고리즘은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MP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알고리즘에서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iteration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마다 모든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element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를 업데이트하는 과정이 추가됨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14073"/>
                <a:ext cx="7509144" cy="2062103"/>
              </a:xfrm>
              <a:prstGeom prst="rect">
                <a:avLst/>
              </a:prstGeom>
              <a:blipFill>
                <a:blip r:embed="rId2"/>
                <a:stretch>
                  <a:fillRect l="-325" t="-1183" b="-29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159" y="2943798"/>
            <a:ext cx="178200" cy="2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통한 </a:t>
            </a: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알고리즘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Orthogonal Matching Pursuit (OMP) </a:t>
            </a:r>
            <a:r>
              <a:rPr lang="ko-KR" altLang="en-US" dirty="0" smtClean="0">
                <a:solidFill>
                  <a:srgbClr val="000000"/>
                </a:solidFill>
              </a:rPr>
              <a:t>기반 </a:t>
            </a:r>
            <a:r>
              <a:rPr lang="ko-KR" altLang="en-US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dirty="0" smtClean="0">
                <a:solidFill>
                  <a:srgbClr val="000000"/>
                </a:solidFill>
              </a:rPr>
              <a:t> 추정 알고리즘</a:t>
            </a:r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rcRect l="20230" r="20161" b="7430"/>
          <a:stretch/>
        </p:blipFill>
        <p:spPr>
          <a:xfrm>
            <a:off x="2195736" y="1844824"/>
            <a:ext cx="4680520" cy="35283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573325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0000"/>
                </a:solidFill>
              </a:rPr>
              <a:t>    :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 smtClean="0">
                <a:solidFill>
                  <a:srgbClr val="000000"/>
                </a:solidFill>
              </a:rPr>
              <a:t>submatrix </a:t>
            </a:r>
            <a:r>
              <a:rPr lang="en-US" altLang="ko-KR" sz="1600" dirty="0">
                <a:solidFill>
                  <a:srgbClr val="000000"/>
                </a:solidFill>
              </a:rPr>
              <a:t>whose </a:t>
            </a:r>
            <a:r>
              <a:rPr lang="en-US" altLang="ko-KR" sz="1600" dirty="0" smtClean="0">
                <a:solidFill>
                  <a:srgbClr val="000000"/>
                </a:solidFill>
              </a:rPr>
              <a:t>columns </a:t>
            </a:r>
            <a:r>
              <a:rPr lang="en-US" altLang="ko-KR" sz="1600" dirty="0">
                <a:solidFill>
                  <a:srgbClr val="000000"/>
                </a:solidFill>
              </a:rPr>
              <a:t>are </a:t>
            </a:r>
            <a:r>
              <a:rPr lang="en-US" altLang="ko-KR" sz="1600" dirty="0" smtClean="0">
                <a:solidFill>
                  <a:srgbClr val="000000"/>
                </a:solidFill>
              </a:rPr>
              <a:t>    ,  for         .</a:t>
            </a:r>
            <a:endParaRPr lang="ko-KR" alt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7584" y="601199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0000"/>
                </a:solidFill>
              </a:rPr>
              <a:t>    :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00"/>
                </a:solidFill>
              </a:rPr>
              <a:t>subvector</a:t>
            </a:r>
            <a:r>
              <a:rPr lang="en-US" altLang="ko-KR" sz="1600" dirty="0" smtClean="0">
                <a:solidFill>
                  <a:srgbClr val="000000"/>
                </a:solidFill>
              </a:rPr>
              <a:t> </a:t>
            </a:r>
            <a:r>
              <a:rPr lang="en-US" altLang="ko-KR" sz="1600" dirty="0">
                <a:solidFill>
                  <a:srgbClr val="000000"/>
                </a:solidFill>
              </a:rPr>
              <a:t>whose </a:t>
            </a:r>
            <a:r>
              <a:rPr lang="en-US" altLang="ko-KR" sz="1600" dirty="0" smtClean="0">
                <a:solidFill>
                  <a:srgbClr val="000000"/>
                </a:solidFill>
              </a:rPr>
              <a:t>elements </a:t>
            </a:r>
            <a:r>
              <a:rPr lang="en-US" altLang="ko-KR" sz="1600" dirty="0">
                <a:solidFill>
                  <a:srgbClr val="000000"/>
                </a:solidFill>
              </a:rPr>
              <a:t>are </a:t>
            </a:r>
            <a:r>
              <a:rPr lang="en-US" altLang="ko-KR" sz="1600" dirty="0" smtClean="0">
                <a:solidFill>
                  <a:srgbClr val="000000"/>
                </a:solidFill>
              </a:rPr>
              <a:t>    ,  for         .</a:t>
            </a:r>
            <a:endParaRPr lang="ko-KR" alt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71800" y="5411773"/>
            <a:ext cx="3312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0000"/>
                </a:solidFill>
                <a:latin typeface="+mn-lt"/>
                <a:ea typeface="+mn-ea"/>
              </a:rPr>
              <a:t>OMP </a:t>
            </a:r>
            <a:r>
              <a:rPr lang="ko-KR" altLang="en-US" sz="1400" dirty="0" smtClean="0">
                <a:solidFill>
                  <a:srgbClr val="000000"/>
                </a:solidFill>
                <a:latin typeface="+mn-lt"/>
                <a:ea typeface="+mn-ea"/>
              </a:rPr>
              <a:t>기반 </a:t>
            </a:r>
            <a:r>
              <a:rPr lang="ko-KR" altLang="en-US" sz="1400" dirty="0" err="1" smtClean="0">
                <a:solidFill>
                  <a:srgbClr val="000000"/>
                </a:solidFill>
                <a:latin typeface="+mn-lt"/>
                <a:ea typeface="+mn-ea"/>
              </a:rPr>
              <a:t>재밍</a:t>
            </a:r>
            <a:r>
              <a:rPr lang="ko-KR" altLang="en-US" sz="1400" dirty="0" smtClean="0">
                <a:solidFill>
                  <a:srgbClr val="000000"/>
                </a:solidFill>
                <a:latin typeface="+mn-lt"/>
                <a:ea typeface="+mn-ea"/>
              </a:rPr>
              <a:t> 추정 알고리즘</a:t>
            </a:r>
            <a:endParaRPr lang="ko-KR" alt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87" y="5763371"/>
            <a:ext cx="4401693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1914073"/>
                <a:ext cx="7509144" cy="4035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GCM 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기반 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+mn-lt"/>
                    <a:ea typeface="+mn-ea"/>
                  </a:rPr>
                  <a:t>통신기법에서의 </a:t>
                </a:r>
                <a:r>
                  <a:rPr lang="ko-KR" altLang="en-US" sz="1600" dirty="0" err="1">
                    <a:solidFill>
                      <a:srgbClr val="000000"/>
                    </a:solidFill>
                    <a:latin typeface="+mn-lt"/>
                    <a:ea typeface="+mn-ea"/>
                  </a:rPr>
                  <a:t>재밍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+mn-lt"/>
                    <a:ea typeface="+mn-ea"/>
                  </a:rPr>
                  <a:t> 추정 문제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+mn-lt"/>
                    <a:ea typeface="+mn-ea"/>
                  </a:rPr>
                  <a:t>:</a:t>
                </a:r>
              </a:p>
              <a:p>
                <a:endParaRPr lang="en-US" altLang="ko-KR" sz="16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6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altLang="ko-K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600" dirty="0" smtClean="0">
                  <a:solidFill>
                    <a:srgbClr val="000000"/>
                  </a:solidFill>
                </a:endParaRPr>
              </a:p>
              <a:p>
                <a:endParaRPr lang="en-US" altLang="ko-KR" sz="1600" dirty="0">
                  <a:solidFill>
                    <a:srgbClr val="000000"/>
                  </a:solidFill>
                </a:endParaRPr>
              </a:p>
              <a:p>
                <a:endParaRPr lang="en-US" altLang="ko-KR" sz="1600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OMP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기반 알고리즘으로 성공적인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</a:rPr>
                  <a:t>재밍추정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 가능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 err="1" smtClean="0">
                    <a:solidFill>
                      <a:srgbClr val="000000"/>
                    </a:solidFill>
                    <a:latin typeface="+mn-lt"/>
                    <a:ea typeface="+mn-ea"/>
                  </a:rPr>
                  <a:t>재밍대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:r>
                  <a:rPr lang="ko-KR" altLang="en-US" sz="1600" dirty="0" err="1">
                    <a:solidFill>
                      <a:srgbClr val="000000"/>
                    </a:solidFill>
                    <a:latin typeface="+mn-lt"/>
                    <a:ea typeface="+mn-ea"/>
                  </a:rPr>
                  <a:t>잡음비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+mn-lt"/>
                    <a:ea typeface="+mn-ea"/>
                  </a:rPr>
                  <a:t>(JNR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) 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가 낮은 경우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, 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즉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high JNR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가정 </a:t>
                </a:r>
                <a:r>
                  <a:rPr lang="en-US" altLang="ko-KR" sz="1600" dirty="0" smtClean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d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Sup>
                      <m:sSubSupPr>
                        <m:ctrlP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)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이 만족되지 않을 경우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성능 열화가 있음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.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본 연구진은 </a:t>
                </a:r>
                <a:r>
                  <a:rPr lang="ko-KR" altLang="en-US" sz="1600" dirty="0" err="1">
                    <a:solidFill>
                      <a:srgbClr val="000000"/>
                    </a:solidFill>
                    <a:ea typeface="+mn-ea"/>
                  </a:rPr>
                  <a:t>재밍과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 잡음을 </a:t>
                </a:r>
                <a:r>
                  <a:rPr lang="ko-KR" altLang="en-US" sz="1600" dirty="0" smtClean="0">
                    <a:solidFill>
                      <a:srgbClr val="000000"/>
                    </a:solidFill>
                  </a:rPr>
                  <a:t>공분산 행렬이 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ea typeface="+mn-ea"/>
                  </a:rPr>
                  <a:t>각각 </a:t>
                </a:r>
                <a14:m>
                  <m:oMath xmlns:m="http://schemas.openxmlformats.org/officeDocument/2006/math">
                    <m:r>
                      <a:rPr lang="el-GR" altLang="ko-KR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𝚪</m:t>
                    </m:r>
                  </m:oMath>
                </a14:m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 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ko-KR" alt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p>
                        <m:r>
                          <a:rPr lang="en-US" altLang="ko-KR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  <m:r>
                      <a:rPr lang="en-US" altLang="ko-KR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𝑰</m:t>
                    </m:r>
                  </m:oMath>
                </a14:m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 인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 Gaussian </a:t>
                </a:r>
                <a:r>
                  <a:rPr lang="ko-KR" altLang="en-US" sz="1600" dirty="0" err="1">
                    <a:solidFill>
                      <a:srgbClr val="000000"/>
                    </a:solidFill>
                    <a:ea typeface="+mn-ea"/>
                  </a:rPr>
                  <a:t>랜덤벡터의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 합인 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Gaussian-mixture 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로 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ea typeface="+mn-ea"/>
                  </a:rPr>
                  <a:t>모델링하고 </a:t>
                </a:r>
                <a:r>
                  <a:rPr lang="en-US" altLang="ko-KR" sz="1600" dirty="0">
                    <a:solidFill>
                      <a:srgbClr val="000000"/>
                    </a:solidFill>
                    <a:ea typeface="+mn-ea"/>
                  </a:rPr>
                  <a:t>Sparse Bayesian learning (SBL) </a:t>
                </a:r>
                <a:r>
                  <a:rPr lang="ko-KR" altLang="en-US" sz="1600" dirty="0">
                    <a:solidFill>
                      <a:srgbClr val="000000"/>
                    </a:solidFill>
                    <a:ea typeface="+mn-ea"/>
                  </a:rPr>
                  <a:t>알고리즘을 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ea typeface="+mn-ea"/>
                  </a:rPr>
                  <a:t>적용하여 </a:t>
                </a:r>
                <a:r>
                  <a:rPr lang="ko-KR" altLang="en-US" sz="1600" dirty="0" err="1" smtClean="0">
                    <a:solidFill>
                      <a:srgbClr val="000000"/>
                    </a:solidFill>
                    <a:ea typeface="+mn-ea"/>
                  </a:rPr>
                  <a:t>재밍을</a:t>
                </a:r>
                <a:r>
                  <a:rPr lang="ko-KR" altLang="en-US" sz="1600" dirty="0" smtClean="0">
                    <a:solidFill>
                      <a:srgbClr val="000000"/>
                    </a:solidFill>
                    <a:ea typeface="+mn-ea"/>
                  </a:rPr>
                  <a:t> 추정함</a:t>
                </a:r>
                <a:r>
                  <a:rPr lang="en-US" altLang="ko-KR" sz="1600" dirty="0" smtClean="0">
                    <a:solidFill>
                      <a:srgbClr val="000000"/>
                    </a:solidFill>
                    <a:ea typeface="+mn-ea"/>
                  </a:rPr>
                  <a:t>.</a:t>
                </a:r>
                <a:endParaRPr lang="en-US" altLang="ko-KR" sz="1600" dirty="0">
                  <a:solidFill>
                    <a:srgbClr val="000000"/>
                  </a:solidFill>
                  <a:ea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SBL </a:t>
                </a:r>
                <a:r>
                  <a:rPr lang="ko-KR" altLang="en-US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알고리즘을 적용함으로써 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(1) </a:t>
                </a:r>
                <a:r>
                  <a:rPr lang="ko-KR" altLang="en-US" sz="1600" b="1" dirty="0" err="1">
                    <a:solidFill>
                      <a:srgbClr val="000000"/>
                    </a:solidFill>
                    <a:latin typeface="+mn-lt"/>
                    <a:ea typeface="+mn-ea"/>
                  </a:rPr>
                  <a:t>재밍추정</a:t>
                </a:r>
                <a:r>
                  <a:rPr lang="ko-KR" altLang="en-US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 성능향상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, (2) </a:t>
                </a:r>
                <a:r>
                  <a:rPr lang="ko-KR" altLang="en-US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기존 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OMP </a:t>
                </a:r>
                <a:r>
                  <a:rPr lang="ko-KR" altLang="en-US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알고리즘이 </a:t>
                </a:r>
                <a:r>
                  <a:rPr lang="ko-KR" altLang="en-US" sz="1600" b="1" dirty="0" err="1">
                    <a:solidFill>
                      <a:srgbClr val="000000"/>
                    </a:solidFill>
                    <a:latin typeface="+mn-lt"/>
                    <a:ea typeface="+mn-ea"/>
                  </a:rPr>
                  <a:t>재밍에</a:t>
                </a:r>
                <a:r>
                  <a:rPr lang="ko-KR" altLang="en-US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 대한 사전정보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(sparsity </a:t>
                </a:r>
                <a:r>
                  <a:rPr lang="ko-KR" altLang="en-US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혹은 </a:t>
                </a:r>
                <a:r>
                  <a:rPr lang="ko-KR" altLang="en-US" sz="1600" b="1" dirty="0" err="1">
                    <a:solidFill>
                      <a:srgbClr val="000000"/>
                    </a:solidFill>
                    <a:latin typeface="+mn-lt"/>
                    <a:ea typeface="+mn-ea"/>
                  </a:rPr>
                  <a:t>재밍전력</a:t>
                </a:r>
                <a:r>
                  <a:rPr lang="en-US" altLang="ko-KR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) </a:t>
                </a:r>
                <a:r>
                  <a:rPr lang="ko-KR" altLang="en-US" sz="1600" b="1" dirty="0">
                    <a:solidFill>
                      <a:srgbClr val="000000"/>
                    </a:solidFill>
                    <a:latin typeface="+mn-lt"/>
                    <a:ea typeface="+mn-ea"/>
                  </a:rPr>
                  <a:t>가 필요했던 문제 해결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14073"/>
                <a:ext cx="7509144" cy="4035207"/>
              </a:xfrm>
              <a:prstGeom prst="rect">
                <a:avLst/>
              </a:prstGeom>
              <a:blipFill>
                <a:blip r:embed="rId2"/>
                <a:stretch>
                  <a:fillRect l="-325" t="-604" r="-325" b="-10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통한 </a:t>
            </a: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알고리즘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Sparse Bayesian Learning (SBL) </a:t>
            </a:r>
            <a:r>
              <a:rPr lang="ko-KR" altLang="en-US" dirty="0" smtClean="0">
                <a:solidFill>
                  <a:srgbClr val="000000"/>
                </a:solidFill>
              </a:rPr>
              <a:t>기반 </a:t>
            </a:r>
            <a:r>
              <a:rPr lang="ko-KR" altLang="en-US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dirty="0" smtClean="0">
                <a:solidFill>
                  <a:srgbClr val="000000"/>
                </a:solidFill>
              </a:rPr>
              <a:t> 추정 알고리즘</a:t>
            </a:r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통한 </a:t>
            </a: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알고리즘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Sparse Bayesian Learning (SBL) </a:t>
            </a:r>
            <a:r>
              <a:rPr lang="ko-KR" altLang="en-US" dirty="0" smtClean="0">
                <a:solidFill>
                  <a:srgbClr val="000000"/>
                </a:solidFill>
              </a:rPr>
              <a:t>기반 </a:t>
            </a:r>
            <a:r>
              <a:rPr lang="ko-KR" altLang="en-US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dirty="0" smtClean="0">
                <a:solidFill>
                  <a:srgbClr val="000000"/>
                </a:solidFill>
              </a:rPr>
              <a:t> 추정 알고리즘</a:t>
            </a:r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85991"/>
            <a:ext cx="7236089" cy="38164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59832" y="5589240"/>
            <a:ext cx="3312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0000"/>
                </a:solidFill>
              </a:rPr>
              <a:t>SBL </a:t>
            </a:r>
            <a:r>
              <a:rPr lang="ko-KR" altLang="en-US" sz="1400" dirty="0" smtClean="0">
                <a:solidFill>
                  <a:srgbClr val="000000"/>
                </a:solidFill>
              </a:rPr>
              <a:t>기반 </a:t>
            </a:r>
            <a:r>
              <a:rPr lang="ko-KR" altLang="en-US" sz="1400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sz="1400" dirty="0" smtClean="0">
                <a:solidFill>
                  <a:srgbClr val="000000"/>
                </a:solidFill>
              </a:rPr>
              <a:t> 추정 알고리즘</a:t>
            </a:r>
            <a:endParaRPr lang="ko-KR" alt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통한 </a:t>
            </a: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알고리즘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Sparse Bayesian Learning (SBL) </a:t>
            </a:r>
            <a:r>
              <a:rPr lang="ko-KR" altLang="en-US" dirty="0" smtClean="0">
                <a:solidFill>
                  <a:srgbClr val="000000"/>
                </a:solidFill>
              </a:rPr>
              <a:t>기반 </a:t>
            </a:r>
            <a:r>
              <a:rPr lang="ko-KR" altLang="en-US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dirty="0" smtClean="0">
                <a:solidFill>
                  <a:srgbClr val="000000"/>
                </a:solidFill>
              </a:rPr>
              <a:t> 추정 알고리즘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231" y="1850747"/>
            <a:ext cx="776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SBL </a:t>
            </a:r>
            <a:r>
              <a:rPr lang="ko-KR" altLang="en-US" sz="1600" dirty="0">
                <a:solidFill>
                  <a:srgbClr val="000000"/>
                </a:solidFill>
                <a:latin typeface="+mn-lt"/>
                <a:ea typeface="+mn-ea"/>
              </a:rPr>
              <a:t>알고리즘을 구현하고 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simulation </a:t>
            </a:r>
            <a:r>
              <a:rPr lang="ko-KR" altLang="en-US" sz="1600" dirty="0">
                <a:solidFill>
                  <a:srgbClr val="000000"/>
                </a:solidFill>
                <a:latin typeface="+mn-lt"/>
                <a:ea typeface="+mn-ea"/>
              </a:rPr>
              <a:t>을 통해 기존에 사용된 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OMP </a:t>
            </a:r>
            <a:r>
              <a:rPr lang="ko-KR" altLang="en-US" sz="1600" dirty="0">
                <a:solidFill>
                  <a:srgbClr val="000000"/>
                </a:solidFill>
                <a:latin typeface="+mn-lt"/>
                <a:ea typeface="+mn-ea"/>
              </a:rPr>
              <a:t>알고리즘과 비교하여 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BER </a:t>
            </a:r>
            <a:r>
              <a:rPr lang="ko-KR" altLang="en-US" sz="1600" dirty="0">
                <a:solidFill>
                  <a:srgbClr val="000000"/>
                </a:solidFill>
                <a:latin typeface="+mn-lt"/>
                <a:ea typeface="+mn-ea"/>
              </a:rPr>
              <a:t>성능이 향상됨을 확인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en-US" altLang="ko-KR" sz="16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8136" y="5659676"/>
            <a:ext cx="2657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0000"/>
                </a:solidFill>
                <a:latin typeface="+mn-lt"/>
                <a:ea typeface="+mn-ea"/>
              </a:rPr>
              <a:t>(a) AWGN channel </a:t>
            </a:r>
            <a:r>
              <a:rPr lang="ko-KR" altLang="en-US" sz="1400" dirty="0">
                <a:solidFill>
                  <a:srgbClr val="000000"/>
                </a:solidFill>
                <a:latin typeface="+mn-lt"/>
                <a:ea typeface="+mn-ea"/>
              </a:rPr>
              <a:t>실험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7320" y="5659676"/>
            <a:ext cx="349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0000"/>
                </a:solidFill>
                <a:latin typeface="+mn-lt"/>
                <a:ea typeface="+mn-ea"/>
              </a:rPr>
              <a:t>(b) Frequency selective channel </a:t>
            </a:r>
            <a:r>
              <a:rPr lang="ko-KR" altLang="en-US" sz="1400" dirty="0">
                <a:solidFill>
                  <a:srgbClr val="000000"/>
                </a:solidFill>
                <a:latin typeface="+mn-lt"/>
                <a:ea typeface="+mn-ea"/>
              </a:rPr>
              <a:t>실험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0986" y="6036734"/>
            <a:ext cx="569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000000"/>
                </a:solidFill>
              </a:rPr>
              <a:t>* JNR = 0 dB, perfect prior(OMP) means that sparsity of jamming is known </a:t>
            </a:r>
            <a:r>
              <a:rPr lang="en-US" altLang="ko-KR" sz="1000" i="1" dirty="0">
                <a:solidFill>
                  <a:srgbClr val="000000"/>
                </a:solidFill>
              </a:rPr>
              <a:t>a priori.</a:t>
            </a:r>
            <a:endParaRPr lang="ko-KR" altLang="en-US" sz="1000" i="1" dirty="0">
              <a:solidFill>
                <a:srgbClr val="00000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07" y="2435522"/>
            <a:ext cx="4077160" cy="325087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6" y="2451474"/>
            <a:ext cx="4077160" cy="32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통한 </a:t>
            </a: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알고리즘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Alternating Direction Method of Multiplier (ADMM) </a:t>
            </a:r>
            <a:r>
              <a:rPr lang="ko-KR" altLang="en-US" dirty="0" smtClean="0">
                <a:solidFill>
                  <a:srgbClr val="000000"/>
                </a:solidFill>
              </a:rPr>
              <a:t>기반 </a:t>
            </a:r>
            <a:r>
              <a:rPr lang="ko-KR" altLang="en-US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dirty="0" smtClean="0">
                <a:solidFill>
                  <a:srgbClr val="000000"/>
                </a:solidFill>
              </a:rPr>
              <a:t> 추정 알고리즘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231" y="1850747"/>
            <a:ext cx="7761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+mn-ea"/>
              </a:rPr>
              <a:t>MIMO </a:t>
            </a:r>
            <a:r>
              <a:rPr lang="ko-KR" altLang="en-US" sz="1600" dirty="0">
                <a:solidFill>
                  <a:srgbClr val="000000"/>
                </a:solidFill>
              </a:rPr>
              <a:t>사용 등으로 인해 </a:t>
            </a:r>
            <a:r>
              <a:rPr lang="ko-KR" altLang="en-US" sz="1600" dirty="0" err="1">
                <a:solidFill>
                  <a:srgbClr val="000000"/>
                </a:solidFill>
              </a:rPr>
              <a:t>재밍</a:t>
            </a:r>
            <a:r>
              <a:rPr lang="ko-KR" altLang="en-US" sz="1600" dirty="0">
                <a:solidFill>
                  <a:srgbClr val="000000"/>
                </a:solidFill>
              </a:rPr>
              <a:t> 추정 문제의 차원이 커지면 </a:t>
            </a:r>
            <a:r>
              <a:rPr lang="ko-KR" altLang="en-US" sz="1600" dirty="0" smtClean="0">
                <a:solidFill>
                  <a:srgbClr val="000000"/>
                </a:solidFill>
              </a:rPr>
              <a:t>필요한 </a:t>
            </a:r>
            <a:r>
              <a:rPr lang="ko-KR" altLang="en-US" sz="1600" dirty="0" err="1">
                <a:solidFill>
                  <a:srgbClr val="000000"/>
                </a:solidFill>
              </a:rPr>
              <a:t>계산량이</a:t>
            </a:r>
            <a:r>
              <a:rPr lang="ko-KR" altLang="en-US" sz="1600" dirty="0">
                <a:solidFill>
                  <a:srgbClr val="000000"/>
                </a:solidFill>
              </a:rPr>
              <a:t> 늘어나므로</a:t>
            </a:r>
            <a:r>
              <a:rPr lang="en-US" altLang="ko-KR" sz="1600" dirty="0">
                <a:solidFill>
                  <a:srgbClr val="000000"/>
                </a:solidFill>
              </a:rPr>
              <a:t>, </a:t>
            </a:r>
            <a:r>
              <a:rPr lang="ko-KR" altLang="en-US" sz="1600" dirty="0" err="1">
                <a:solidFill>
                  <a:srgbClr val="000000"/>
                </a:solidFill>
              </a:rPr>
              <a:t>계산량</a:t>
            </a:r>
            <a:r>
              <a:rPr lang="ko-KR" altLang="en-US" sz="1600" dirty="0">
                <a:solidFill>
                  <a:srgbClr val="000000"/>
                </a:solidFill>
              </a:rPr>
              <a:t> 및 계산시간을 감소시키기 위해 알고리즘 복잡도 </a:t>
            </a:r>
            <a:r>
              <a:rPr lang="ko-KR" altLang="en-US" sz="1600" dirty="0" err="1">
                <a:solidFill>
                  <a:srgbClr val="000000"/>
                </a:solidFill>
              </a:rPr>
              <a:t>저감기법이</a:t>
            </a:r>
            <a:r>
              <a:rPr lang="ko-KR" altLang="en-US" sz="1600" dirty="0">
                <a:solidFill>
                  <a:srgbClr val="000000"/>
                </a:solidFill>
              </a:rPr>
              <a:t> 필요함</a:t>
            </a:r>
            <a:r>
              <a:rPr lang="en-US" altLang="ko-KR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</a:rPr>
              <a:t>Alternating Direction Method of Multiplier (ADMM) </a:t>
            </a:r>
            <a:r>
              <a:rPr lang="ko-KR" altLang="en-US" sz="1600" dirty="0" smtClean="0">
                <a:solidFill>
                  <a:srgbClr val="000000"/>
                </a:solidFill>
              </a:rPr>
              <a:t>은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둘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이상의 변수를 가진 최적화 문제에서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600" dirty="0" err="1">
                <a:solidFill>
                  <a:srgbClr val="000000"/>
                </a:solidFill>
                <a:latin typeface="+mn-ea"/>
              </a:rPr>
              <a:t>목적함수가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 두 변수에 대해 분리 가능 할 때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적용가능한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최적화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기법임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계산이 복잡한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joint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최적화 대신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두 변수 중 하나를 고정하고 다른 한 변수에 대해 최적화 하는 것을 반복함으로써 빠른 계산이 가능함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58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635896" y="337134"/>
            <a:ext cx="5327650" cy="6323552"/>
            <a:chOff x="431" y="346"/>
            <a:chExt cx="3356" cy="353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346"/>
              <a:ext cx="3356" cy="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46"/>
              <a:ext cx="3361" cy="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467544" y="417815"/>
            <a:ext cx="2735982" cy="5734740"/>
            <a:chOff x="204" y="255"/>
            <a:chExt cx="1239" cy="2597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204" y="255"/>
              <a:ext cx="1239" cy="2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1243" cy="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470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통한 </a:t>
            </a: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알고리즘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Alternating Direction Method of Multiplier (ADMM)* </a:t>
            </a:r>
            <a:r>
              <a:rPr lang="ko-KR" altLang="en-US" dirty="0" smtClean="0">
                <a:solidFill>
                  <a:srgbClr val="000000"/>
                </a:solidFill>
              </a:rPr>
              <a:t>기반 </a:t>
            </a:r>
            <a:r>
              <a:rPr lang="ko-KR" altLang="en-US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dirty="0" smtClean="0">
                <a:solidFill>
                  <a:srgbClr val="000000"/>
                </a:solidFill>
              </a:rPr>
              <a:t> 추정 알고리즘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16832"/>
            <a:ext cx="75091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ADMM </a:t>
            </a:r>
            <a:r>
              <a:rPr lang="ko-KR" altLang="en-US" sz="1600" dirty="0">
                <a:solidFill>
                  <a:srgbClr val="000000"/>
                </a:solidFill>
                <a:latin typeface="+mj-ea"/>
                <a:ea typeface="+mj-ea"/>
              </a:rPr>
              <a:t>의 문제 형태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endParaRPr lang="en-US" altLang="ko-KR" sz="16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600" b="1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00"/>
                </a:solidFill>
                <a:ea typeface="+mn-ea"/>
              </a:rPr>
              <a:t>Convex </a:t>
            </a:r>
            <a:r>
              <a:rPr lang="ko-KR" altLang="en-US" sz="1600" dirty="0">
                <a:solidFill>
                  <a:srgbClr val="000000"/>
                </a:solidFill>
                <a:ea typeface="+mn-ea"/>
              </a:rPr>
              <a:t>함수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en-US" altLang="ko-KR" sz="1600" dirty="0">
                <a:solidFill>
                  <a:srgbClr val="000000"/>
                </a:solidFill>
                <a:ea typeface="+mn-ea"/>
              </a:rPr>
              <a:t>,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lang="en-US" altLang="ko-KR" sz="1600" dirty="0">
                <a:solidFill>
                  <a:srgbClr val="000000"/>
                </a:solidFill>
                <a:ea typeface="+mn-ea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ea typeface="+mn-ea"/>
              </a:rPr>
              <a:t>에 대하여</a:t>
            </a:r>
            <a:r>
              <a:rPr lang="en-US" altLang="ko-KR" sz="1600" dirty="0">
                <a:solidFill>
                  <a:srgbClr val="000000"/>
                </a:solidFill>
                <a:ea typeface="+mn-ea"/>
              </a:rPr>
              <a:t>, cost </a:t>
            </a:r>
            <a:r>
              <a:rPr lang="ko-KR" altLang="en-US" sz="1600" dirty="0">
                <a:solidFill>
                  <a:srgbClr val="000000"/>
                </a:solidFill>
                <a:ea typeface="+mn-ea"/>
              </a:rPr>
              <a:t>를 두 변수에 관해 나눌 수 있음</a:t>
            </a:r>
            <a:r>
              <a:rPr lang="en-US" altLang="ko-KR" sz="1600" dirty="0">
                <a:solidFill>
                  <a:srgbClr val="000000"/>
                </a:solidFill>
                <a:ea typeface="+mn-ea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Complete </a:t>
            </a:r>
            <a:r>
              <a:rPr lang="en-US" altLang="ko-KR" sz="1600" dirty="0" err="1">
                <a:solidFill>
                  <a:srgbClr val="000000"/>
                </a:solidFill>
                <a:latin typeface="+mn-lt"/>
                <a:ea typeface="+mn-ea"/>
              </a:rPr>
              <a:t>Lagrangian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lt"/>
              <a:ea typeface="+mn-ea"/>
            </a:endParaRPr>
          </a:p>
          <a:p>
            <a:endParaRPr lang="en-US" altLang="ko-KR" sz="160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endParaRPr lang="en-US" altLang="ko-KR" sz="16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ADMM updates: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+mn-lt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5919706"/>
            <a:ext cx="629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rgbClr val="000000"/>
                </a:solidFill>
              </a:rPr>
              <a:t>*Source</a:t>
            </a:r>
            <a:r>
              <a:rPr lang="en-US" altLang="ko-KR" sz="800" dirty="0">
                <a:solidFill>
                  <a:srgbClr val="000000"/>
                </a:solidFill>
              </a:rPr>
              <a:t>: S. Boyd et. al., “Distributed Optimization and Statistical Learning via the Alternating Direction Method of Multipliers,” </a:t>
            </a:r>
            <a:r>
              <a:rPr lang="en-US" altLang="ko-KR" sz="800" i="1" dirty="0">
                <a:solidFill>
                  <a:srgbClr val="000000"/>
                </a:solidFill>
              </a:rPr>
              <a:t>Foundations and Trends in Machine Learning, </a:t>
            </a:r>
            <a:r>
              <a:rPr lang="en-US" altLang="ko-KR" sz="800" dirty="0">
                <a:solidFill>
                  <a:srgbClr val="000000"/>
                </a:solidFill>
              </a:rPr>
              <a:t>2011.</a:t>
            </a:r>
            <a:endParaRPr lang="ko-KR" altLang="en-US" sz="800" dirty="0">
              <a:solidFill>
                <a:srgbClr val="00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87" y="2958621"/>
            <a:ext cx="4487045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240" y="1485359"/>
            <a:ext cx="75091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0000"/>
                </a:solidFill>
              </a:rPr>
              <a:t>GCM </a:t>
            </a:r>
            <a:r>
              <a:rPr lang="ko-KR" altLang="en-US" sz="1600" dirty="0">
                <a:solidFill>
                  <a:srgbClr val="000000"/>
                </a:solidFill>
              </a:rPr>
              <a:t>기반 </a:t>
            </a:r>
            <a:r>
              <a:rPr lang="ko-KR" altLang="en-US" sz="1600" dirty="0" err="1">
                <a:solidFill>
                  <a:srgbClr val="000000"/>
                </a:solidFill>
              </a:rPr>
              <a:t>재밍</a:t>
            </a:r>
            <a:r>
              <a:rPr lang="ko-KR" altLang="en-US" sz="1600" dirty="0">
                <a:solidFill>
                  <a:srgbClr val="000000"/>
                </a:solidFill>
              </a:rPr>
              <a:t> 추정 </a:t>
            </a:r>
            <a:r>
              <a:rPr lang="ko-KR" altLang="en-US" sz="1600" dirty="0" smtClean="0">
                <a:solidFill>
                  <a:srgbClr val="000000"/>
                </a:solidFill>
              </a:rPr>
              <a:t>알고리즘에</a:t>
            </a:r>
            <a:r>
              <a:rPr lang="en-US" altLang="ko-KR" sz="1600" dirty="0" smtClean="0">
                <a:solidFill>
                  <a:srgbClr val="000000"/>
                </a:solidFill>
              </a:rPr>
              <a:t> ADMM </a:t>
            </a:r>
            <a:r>
              <a:rPr lang="ko-KR" altLang="en-US" sz="1600" dirty="0" smtClean="0">
                <a:solidFill>
                  <a:srgbClr val="000000"/>
                </a:solidFill>
              </a:rPr>
              <a:t>적용</a:t>
            </a:r>
            <a:r>
              <a:rPr lang="en-US" altLang="ko-KR" sz="1600" dirty="0" smtClean="0">
                <a:solidFill>
                  <a:srgbClr val="000000"/>
                </a:solidFill>
              </a:rPr>
              <a:t>:</a:t>
            </a:r>
            <a:endParaRPr lang="en-US" altLang="ko-KR" sz="1600" b="1" dirty="0">
              <a:solidFill>
                <a:srgbClr val="000000"/>
              </a:solidFill>
              <a:latin typeface="+mn-ea"/>
            </a:endParaRPr>
          </a:p>
          <a:p>
            <a:endParaRPr lang="en-US" altLang="ko-KR" sz="1600" b="1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GCM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기반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재밍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추정 문제를 다음과 같은 형태로 변환할 수 있음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.</a:t>
            </a:r>
          </a:p>
          <a:p>
            <a:pPr lvl="1"/>
            <a:endParaRPr lang="en-US" altLang="ko-KR" sz="1600" b="0" dirty="0" smtClean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 smtClean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 smtClean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이를 다음과 같은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ADMM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타입의 최적화 문제로 변환할 수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있음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 smtClean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lvl="1"/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이 최적화 문제는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역행렬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계산을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포함하지 않는 </a:t>
            </a:r>
            <a:r>
              <a:rPr lang="ko-KR" altLang="en-US" sz="1600" dirty="0" err="1">
                <a:solidFill>
                  <a:srgbClr val="000000"/>
                </a:solidFill>
                <a:latin typeface="+mn-ea"/>
              </a:rPr>
              <a:t>저복잡도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 알고리즘을 사용해 풀 수 있음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통한 </a:t>
            </a: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알고리즘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990" y="2564326"/>
            <a:ext cx="1183042" cy="56617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046170"/>
            <a:ext cx="3967188" cy="39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통한 </a:t>
            </a: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알고리즘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094" y="1478255"/>
            <a:ext cx="78563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00000"/>
                </a:solidFill>
              </a:rPr>
              <a:t>GCM </a:t>
            </a:r>
            <a:r>
              <a:rPr lang="ko-KR" altLang="en-US" sz="1600" dirty="0">
                <a:solidFill>
                  <a:srgbClr val="000000"/>
                </a:solidFill>
              </a:rPr>
              <a:t>기반 </a:t>
            </a:r>
            <a:r>
              <a:rPr lang="ko-KR" altLang="en-US" sz="1600" dirty="0" err="1">
                <a:solidFill>
                  <a:srgbClr val="000000"/>
                </a:solidFill>
              </a:rPr>
              <a:t>재밍</a:t>
            </a:r>
            <a:r>
              <a:rPr lang="ko-KR" altLang="en-US" sz="1600" dirty="0">
                <a:solidFill>
                  <a:srgbClr val="000000"/>
                </a:solidFill>
              </a:rPr>
              <a:t> 추정 알고리즘에</a:t>
            </a:r>
            <a:r>
              <a:rPr lang="en-US" altLang="ko-KR" sz="1600" dirty="0">
                <a:solidFill>
                  <a:srgbClr val="000000"/>
                </a:solidFill>
              </a:rPr>
              <a:t> ADMM </a:t>
            </a:r>
            <a:r>
              <a:rPr lang="ko-KR" altLang="en-US" sz="1600" dirty="0">
                <a:solidFill>
                  <a:srgbClr val="000000"/>
                </a:solidFill>
              </a:rPr>
              <a:t>적용</a:t>
            </a:r>
            <a:r>
              <a:rPr lang="en-US" altLang="ko-KR" sz="1600" dirty="0">
                <a:solidFill>
                  <a:srgbClr val="000000"/>
                </a:solidFill>
              </a:rPr>
              <a:t>:</a:t>
            </a:r>
            <a:endParaRPr lang="en-US" altLang="ko-KR" sz="1600" b="1" dirty="0">
              <a:solidFill>
                <a:srgbClr val="000000"/>
              </a:solidFill>
              <a:latin typeface="+mn-ea"/>
            </a:endParaRPr>
          </a:p>
          <a:p>
            <a:endParaRPr lang="en-US" altLang="ko-KR" sz="1600" b="1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이 때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en-US" altLang="ko-K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행렬의 각 행이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orthonormal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이면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600" dirty="0" err="1">
                <a:solidFill>
                  <a:srgbClr val="000000"/>
                </a:solidFill>
                <a:latin typeface="+mn-ea"/>
              </a:rPr>
              <a:t>계산량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 측면에서 효율적인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dual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알고리즘을 유도할 수 있음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다음과 같은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dual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문제에서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아래와 같은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dual ADMM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알고리즘을 얻을 수 있음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lvl="1"/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    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element-wise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shrinking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operator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이므로 빠른 계산이 가능함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17" y="3194908"/>
            <a:ext cx="6912768" cy="5909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31" y="4466127"/>
            <a:ext cx="3267739" cy="10364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212" y="5927883"/>
            <a:ext cx="1368153" cy="3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통한 </a:t>
            </a: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알고리즘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493703"/>
            <a:ext cx="7509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00000"/>
                </a:solidFill>
                <a:latin typeface="+mn-ea"/>
              </a:rPr>
              <a:t>ADMM/SBL/OMP </a:t>
            </a:r>
            <a:r>
              <a:rPr lang="ko-KR" altLang="en-US" sz="1600" b="1" dirty="0">
                <a:solidFill>
                  <a:srgbClr val="000000"/>
                </a:solidFill>
                <a:latin typeface="+mn-ea"/>
              </a:rPr>
              <a:t>알고리즘 별 </a:t>
            </a:r>
            <a:r>
              <a:rPr lang="ko-KR" altLang="en-US" sz="1600" b="1" dirty="0" err="1">
                <a:solidFill>
                  <a:srgbClr val="000000"/>
                </a:solidFill>
                <a:latin typeface="+mn-ea"/>
              </a:rPr>
              <a:t>재밍추정</a:t>
            </a:r>
            <a:r>
              <a:rPr lang="ko-KR" altLang="en-US" sz="1600" b="1" dirty="0">
                <a:solidFill>
                  <a:srgbClr val="000000"/>
                </a:solidFill>
                <a:latin typeface="+mn-ea"/>
              </a:rPr>
              <a:t> 오류 비교</a:t>
            </a:r>
            <a:r>
              <a:rPr lang="en-US" altLang="ko-KR" sz="1600" b="1" dirty="0" smtClean="0">
                <a:solidFill>
                  <a:srgbClr val="000000"/>
                </a:solidFill>
                <a:latin typeface="+mn-ea"/>
              </a:rPr>
              <a:t>:</a:t>
            </a:r>
          </a:p>
          <a:p>
            <a:endParaRPr lang="en-US" altLang="ko-KR" sz="1600" b="1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JE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문제에서 신호 성분이 완벽히 제거 되었음을 가정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(</a:t>
            </a:r>
            <a:r>
              <a:rPr lang="en-US" altLang="ko-KR" sz="1600" b="1" dirty="0" err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AHx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 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0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).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블록 길이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1024, </a:t>
            </a:r>
            <a:r>
              <a:rPr lang="ko-KR" altLang="en-US" sz="1600" dirty="0" err="1">
                <a:solidFill>
                  <a:srgbClr val="000000"/>
                </a:solidFill>
                <a:latin typeface="+mn-ea"/>
              </a:rPr>
              <a:t>코드율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1/128, </a:t>
            </a:r>
            <a:r>
              <a:rPr lang="ko-KR" altLang="en-US" sz="1600" dirty="0" err="1">
                <a:solidFill>
                  <a:srgbClr val="000000"/>
                </a:solidFill>
                <a:latin typeface="+mn-ea"/>
              </a:rPr>
              <a:t>재밍율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1/16.</a:t>
            </a: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Normalized MSE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비교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lvl="1"/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lvl="1"/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ADMM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및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SBL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알고리즘 간 </a:t>
            </a:r>
            <a:r>
              <a:rPr lang="ko-KR" altLang="en-US" sz="1600" dirty="0" err="1">
                <a:solidFill>
                  <a:srgbClr val="000000"/>
                </a:solidFill>
                <a:latin typeface="+mn-ea"/>
              </a:rPr>
              <a:t>성능차이는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 근소함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.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65345"/>
              </p:ext>
            </p:extLst>
          </p:nvPr>
        </p:nvGraphicFramePr>
        <p:xfrm>
          <a:off x="1166121" y="2924944"/>
          <a:ext cx="6811756" cy="25801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2939">
                  <a:extLst>
                    <a:ext uri="{9D8B030D-6E8A-4147-A177-3AD203B41FA5}">
                      <a16:colId xmlns:a16="http://schemas.microsoft.com/office/drawing/2014/main" val="1651006729"/>
                    </a:ext>
                  </a:extLst>
                </a:gridCol>
                <a:gridCol w="1702939">
                  <a:extLst>
                    <a:ext uri="{9D8B030D-6E8A-4147-A177-3AD203B41FA5}">
                      <a16:colId xmlns:a16="http://schemas.microsoft.com/office/drawing/2014/main" val="4170137127"/>
                    </a:ext>
                  </a:extLst>
                </a:gridCol>
                <a:gridCol w="1702939">
                  <a:extLst>
                    <a:ext uri="{9D8B030D-6E8A-4147-A177-3AD203B41FA5}">
                      <a16:colId xmlns:a16="http://schemas.microsoft.com/office/drawing/2014/main" val="4180755991"/>
                    </a:ext>
                  </a:extLst>
                </a:gridCol>
                <a:gridCol w="1702939">
                  <a:extLst>
                    <a:ext uri="{9D8B030D-6E8A-4147-A177-3AD203B41FA5}">
                      <a16:colId xmlns:a16="http://schemas.microsoft.com/office/drawing/2014/main" val="2233308411"/>
                    </a:ext>
                  </a:extLst>
                </a:gridCol>
              </a:tblGrid>
              <a:tr h="4765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JNR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10 dB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15 dB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20 dB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48475"/>
                  </a:ext>
                </a:extLst>
              </a:tr>
              <a:tr h="4765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ADMM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1.133e-3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3.504e-4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1.123e-4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301318"/>
                  </a:ext>
                </a:extLst>
              </a:tr>
              <a:tr h="4765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SBL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1.149e-3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3.344e-4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1.091e-4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1374"/>
                  </a:ext>
                </a:extLst>
              </a:tr>
              <a:tr h="5217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OMP 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(ideal</a:t>
                      </a:r>
                      <a:r>
                        <a:rPr lang="en-US" altLang="ko-KR" sz="1400" baseline="0" dirty="0">
                          <a:solidFill>
                            <a:srgbClr val="000000"/>
                          </a:solidFill>
                        </a:rPr>
                        <a:t> case)</a:t>
                      </a:r>
                      <a:endParaRPr lang="en-US" altLang="ko-KR" sz="14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0.9123e-3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2.835e-4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0.9054e-4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868401"/>
                  </a:ext>
                </a:extLst>
              </a:tr>
              <a:tr h="6287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OMP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(worst</a:t>
                      </a:r>
                      <a:r>
                        <a:rPr lang="en-US" altLang="ko-KR" sz="1400" baseline="0" dirty="0">
                          <a:solidFill>
                            <a:srgbClr val="000000"/>
                          </a:solidFill>
                        </a:rPr>
                        <a:t> case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2.389e-3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7.091e-4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0000"/>
                          </a:solidFill>
                        </a:rPr>
                        <a:t>2.165e-4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82381" marR="82381" marT="41190" marB="41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42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2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SSR 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통한 </a:t>
            </a:r>
            <a:r>
              <a:rPr kumimoji="0" lang="ko-KR" altLang="en-US" sz="18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재밍</a:t>
            </a:r>
            <a:r>
              <a:rPr kumimoji="0" lang="ko-KR" altLang="en-US" sz="18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추정 알고리즘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0001"/>
              </p:ext>
            </p:extLst>
          </p:nvPr>
        </p:nvGraphicFramePr>
        <p:xfrm>
          <a:off x="1886200" y="2645790"/>
          <a:ext cx="5422104" cy="2727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1052">
                  <a:extLst>
                    <a:ext uri="{9D8B030D-6E8A-4147-A177-3AD203B41FA5}">
                      <a16:colId xmlns:a16="http://schemas.microsoft.com/office/drawing/2014/main" val="1651006729"/>
                    </a:ext>
                  </a:extLst>
                </a:gridCol>
                <a:gridCol w="2711052">
                  <a:extLst>
                    <a:ext uri="{9D8B030D-6E8A-4147-A177-3AD203B41FA5}">
                      <a16:colId xmlns:a16="http://schemas.microsoft.com/office/drawing/2014/main" val="4170137127"/>
                    </a:ext>
                  </a:extLst>
                </a:gridCol>
              </a:tblGrid>
              <a:tr h="5008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알고리즘</a:t>
                      </a:r>
                    </a:p>
                  </a:txBody>
                  <a:tcPr marL="76483" marR="76483" marT="38241" marB="38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동작 시간 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(unit</a:t>
                      </a:r>
                      <a:r>
                        <a:rPr lang="en-US" altLang="ko-KR" sz="160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sec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483" marR="76483" marT="38241" marB="38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48475"/>
                  </a:ext>
                </a:extLst>
              </a:tr>
              <a:tr h="5008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ADMM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483" marR="76483" marT="38241" marB="38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3.179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483" marR="76483" marT="38241" marB="38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301318"/>
                  </a:ext>
                </a:extLst>
              </a:tr>
              <a:tr h="5008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SBL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483" marR="76483" marT="38241" marB="38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1207.509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483" marR="76483" marT="38241" marB="38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1374"/>
                  </a:ext>
                </a:extLst>
              </a:tr>
              <a:tr h="5608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OMP </a:t>
                      </a:r>
                    </a:p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(ideal case</a:t>
                      </a:r>
                      <a:r>
                        <a:rPr lang="en-US" altLang="ko-KR" sz="16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76483" marR="76483" marT="38241" marB="38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13.823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483" marR="76483" marT="38241" marB="38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868401"/>
                  </a:ext>
                </a:extLst>
              </a:tr>
              <a:tr h="6608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OMP</a:t>
                      </a:r>
                    </a:p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(worst</a:t>
                      </a:r>
                      <a:r>
                        <a:rPr lang="en-US" altLang="ko-KR" sz="16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case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483" marR="76483" marT="38241" marB="38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55.291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483" marR="76483" marT="38241" marB="38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42007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8733" y="1412776"/>
            <a:ext cx="7509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00000"/>
                </a:solidFill>
                <a:latin typeface="+mn-ea"/>
              </a:rPr>
              <a:t>ADMM/SBL/OMP </a:t>
            </a:r>
            <a:r>
              <a:rPr lang="ko-KR" altLang="en-US" sz="1600" b="1" dirty="0">
                <a:solidFill>
                  <a:srgbClr val="000000"/>
                </a:solidFill>
                <a:latin typeface="+mn-ea"/>
              </a:rPr>
              <a:t>알고리즘 별 </a:t>
            </a:r>
            <a:r>
              <a:rPr lang="ko-KR" altLang="en-US" sz="1600" b="1" dirty="0" err="1">
                <a:solidFill>
                  <a:srgbClr val="000000"/>
                </a:solidFill>
                <a:latin typeface="+mn-ea"/>
              </a:rPr>
              <a:t>동작시간</a:t>
            </a:r>
            <a:r>
              <a:rPr lang="ko-KR" altLang="en-US" sz="1600" b="1" dirty="0">
                <a:solidFill>
                  <a:srgbClr val="000000"/>
                </a:solidFill>
                <a:latin typeface="+mn-ea"/>
              </a:rPr>
              <a:t> 비교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JE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문제에서 신호 성분이 완벽히 제거 되었음을 가정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(</a:t>
            </a:r>
            <a:r>
              <a:rPr lang="en-US" altLang="ko-KR" sz="1600" b="1" dirty="0" err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AHx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= 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0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).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블록 길이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1024, </a:t>
            </a:r>
            <a:r>
              <a:rPr lang="ko-KR" altLang="en-US" sz="1600" dirty="0" err="1">
                <a:solidFill>
                  <a:srgbClr val="000000"/>
                </a:solidFill>
                <a:latin typeface="+mn-ea"/>
              </a:rPr>
              <a:t>코드율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1/128, </a:t>
            </a:r>
            <a:r>
              <a:rPr lang="ko-KR" altLang="en-US" sz="1600" dirty="0" err="1">
                <a:solidFill>
                  <a:srgbClr val="000000"/>
                </a:solidFill>
                <a:latin typeface="+mn-ea"/>
              </a:rPr>
              <a:t>재밍율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1/16, JNR = 10 </a:t>
            </a:r>
            <a:r>
              <a:rPr lang="en-US" altLang="ko-KR" sz="1600" dirty="0" err="1">
                <a:solidFill>
                  <a:srgbClr val="000000"/>
                </a:solidFill>
                <a:latin typeface="+mn-ea"/>
              </a:rPr>
              <a:t>dB.</a:t>
            </a:r>
            <a:endParaRPr lang="en-US" altLang="ko-KR" sz="1600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 err="1">
                <a:solidFill>
                  <a:srgbClr val="000000"/>
                </a:solidFill>
                <a:latin typeface="+mn-ea"/>
              </a:rPr>
              <a:t>동작시간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+mn-ea"/>
              </a:rPr>
              <a:t>Matlab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 profiler)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비교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733" y="5610726"/>
            <a:ext cx="750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ADMM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의 </a:t>
            </a:r>
            <a:r>
              <a:rPr lang="ko-KR" altLang="en-US" sz="1600" dirty="0" err="1">
                <a:solidFill>
                  <a:srgbClr val="000000"/>
                </a:solidFill>
                <a:latin typeface="+mn-ea"/>
              </a:rPr>
              <a:t>계산량이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SBL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및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OMP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알고리즘에 비해 매우 적음</a:t>
            </a:r>
            <a:r>
              <a:rPr lang="en-US" altLang="ko-KR" sz="1600" dirty="0">
                <a:solidFill>
                  <a:srgbClr val="000000"/>
                </a:solidFill>
                <a:latin typeface="+mn-ea"/>
              </a:rPr>
              <a:t>.</a:t>
            </a:r>
            <a:r>
              <a:rPr lang="ko-KR" altLang="en-US" sz="1600" dirty="0">
                <a:solidFill>
                  <a:srgbClr val="000000"/>
                </a:solidFill>
                <a:latin typeface="+mn-ea"/>
              </a:rPr>
              <a:t> </a:t>
            </a: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63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493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요약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733" y="1412776"/>
            <a:ext cx="7509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00"/>
                </a:solidFill>
                <a:latin typeface="+mn-ea"/>
              </a:rPr>
              <a:t>Contribution:</a:t>
            </a:r>
            <a:endParaRPr lang="en-US" altLang="ko-KR" sz="1600" b="1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GCM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기반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항재밍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저피탐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통신기법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제안</a:t>
            </a:r>
            <a:endParaRPr lang="en-US" altLang="ko-KR" sz="1600" dirty="0" smtClean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저피탐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성능 분석</a:t>
            </a:r>
            <a:endParaRPr lang="en-US" altLang="ko-KR" sz="1600" dirty="0" smtClean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항재밍을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위한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재밍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추정 문제의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RIP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분석</a:t>
            </a:r>
            <a:endParaRPr lang="en-US" altLang="ko-KR" sz="1600" dirty="0" smtClean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항재밍을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위한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재밍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추정 알고리즘 개발 및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성능비교</a:t>
            </a:r>
            <a:endParaRPr lang="en-US" altLang="ko-KR" sz="1600" dirty="0" smtClean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72" y="5148481"/>
            <a:ext cx="750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000000"/>
                </a:solidFill>
                <a:latin typeface="+mn-ea"/>
              </a:rPr>
              <a:t>본 발표자료 내용의 일부는 게</a:t>
            </a:r>
            <a:r>
              <a:rPr lang="ko-KR" altLang="en-US" sz="1600" b="1" dirty="0">
                <a:solidFill>
                  <a:srgbClr val="000000"/>
                </a:solidFill>
                <a:latin typeface="+mn-ea"/>
              </a:rPr>
              <a:t>재</a:t>
            </a:r>
            <a:r>
              <a:rPr lang="ko-KR" altLang="en-US" sz="1600" b="1" dirty="0" smtClean="0">
                <a:solidFill>
                  <a:srgbClr val="000000"/>
                </a:solidFill>
                <a:latin typeface="+mn-ea"/>
              </a:rPr>
              <a:t> 심사중인 논문 </a:t>
            </a:r>
            <a:r>
              <a:rPr lang="en-US" altLang="ko-KR" sz="1600" b="1" dirty="0" smtClean="0">
                <a:solidFill>
                  <a:srgbClr val="000000"/>
                </a:solidFill>
                <a:latin typeface="+mn-ea"/>
              </a:rPr>
              <a:t>“Covert Anti-Jamming Communication Based on Gaussian Coded Modulation” </a:t>
            </a:r>
            <a:r>
              <a:rPr lang="ko-KR" altLang="en-US" sz="1600" b="1" dirty="0" smtClean="0">
                <a:solidFill>
                  <a:srgbClr val="000000"/>
                </a:solidFill>
                <a:latin typeface="+mn-ea"/>
              </a:rPr>
              <a:t>에 포함된 내용입니다</a:t>
            </a:r>
            <a:r>
              <a:rPr lang="en-US" altLang="ko-KR" sz="1600" b="1" dirty="0" smtClean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939460"/>
            <a:ext cx="750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00"/>
                </a:solidFill>
                <a:latin typeface="+mn-ea"/>
              </a:rPr>
              <a:t>Future Works:</a:t>
            </a:r>
            <a:endParaRPr lang="en-US" altLang="ko-KR" sz="1600" b="1" dirty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채널 행렬에 따른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재밍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추정 문제의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</a:rPr>
              <a:t>RIP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분석</a:t>
            </a:r>
            <a:endParaRPr lang="en-US" altLang="ko-KR" sz="1600" dirty="0" smtClean="0">
              <a:solidFill>
                <a:srgbClr val="000000"/>
              </a:solidFill>
              <a:latin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재밍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추정 알고리즘의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</a:rPr>
              <a:t>수렴성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</a:rPr>
              <a:t> 연구 </a:t>
            </a: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73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77221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ko-KR" altLang="en-US" sz="3200" smtClean="0"/>
              <a:t>감사합니다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15368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4" name="내용 개체 틀 3"/>
          <p:cNvSpPr txBox="1">
            <a:spLocks noGrp="1"/>
          </p:cNvSpPr>
          <p:nvPr>
            <p:ph idx="1"/>
          </p:nvPr>
        </p:nvSpPr>
        <p:spPr>
          <a:xfrm>
            <a:off x="685800" y="1524000"/>
            <a:ext cx="77724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1200" dirty="0" smtClean="0"/>
              <a:t>[1] W</a:t>
            </a:r>
            <a:r>
              <a:rPr lang="en-US" altLang="ko-KR" sz="1200" dirty="0"/>
              <a:t>. Xu, E.-W. Bai, and M. Cho, “Toeplitz matrix based sparse error correction in system identification: Outliers and random noises,” in </a:t>
            </a:r>
            <a:r>
              <a:rPr lang="en-US" altLang="ko-KR" sz="1200" i="1" dirty="0"/>
              <a:t>2013 IEEE International Conference on Acoustics, Speech and Signal Processing</a:t>
            </a:r>
            <a:r>
              <a:rPr lang="en-US" altLang="ko-KR" sz="1200" dirty="0"/>
              <a:t>, May 2013, pp. </a:t>
            </a:r>
            <a:r>
              <a:rPr lang="en-US" altLang="ko-KR" sz="1200" dirty="0" smtClean="0"/>
              <a:t>6640–6644.</a:t>
            </a:r>
          </a:p>
          <a:p>
            <a:pPr marL="0" indent="0">
              <a:buNone/>
            </a:pPr>
            <a:r>
              <a:rPr lang="en-US" altLang="ko-KR" sz="1200" dirty="0" smtClean="0"/>
              <a:t>[2] G</a:t>
            </a:r>
            <a:r>
              <a:rPr lang="en-US" altLang="ko-KR" sz="1200" dirty="0"/>
              <a:t>. </a:t>
            </a:r>
            <a:r>
              <a:rPr lang="en-US" altLang="ko-KR" sz="1200" dirty="0" err="1"/>
              <a:t>Raskutti</a:t>
            </a:r>
            <a:r>
              <a:rPr lang="en-US" altLang="ko-KR" sz="1200" dirty="0"/>
              <a:t>, M. J. Wainwright, and B. Yu, “Minimax Rates of Estimation for High-Dimensional Linear Regression Over </a:t>
            </a:r>
            <a:r>
              <a:rPr lang="en-US" altLang="ko-KR" sz="1200" dirty="0" err="1" smtClean="0"/>
              <a:t>Lq</a:t>
            </a:r>
            <a:r>
              <a:rPr lang="en-US" altLang="ko-KR" sz="1200" dirty="0" smtClean="0"/>
              <a:t>-Balls</a:t>
            </a:r>
            <a:r>
              <a:rPr lang="en-US" altLang="ko-KR" sz="1200" dirty="0"/>
              <a:t>,” </a:t>
            </a:r>
            <a:r>
              <a:rPr lang="en-US" altLang="ko-KR" sz="1200" i="1" dirty="0"/>
              <a:t>IEEE Transactions on Information Theory</a:t>
            </a:r>
            <a:r>
              <a:rPr lang="en-US" altLang="ko-KR" sz="1200" dirty="0"/>
              <a:t>, vol. 57, no. 10, pp. 6976–6994, Oct. </a:t>
            </a:r>
            <a:r>
              <a:rPr lang="en-US" altLang="ko-KR" sz="1200" dirty="0" smtClean="0"/>
              <a:t>2011.</a:t>
            </a:r>
          </a:p>
          <a:p>
            <a:pPr marL="0" indent="0">
              <a:buNone/>
            </a:pPr>
            <a:r>
              <a:rPr lang="en-US" altLang="ko-KR" sz="1200" dirty="0" smtClean="0"/>
              <a:t>[3] E</a:t>
            </a:r>
            <a:r>
              <a:rPr lang="en-US" altLang="ko-KR" sz="1200" dirty="0"/>
              <a:t>. Arias-Castro and Y. C. </a:t>
            </a:r>
            <a:r>
              <a:rPr lang="en-US" altLang="ko-KR" sz="1200" dirty="0" err="1"/>
              <a:t>Eldar</a:t>
            </a:r>
            <a:r>
              <a:rPr lang="en-US" altLang="ko-KR" sz="1200" dirty="0"/>
              <a:t>, “Noise Folding in Compressed Sensing,” </a:t>
            </a:r>
            <a:r>
              <a:rPr lang="en-US" altLang="ko-KR" sz="1200" i="1" dirty="0"/>
              <a:t>IEEE Signal Processing Letters</a:t>
            </a:r>
            <a:r>
              <a:rPr lang="en-US" altLang="ko-KR" sz="1200" dirty="0"/>
              <a:t>, vol. 18, no. 8, pp. 478–481, Aug. </a:t>
            </a:r>
            <a:r>
              <a:rPr lang="en-US" altLang="ko-KR" sz="1200" dirty="0" smtClean="0"/>
              <a:t>2011.</a:t>
            </a:r>
          </a:p>
          <a:p>
            <a:pPr marL="0" indent="0">
              <a:buNone/>
            </a:pPr>
            <a:r>
              <a:rPr lang="en-US" altLang="ko-KR" sz="1200" dirty="0" smtClean="0"/>
              <a:t>[4] </a:t>
            </a:r>
            <a:r>
              <a:rPr lang="en-US" altLang="ko-KR" sz="1200" dirty="0" err="1" smtClean="0"/>
              <a:t>Haeung</a:t>
            </a:r>
            <a:r>
              <a:rPr lang="en-US" altLang="ko-KR" sz="1200" dirty="0" smtClean="0"/>
              <a:t> Choi, </a:t>
            </a:r>
            <a:r>
              <a:rPr lang="en-US" altLang="ko-KR" sz="1200" dirty="0" err="1" smtClean="0"/>
              <a:t>Sangjun</a:t>
            </a:r>
            <a:r>
              <a:rPr lang="en-US" altLang="ko-KR" sz="1200" dirty="0" smtClean="0"/>
              <a:t> Park </a:t>
            </a:r>
            <a:r>
              <a:rPr lang="en-US" altLang="ko-KR" sz="1200" dirty="0"/>
              <a:t>and Heung-No Lee, </a:t>
            </a:r>
            <a:r>
              <a:rPr lang="en-US" altLang="ko-KR" sz="1200" dirty="0" smtClean="0"/>
              <a:t>“</a:t>
            </a:r>
            <a:r>
              <a:rPr lang="en-US" altLang="ko-KR" sz="1200" dirty="0"/>
              <a:t>Covert Anti-Jamming Communication Based on Gaussian Coded </a:t>
            </a:r>
            <a:r>
              <a:rPr lang="en-US" altLang="ko-KR" sz="1200" dirty="0" smtClean="0"/>
              <a:t>Modulation,” </a:t>
            </a:r>
            <a:r>
              <a:rPr lang="en-US" altLang="ko-KR" sz="1200" i="1" dirty="0" smtClean="0"/>
              <a:t>under review</a:t>
            </a:r>
            <a:r>
              <a:rPr lang="en-US" altLang="ko-KR" sz="1200" dirty="0" smtClean="0"/>
              <a:t>, 2020.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2439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2440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한정된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소비전력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채널 대역폭 등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최대한 활용하여 적군의 다양한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재밍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공격에 방어 할 수 있는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적응형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다중모드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항재밍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통신 기술 필요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적군의 전파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탐청기를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회피 할 수 있는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저피탐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통신 기술 및 탐지된 통신을 적군이 감청할 수 없는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저감청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통신 기술 필요</a:t>
            </a:r>
          </a:p>
          <a:p>
            <a:endParaRPr lang="ko-KR" altLang="en-US" sz="1800" dirty="0"/>
          </a:p>
        </p:txBody>
      </p:sp>
      <p:grpSp>
        <p:nvGrpSpPr>
          <p:cNvPr id="4" name="그룹 3"/>
          <p:cNvGrpSpPr/>
          <p:nvPr/>
        </p:nvGrpSpPr>
        <p:grpSpPr>
          <a:xfrm>
            <a:off x="328328" y="2957736"/>
            <a:ext cx="8484167" cy="2872024"/>
            <a:chOff x="143405" y="859576"/>
            <a:chExt cx="8959296" cy="6066976"/>
          </a:xfrm>
        </p:grpSpPr>
        <p:sp>
          <p:nvSpPr>
            <p:cNvPr id="5" name="타원 4"/>
            <p:cNvSpPr/>
            <p:nvPr/>
          </p:nvSpPr>
          <p:spPr bwMode="auto">
            <a:xfrm rot="158322">
              <a:off x="2835878" y="3842928"/>
              <a:ext cx="4089011" cy="2877849"/>
            </a:xfrm>
            <a:prstGeom prst="ellipse">
              <a:avLst/>
            </a:prstGeom>
            <a:solidFill>
              <a:srgbClr val="1B0AFC">
                <a:alpha val="50000"/>
              </a:srgbClr>
            </a:solidFill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/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just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tabLst/>
              </a:pPr>
              <a:endParaRPr kumimoji="1" lang="ko-KR" altLang="en-US" sz="1000" i="0" u="none" strike="noStrike" normalizeH="0" baseline="0" dirty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타원 5"/>
            <p:cNvSpPr/>
            <p:nvPr/>
          </p:nvSpPr>
          <p:spPr bwMode="auto">
            <a:xfrm rot="21106668">
              <a:off x="359865" y="859576"/>
              <a:ext cx="4089011" cy="2877849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/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just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tabLst/>
              </a:pPr>
              <a:endParaRPr kumimoji="1" lang="ko-KR" altLang="en-US" sz="1000" i="0" u="none" strike="noStrike" normalizeH="0" baseline="0" dirty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" name="타원 6"/>
            <p:cNvSpPr/>
            <p:nvPr/>
          </p:nvSpPr>
          <p:spPr bwMode="auto">
            <a:xfrm rot="889849">
              <a:off x="4678922" y="1693237"/>
              <a:ext cx="4089011" cy="2877849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/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just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6600"/>
                </a:buClr>
                <a:buSzTx/>
                <a:tabLst/>
              </a:pPr>
              <a:endParaRPr kumimoji="1" lang="ko-KR" altLang="en-US" sz="1000" i="0" u="none" strike="noStrike" normalizeH="0" baseline="0" dirty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pic>
          <p:nvPicPr>
            <p:cNvPr id="8" name="Picture 42" descr="http://www.lignex1.com:8001/images/business/product/img_product01_0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827" y="1834441"/>
              <a:ext cx="788309" cy="69805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2726283">
              <a:off x="3021303" y="3744469"/>
              <a:ext cx="1489260" cy="432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LPI/LPD</a:t>
              </a:r>
              <a:endParaRPr lang="en-US" altLang="ko-KR" sz="1000" dirty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10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잡음통신</a:t>
              </a:r>
            </a:p>
          </p:txBody>
        </p:sp>
        <p:pic>
          <p:nvPicPr>
            <p:cNvPr id="10" name="Picture 21" descr="http://www.lignex1.com:8001/userdata/product/55/O_55_1356689448140_0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39" y="1269699"/>
              <a:ext cx="1346322" cy="113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2" descr="http://www.lignex1.com:8001/images/business/product/img_product01_0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768" y="1685723"/>
              <a:ext cx="788309" cy="69805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856784" y="1198759"/>
              <a:ext cx="742869" cy="555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감시</a:t>
              </a:r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/</a:t>
              </a:r>
              <a:r>
                <a:rPr lang="ko-KR" altLang="en-US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정찰</a:t>
              </a:r>
            </a:p>
          </p:txBody>
        </p:sp>
        <p:sp>
          <p:nvSpPr>
            <p:cNvPr id="13" name="자유형 12"/>
            <p:cNvSpPr/>
            <p:nvPr/>
          </p:nvSpPr>
          <p:spPr>
            <a:xfrm rot="19220574">
              <a:off x="3732697" y="2129047"/>
              <a:ext cx="156463" cy="2169827"/>
            </a:xfrm>
            <a:custGeom>
              <a:avLst/>
              <a:gdLst>
                <a:gd name="connsiteX0" fmla="*/ 72571 w 595085"/>
                <a:gd name="connsiteY0" fmla="*/ 123371 h 805543"/>
                <a:gd name="connsiteX1" fmla="*/ 406400 w 595085"/>
                <a:gd name="connsiteY1" fmla="*/ 0 h 805543"/>
                <a:gd name="connsiteX2" fmla="*/ 0 w 595085"/>
                <a:gd name="connsiteY2" fmla="*/ 254000 h 805543"/>
                <a:gd name="connsiteX3" fmla="*/ 246743 w 595085"/>
                <a:gd name="connsiteY3" fmla="*/ 145143 h 805543"/>
                <a:gd name="connsiteX4" fmla="*/ 174171 w 595085"/>
                <a:gd name="connsiteY4" fmla="*/ 261257 h 805543"/>
                <a:gd name="connsiteX5" fmla="*/ 348343 w 595085"/>
                <a:gd name="connsiteY5" fmla="*/ 159657 h 805543"/>
                <a:gd name="connsiteX6" fmla="*/ 79828 w 595085"/>
                <a:gd name="connsiteY6" fmla="*/ 370114 h 805543"/>
                <a:gd name="connsiteX7" fmla="*/ 428171 w 595085"/>
                <a:gd name="connsiteY7" fmla="*/ 174171 h 805543"/>
                <a:gd name="connsiteX8" fmla="*/ 551543 w 595085"/>
                <a:gd name="connsiteY8" fmla="*/ 145143 h 805543"/>
                <a:gd name="connsiteX9" fmla="*/ 50800 w 595085"/>
                <a:gd name="connsiteY9" fmla="*/ 449943 h 805543"/>
                <a:gd name="connsiteX10" fmla="*/ 478971 w 595085"/>
                <a:gd name="connsiteY10" fmla="*/ 261257 h 805543"/>
                <a:gd name="connsiteX11" fmla="*/ 101600 w 595085"/>
                <a:gd name="connsiteY11" fmla="*/ 500743 h 805543"/>
                <a:gd name="connsiteX12" fmla="*/ 420914 w 595085"/>
                <a:gd name="connsiteY12" fmla="*/ 384629 h 805543"/>
                <a:gd name="connsiteX13" fmla="*/ 123371 w 595085"/>
                <a:gd name="connsiteY13" fmla="*/ 551543 h 805543"/>
                <a:gd name="connsiteX14" fmla="*/ 268514 w 595085"/>
                <a:gd name="connsiteY14" fmla="*/ 529771 h 805543"/>
                <a:gd name="connsiteX15" fmla="*/ 108857 w 595085"/>
                <a:gd name="connsiteY15" fmla="*/ 631371 h 805543"/>
                <a:gd name="connsiteX16" fmla="*/ 595085 w 595085"/>
                <a:gd name="connsiteY16" fmla="*/ 428171 h 805543"/>
                <a:gd name="connsiteX17" fmla="*/ 275771 w 595085"/>
                <a:gd name="connsiteY17" fmla="*/ 624114 h 805543"/>
                <a:gd name="connsiteX18" fmla="*/ 573314 w 595085"/>
                <a:gd name="connsiteY18" fmla="*/ 493486 h 805543"/>
                <a:gd name="connsiteX19" fmla="*/ 377371 w 595085"/>
                <a:gd name="connsiteY19" fmla="*/ 660400 h 805543"/>
                <a:gd name="connsiteX20" fmla="*/ 551543 w 595085"/>
                <a:gd name="connsiteY20" fmla="*/ 587829 h 805543"/>
                <a:gd name="connsiteX21" fmla="*/ 261257 w 595085"/>
                <a:gd name="connsiteY21" fmla="*/ 805543 h 80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5085" h="805543">
                  <a:moveTo>
                    <a:pt x="72571" y="123371"/>
                  </a:moveTo>
                  <a:lnTo>
                    <a:pt x="406400" y="0"/>
                  </a:lnTo>
                  <a:lnTo>
                    <a:pt x="0" y="254000"/>
                  </a:lnTo>
                  <a:lnTo>
                    <a:pt x="246743" y="145143"/>
                  </a:lnTo>
                  <a:lnTo>
                    <a:pt x="174171" y="261257"/>
                  </a:lnTo>
                  <a:lnTo>
                    <a:pt x="348343" y="159657"/>
                  </a:lnTo>
                  <a:lnTo>
                    <a:pt x="79828" y="370114"/>
                  </a:lnTo>
                  <a:lnTo>
                    <a:pt x="428171" y="174171"/>
                  </a:lnTo>
                  <a:lnTo>
                    <a:pt x="551543" y="145143"/>
                  </a:lnTo>
                  <a:lnTo>
                    <a:pt x="50800" y="449943"/>
                  </a:lnTo>
                  <a:lnTo>
                    <a:pt x="478971" y="261257"/>
                  </a:lnTo>
                  <a:lnTo>
                    <a:pt x="101600" y="500743"/>
                  </a:lnTo>
                  <a:lnTo>
                    <a:pt x="420914" y="384629"/>
                  </a:lnTo>
                  <a:lnTo>
                    <a:pt x="123371" y="551543"/>
                  </a:lnTo>
                  <a:lnTo>
                    <a:pt x="268514" y="529771"/>
                  </a:lnTo>
                  <a:lnTo>
                    <a:pt x="108857" y="631371"/>
                  </a:lnTo>
                  <a:lnTo>
                    <a:pt x="595085" y="428171"/>
                  </a:lnTo>
                  <a:lnTo>
                    <a:pt x="275771" y="624114"/>
                  </a:lnTo>
                  <a:lnTo>
                    <a:pt x="573314" y="493486"/>
                  </a:lnTo>
                  <a:lnTo>
                    <a:pt x="377371" y="660400"/>
                  </a:lnTo>
                  <a:lnTo>
                    <a:pt x="551543" y="587829"/>
                  </a:lnTo>
                  <a:lnTo>
                    <a:pt x="261257" y="805543"/>
                  </a:lnTo>
                </a:path>
              </a:pathLst>
            </a:custGeom>
            <a:noFill/>
            <a:ln w="12700">
              <a:solidFill>
                <a:srgbClr val="1B0AFC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34"/>
            <p:cNvGrpSpPr/>
            <p:nvPr/>
          </p:nvGrpSpPr>
          <p:grpSpPr>
            <a:xfrm flipH="1">
              <a:off x="5694859" y="2715131"/>
              <a:ext cx="753776" cy="625426"/>
              <a:chOff x="10075957" y="2447571"/>
              <a:chExt cx="773889" cy="760094"/>
            </a:xfrm>
          </p:grpSpPr>
          <p:pic>
            <p:nvPicPr>
              <p:cNvPr id="19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0" t="72857" r="40902" b="2557"/>
              <a:stretch/>
            </p:blipFill>
            <p:spPr bwMode="auto">
              <a:xfrm>
                <a:off x="10075957" y="2447571"/>
                <a:ext cx="598264" cy="575773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0" name="Picture 9" descr="http://www.minjokcorea.co.kr/data/minjokcorea_co_kr/mainimages/201105/201105263420167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524" b="89796" l="10000" r="9909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15387" y="2716912"/>
                <a:ext cx="734459" cy="490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그룹 37"/>
            <p:cNvGrpSpPr/>
            <p:nvPr/>
          </p:nvGrpSpPr>
          <p:grpSpPr>
            <a:xfrm flipH="1">
              <a:off x="6891742" y="2871619"/>
              <a:ext cx="753770" cy="625423"/>
              <a:chOff x="10075963" y="2447573"/>
              <a:chExt cx="773883" cy="760091"/>
            </a:xfrm>
          </p:grpSpPr>
          <p:pic>
            <p:nvPicPr>
              <p:cNvPr id="197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0" t="72857" r="40902" b="2557"/>
              <a:stretch/>
            </p:blipFill>
            <p:spPr bwMode="auto">
              <a:xfrm>
                <a:off x="10075963" y="2447573"/>
                <a:ext cx="598265" cy="575774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" name="Picture 9" descr="http://www.minjokcorea.co.kr/data/minjokcorea_co_kr/mainimages/201105/201105263420167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524" b="89796" l="10000" r="9909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15387" y="2716911"/>
                <a:ext cx="734459" cy="490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그룹 40"/>
            <p:cNvGrpSpPr/>
            <p:nvPr/>
          </p:nvGrpSpPr>
          <p:grpSpPr>
            <a:xfrm flipH="1">
              <a:off x="8224205" y="3184957"/>
              <a:ext cx="753770" cy="625423"/>
              <a:chOff x="10075963" y="2447573"/>
              <a:chExt cx="773883" cy="760091"/>
            </a:xfrm>
          </p:grpSpPr>
          <p:pic>
            <p:nvPicPr>
              <p:cNvPr id="195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0" t="72857" r="40902" b="2557"/>
              <a:stretch/>
            </p:blipFill>
            <p:spPr bwMode="auto">
              <a:xfrm>
                <a:off x="10075963" y="2447573"/>
                <a:ext cx="598265" cy="575774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9" descr="http://www.minjokcorea.co.kr/data/minjokcorea_co_kr/mainimages/201105/201105263420167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524" b="89796" l="10000" r="9909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15387" y="2716911"/>
                <a:ext cx="734459" cy="490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자유형 16"/>
            <p:cNvSpPr/>
            <p:nvPr/>
          </p:nvSpPr>
          <p:spPr>
            <a:xfrm rot="2281131">
              <a:off x="5734090" y="3202479"/>
              <a:ext cx="185939" cy="1250993"/>
            </a:xfrm>
            <a:custGeom>
              <a:avLst/>
              <a:gdLst>
                <a:gd name="connsiteX0" fmla="*/ 72571 w 595085"/>
                <a:gd name="connsiteY0" fmla="*/ 123371 h 805543"/>
                <a:gd name="connsiteX1" fmla="*/ 406400 w 595085"/>
                <a:gd name="connsiteY1" fmla="*/ 0 h 805543"/>
                <a:gd name="connsiteX2" fmla="*/ 0 w 595085"/>
                <a:gd name="connsiteY2" fmla="*/ 254000 h 805543"/>
                <a:gd name="connsiteX3" fmla="*/ 246743 w 595085"/>
                <a:gd name="connsiteY3" fmla="*/ 145143 h 805543"/>
                <a:gd name="connsiteX4" fmla="*/ 174171 w 595085"/>
                <a:gd name="connsiteY4" fmla="*/ 261257 h 805543"/>
                <a:gd name="connsiteX5" fmla="*/ 348343 w 595085"/>
                <a:gd name="connsiteY5" fmla="*/ 159657 h 805543"/>
                <a:gd name="connsiteX6" fmla="*/ 79828 w 595085"/>
                <a:gd name="connsiteY6" fmla="*/ 370114 h 805543"/>
                <a:gd name="connsiteX7" fmla="*/ 428171 w 595085"/>
                <a:gd name="connsiteY7" fmla="*/ 174171 h 805543"/>
                <a:gd name="connsiteX8" fmla="*/ 551543 w 595085"/>
                <a:gd name="connsiteY8" fmla="*/ 145143 h 805543"/>
                <a:gd name="connsiteX9" fmla="*/ 50800 w 595085"/>
                <a:gd name="connsiteY9" fmla="*/ 449943 h 805543"/>
                <a:gd name="connsiteX10" fmla="*/ 478971 w 595085"/>
                <a:gd name="connsiteY10" fmla="*/ 261257 h 805543"/>
                <a:gd name="connsiteX11" fmla="*/ 101600 w 595085"/>
                <a:gd name="connsiteY11" fmla="*/ 500743 h 805543"/>
                <a:gd name="connsiteX12" fmla="*/ 420914 w 595085"/>
                <a:gd name="connsiteY12" fmla="*/ 384629 h 805543"/>
                <a:gd name="connsiteX13" fmla="*/ 123371 w 595085"/>
                <a:gd name="connsiteY13" fmla="*/ 551543 h 805543"/>
                <a:gd name="connsiteX14" fmla="*/ 268514 w 595085"/>
                <a:gd name="connsiteY14" fmla="*/ 529771 h 805543"/>
                <a:gd name="connsiteX15" fmla="*/ 108857 w 595085"/>
                <a:gd name="connsiteY15" fmla="*/ 631371 h 805543"/>
                <a:gd name="connsiteX16" fmla="*/ 595085 w 595085"/>
                <a:gd name="connsiteY16" fmla="*/ 428171 h 805543"/>
                <a:gd name="connsiteX17" fmla="*/ 275771 w 595085"/>
                <a:gd name="connsiteY17" fmla="*/ 624114 h 805543"/>
                <a:gd name="connsiteX18" fmla="*/ 573314 w 595085"/>
                <a:gd name="connsiteY18" fmla="*/ 493486 h 805543"/>
                <a:gd name="connsiteX19" fmla="*/ 377371 w 595085"/>
                <a:gd name="connsiteY19" fmla="*/ 660400 h 805543"/>
                <a:gd name="connsiteX20" fmla="*/ 551543 w 595085"/>
                <a:gd name="connsiteY20" fmla="*/ 587829 h 805543"/>
                <a:gd name="connsiteX21" fmla="*/ 261257 w 595085"/>
                <a:gd name="connsiteY21" fmla="*/ 805543 h 80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5085" h="805543">
                  <a:moveTo>
                    <a:pt x="72571" y="123371"/>
                  </a:moveTo>
                  <a:lnTo>
                    <a:pt x="406400" y="0"/>
                  </a:lnTo>
                  <a:lnTo>
                    <a:pt x="0" y="254000"/>
                  </a:lnTo>
                  <a:lnTo>
                    <a:pt x="246743" y="145143"/>
                  </a:lnTo>
                  <a:lnTo>
                    <a:pt x="174171" y="261257"/>
                  </a:lnTo>
                  <a:lnTo>
                    <a:pt x="348343" y="159657"/>
                  </a:lnTo>
                  <a:lnTo>
                    <a:pt x="79828" y="370114"/>
                  </a:lnTo>
                  <a:lnTo>
                    <a:pt x="428171" y="174171"/>
                  </a:lnTo>
                  <a:lnTo>
                    <a:pt x="551543" y="145143"/>
                  </a:lnTo>
                  <a:lnTo>
                    <a:pt x="50800" y="449943"/>
                  </a:lnTo>
                  <a:lnTo>
                    <a:pt x="478971" y="261257"/>
                  </a:lnTo>
                  <a:lnTo>
                    <a:pt x="101600" y="500743"/>
                  </a:lnTo>
                  <a:lnTo>
                    <a:pt x="420914" y="384629"/>
                  </a:lnTo>
                  <a:lnTo>
                    <a:pt x="123371" y="551543"/>
                  </a:lnTo>
                  <a:lnTo>
                    <a:pt x="268514" y="529771"/>
                  </a:lnTo>
                  <a:lnTo>
                    <a:pt x="108857" y="631371"/>
                  </a:lnTo>
                  <a:lnTo>
                    <a:pt x="595085" y="428171"/>
                  </a:lnTo>
                  <a:lnTo>
                    <a:pt x="275771" y="624114"/>
                  </a:lnTo>
                  <a:lnTo>
                    <a:pt x="573314" y="493486"/>
                  </a:lnTo>
                  <a:lnTo>
                    <a:pt x="377371" y="660400"/>
                  </a:lnTo>
                  <a:lnTo>
                    <a:pt x="551543" y="587829"/>
                  </a:lnTo>
                  <a:lnTo>
                    <a:pt x="261257" y="805543"/>
                  </a:lnTo>
                </a:path>
              </a:pathLst>
            </a:custGeom>
            <a:noFill/>
            <a:ln w="12700">
              <a:solidFill>
                <a:srgbClr val="1B0AFC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자유형 17"/>
            <p:cNvSpPr/>
            <p:nvPr/>
          </p:nvSpPr>
          <p:spPr>
            <a:xfrm rot="13113152">
              <a:off x="6757227" y="2770554"/>
              <a:ext cx="108318" cy="2435500"/>
            </a:xfrm>
            <a:custGeom>
              <a:avLst/>
              <a:gdLst>
                <a:gd name="connsiteX0" fmla="*/ 72571 w 595085"/>
                <a:gd name="connsiteY0" fmla="*/ 123371 h 805543"/>
                <a:gd name="connsiteX1" fmla="*/ 406400 w 595085"/>
                <a:gd name="connsiteY1" fmla="*/ 0 h 805543"/>
                <a:gd name="connsiteX2" fmla="*/ 0 w 595085"/>
                <a:gd name="connsiteY2" fmla="*/ 254000 h 805543"/>
                <a:gd name="connsiteX3" fmla="*/ 246743 w 595085"/>
                <a:gd name="connsiteY3" fmla="*/ 145143 h 805543"/>
                <a:gd name="connsiteX4" fmla="*/ 174171 w 595085"/>
                <a:gd name="connsiteY4" fmla="*/ 261257 h 805543"/>
                <a:gd name="connsiteX5" fmla="*/ 348343 w 595085"/>
                <a:gd name="connsiteY5" fmla="*/ 159657 h 805543"/>
                <a:gd name="connsiteX6" fmla="*/ 79828 w 595085"/>
                <a:gd name="connsiteY6" fmla="*/ 370114 h 805543"/>
                <a:gd name="connsiteX7" fmla="*/ 428171 w 595085"/>
                <a:gd name="connsiteY7" fmla="*/ 174171 h 805543"/>
                <a:gd name="connsiteX8" fmla="*/ 551543 w 595085"/>
                <a:gd name="connsiteY8" fmla="*/ 145143 h 805543"/>
                <a:gd name="connsiteX9" fmla="*/ 50800 w 595085"/>
                <a:gd name="connsiteY9" fmla="*/ 449943 h 805543"/>
                <a:gd name="connsiteX10" fmla="*/ 478971 w 595085"/>
                <a:gd name="connsiteY10" fmla="*/ 261257 h 805543"/>
                <a:gd name="connsiteX11" fmla="*/ 101600 w 595085"/>
                <a:gd name="connsiteY11" fmla="*/ 500743 h 805543"/>
                <a:gd name="connsiteX12" fmla="*/ 420914 w 595085"/>
                <a:gd name="connsiteY12" fmla="*/ 384629 h 805543"/>
                <a:gd name="connsiteX13" fmla="*/ 123371 w 595085"/>
                <a:gd name="connsiteY13" fmla="*/ 551543 h 805543"/>
                <a:gd name="connsiteX14" fmla="*/ 268514 w 595085"/>
                <a:gd name="connsiteY14" fmla="*/ 529771 h 805543"/>
                <a:gd name="connsiteX15" fmla="*/ 108857 w 595085"/>
                <a:gd name="connsiteY15" fmla="*/ 631371 h 805543"/>
                <a:gd name="connsiteX16" fmla="*/ 595085 w 595085"/>
                <a:gd name="connsiteY16" fmla="*/ 428171 h 805543"/>
                <a:gd name="connsiteX17" fmla="*/ 275771 w 595085"/>
                <a:gd name="connsiteY17" fmla="*/ 624114 h 805543"/>
                <a:gd name="connsiteX18" fmla="*/ 573314 w 595085"/>
                <a:gd name="connsiteY18" fmla="*/ 493486 h 805543"/>
                <a:gd name="connsiteX19" fmla="*/ 377371 w 595085"/>
                <a:gd name="connsiteY19" fmla="*/ 660400 h 805543"/>
                <a:gd name="connsiteX20" fmla="*/ 551543 w 595085"/>
                <a:gd name="connsiteY20" fmla="*/ 587829 h 805543"/>
                <a:gd name="connsiteX21" fmla="*/ 261257 w 595085"/>
                <a:gd name="connsiteY21" fmla="*/ 805543 h 80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5085" h="805543">
                  <a:moveTo>
                    <a:pt x="72571" y="123371"/>
                  </a:moveTo>
                  <a:lnTo>
                    <a:pt x="406400" y="0"/>
                  </a:lnTo>
                  <a:lnTo>
                    <a:pt x="0" y="254000"/>
                  </a:lnTo>
                  <a:lnTo>
                    <a:pt x="246743" y="145143"/>
                  </a:lnTo>
                  <a:lnTo>
                    <a:pt x="174171" y="261257"/>
                  </a:lnTo>
                  <a:lnTo>
                    <a:pt x="348343" y="159657"/>
                  </a:lnTo>
                  <a:lnTo>
                    <a:pt x="79828" y="370114"/>
                  </a:lnTo>
                  <a:lnTo>
                    <a:pt x="428171" y="174171"/>
                  </a:lnTo>
                  <a:lnTo>
                    <a:pt x="551543" y="145143"/>
                  </a:lnTo>
                  <a:lnTo>
                    <a:pt x="50800" y="449943"/>
                  </a:lnTo>
                  <a:lnTo>
                    <a:pt x="478971" y="261257"/>
                  </a:lnTo>
                  <a:lnTo>
                    <a:pt x="101600" y="500743"/>
                  </a:lnTo>
                  <a:lnTo>
                    <a:pt x="420914" y="384629"/>
                  </a:lnTo>
                  <a:lnTo>
                    <a:pt x="123371" y="551543"/>
                  </a:lnTo>
                  <a:lnTo>
                    <a:pt x="268514" y="529771"/>
                  </a:lnTo>
                  <a:lnTo>
                    <a:pt x="108857" y="631371"/>
                  </a:lnTo>
                  <a:lnTo>
                    <a:pt x="595085" y="428171"/>
                  </a:lnTo>
                  <a:lnTo>
                    <a:pt x="275771" y="624114"/>
                  </a:lnTo>
                  <a:lnTo>
                    <a:pt x="573314" y="493486"/>
                  </a:lnTo>
                  <a:lnTo>
                    <a:pt x="377371" y="660400"/>
                  </a:lnTo>
                  <a:lnTo>
                    <a:pt x="551543" y="587829"/>
                  </a:lnTo>
                  <a:lnTo>
                    <a:pt x="261257" y="805543"/>
                  </a:lnTo>
                </a:path>
              </a:pathLst>
            </a:custGeom>
            <a:noFill/>
            <a:ln w="12700">
              <a:solidFill>
                <a:srgbClr val="1B0AFC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773950">
              <a:off x="5400464" y="4110561"/>
              <a:ext cx="1489260" cy="432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LPI/LPD</a:t>
              </a:r>
              <a:endParaRPr lang="en-US" altLang="ko-KR" sz="1000" dirty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10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잡음통신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60832" y="2448273"/>
              <a:ext cx="1032174" cy="555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전장전투 단말</a:t>
              </a:r>
            </a:p>
          </p:txBody>
        </p:sp>
        <p:grpSp>
          <p:nvGrpSpPr>
            <p:cNvPr id="21" name="그룹 213"/>
            <p:cNvGrpSpPr/>
            <p:nvPr/>
          </p:nvGrpSpPr>
          <p:grpSpPr>
            <a:xfrm>
              <a:off x="7420836" y="3599488"/>
              <a:ext cx="665381" cy="332481"/>
              <a:chOff x="7551756" y="4006855"/>
              <a:chExt cx="833460" cy="503240"/>
            </a:xfrm>
          </p:grpSpPr>
          <p:sp>
            <p:nvSpPr>
              <p:cNvPr id="189" name="Freeform 119"/>
              <p:cNvSpPr>
                <a:spLocks/>
              </p:cNvSpPr>
              <p:nvPr/>
            </p:nvSpPr>
            <p:spPr bwMode="auto">
              <a:xfrm>
                <a:off x="8350291" y="4006855"/>
                <a:ext cx="22225" cy="14287"/>
              </a:xfrm>
              <a:custGeom>
                <a:avLst/>
                <a:gdLst/>
                <a:ahLst/>
                <a:cxnLst>
                  <a:cxn ang="0">
                    <a:pos x="144" y="81"/>
                  </a:cxn>
                  <a:cxn ang="0">
                    <a:pos x="69" y="146"/>
                  </a:cxn>
                  <a:cxn ang="0">
                    <a:pos x="91" y="147"/>
                  </a:cxn>
                  <a:cxn ang="0">
                    <a:pos x="114" y="148"/>
                  </a:cxn>
                  <a:cxn ang="0">
                    <a:pos x="137" y="149"/>
                  </a:cxn>
                  <a:cxn ang="0">
                    <a:pos x="159" y="150"/>
                  </a:cxn>
                  <a:cxn ang="0">
                    <a:pos x="182" y="152"/>
                  </a:cxn>
                  <a:cxn ang="0">
                    <a:pos x="204" y="152"/>
                  </a:cxn>
                  <a:cxn ang="0">
                    <a:pos x="226" y="153"/>
                  </a:cxn>
                  <a:cxn ang="0">
                    <a:pos x="249" y="153"/>
                  </a:cxn>
                  <a:cxn ang="0">
                    <a:pos x="249" y="9"/>
                  </a:cxn>
                  <a:cxn ang="0">
                    <a:pos x="227" y="9"/>
                  </a:cxn>
                  <a:cxn ang="0">
                    <a:pos x="207" y="8"/>
                  </a:cxn>
                  <a:cxn ang="0">
                    <a:pos x="186" y="8"/>
                  </a:cxn>
                  <a:cxn ang="0">
                    <a:pos x="164" y="7"/>
                  </a:cxn>
                  <a:cxn ang="0">
                    <a:pos x="143" y="6"/>
                  </a:cxn>
                  <a:cxn ang="0">
                    <a:pos x="120" y="6"/>
                  </a:cxn>
                  <a:cxn ang="0">
                    <a:pos x="98" y="5"/>
                  </a:cxn>
                  <a:cxn ang="0">
                    <a:pos x="75" y="3"/>
                  </a:cxn>
                  <a:cxn ang="0">
                    <a:pos x="0" y="69"/>
                  </a:cxn>
                  <a:cxn ang="0">
                    <a:pos x="75" y="3"/>
                  </a:cxn>
                  <a:cxn ang="0">
                    <a:pos x="6" y="0"/>
                  </a:cxn>
                  <a:cxn ang="0">
                    <a:pos x="0" y="69"/>
                  </a:cxn>
                  <a:cxn ang="0">
                    <a:pos x="144" y="81"/>
                  </a:cxn>
                </a:cxnLst>
                <a:rect l="0" t="0" r="r" b="b"/>
                <a:pathLst>
                  <a:path w="249" h="153">
                    <a:moveTo>
                      <a:pt x="144" y="81"/>
                    </a:moveTo>
                    <a:lnTo>
                      <a:pt x="69" y="146"/>
                    </a:lnTo>
                    <a:lnTo>
                      <a:pt x="91" y="147"/>
                    </a:lnTo>
                    <a:lnTo>
                      <a:pt x="114" y="148"/>
                    </a:lnTo>
                    <a:lnTo>
                      <a:pt x="137" y="149"/>
                    </a:lnTo>
                    <a:lnTo>
                      <a:pt x="159" y="150"/>
                    </a:lnTo>
                    <a:lnTo>
                      <a:pt x="182" y="152"/>
                    </a:lnTo>
                    <a:lnTo>
                      <a:pt x="204" y="152"/>
                    </a:lnTo>
                    <a:lnTo>
                      <a:pt x="226" y="153"/>
                    </a:lnTo>
                    <a:lnTo>
                      <a:pt x="249" y="153"/>
                    </a:lnTo>
                    <a:lnTo>
                      <a:pt x="249" y="9"/>
                    </a:lnTo>
                    <a:lnTo>
                      <a:pt x="227" y="9"/>
                    </a:lnTo>
                    <a:lnTo>
                      <a:pt x="207" y="8"/>
                    </a:lnTo>
                    <a:lnTo>
                      <a:pt x="186" y="8"/>
                    </a:lnTo>
                    <a:lnTo>
                      <a:pt x="164" y="7"/>
                    </a:lnTo>
                    <a:lnTo>
                      <a:pt x="143" y="6"/>
                    </a:lnTo>
                    <a:lnTo>
                      <a:pt x="120" y="6"/>
                    </a:lnTo>
                    <a:lnTo>
                      <a:pt x="98" y="5"/>
                    </a:lnTo>
                    <a:lnTo>
                      <a:pt x="75" y="3"/>
                    </a:lnTo>
                    <a:lnTo>
                      <a:pt x="0" y="69"/>
                    </a:lnTo>
                    <a:lnTo>
                      <a:pt x="75" y="3"/>
                    </a:lnTo>
                    <a:lnTo>
                      <a:pt x="6" y="0"/>
                    </a:lnTo>
                    <a:lnTo>
                      <a:pt x="0" y="69"/>
                    </a:lnTo>
                    <a:lnTo>
                      <a:pt x="144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0" name="Freeform 120"/>
              <p:cNvSpPr>
                <a:spLocks/>
              </p:cNvSpPr>
              <p:nvPr/>
            </p:nvSpPr>
            <p:spPr bwMode="auto">
              <a:xfrm>
                <a:off x="8347116" y="4013206"/>
                <a:ext cx="15875" cy="41275"/>
              </a:xfrm>
              <a:custGeom>
                <a:avLst/>
                <a:gdLst/>
                <a:ahLst/>
                <a:cxnLst>
                  <a:cxn ang="0">
                    <a:pos x="33" y="205"/>
                  </a:cxn>
                  <a:cxn ang="0">
                    <a:pos x="159" y="255"/>
                  </a:cxn>
                  <a:cxn ang="0">
                    <a:pos x="162" y="225"/>
                  </a:cxn>
                  <a:cxn ang="0">
                    <a:pos x="164" y="196"/>
                  </a:cxn>
                  <a:cxn ang="0">
                    <a:pos x="167" y="166"/>
                  </a:cxn>
                  <a:cxn ang="0">
                    <a:pos x="170" y="135"/>
                  </a:cxn>
                  <a:cxn ang="0">
                    <a:pos x="173" y="104"/>
                  </a:cxn>
                  <a:cxn ang="0">
                    <a:pos x="176" y="73"/>
                  </a:cxn>
                  <a:cxn ang="0">
                    <a:pos x="178" y="42"/>
                  </a:cxn>
                  <a:cxn ang="0">
                    <a:pos x="181" y="12"/>
                  </a:cxn>
                  <a:cxn ang="0">
                    <a:pos x="37" y="0"/>
                  </a:cxn>
                  <a:cxn ang="0">
                    <a:pos x="35" y="30"/>
                  </a:cxn>
                  <a:cxn ang="0">
                    <a:pos x="32" y="61"/>
                  </a:cxn>
                  <a:cxn ang="0">
                    <a:pos x="29" y="92"/>
                  </a:cxn>
                  <a:cxn ang="0">
                    <a:pos x="27" y="123"/>
                  </a:cxn>
                  <a:cxn ang="0">
                    <a:pos x="23" y="153"/>
                  </a:cxn>
                  <a:cxn ang="0">
                    <a:pos x="20" y="184"/>
                  </a:cxn>
                  <a:cxn ang="0">
                    <a:pos x="18" y="214"/>
                  </a:cxn>
                  <a:cxn ang="0">
                    <a:pos x="16" y="245"/>
                  </a:cxn>
                  <a:cxn ang="0">
                    <a:pos x="143" y="296"/>
                  </a:cxn>
                  <a:cxn ang="0">
                    <a:pos x="16" y="245"/>
                  </a:cxn>
                  <a:cxn ang="0">
                    <a:pos x="0" y="468"/>
                  </a:cxn>
                  <a:cxn ang="0">
                    <a:pos x="143" y="296"/>
                  </a:cxn>
                  <a:cxn ang="0">
                    <a:pos x="33" y="205"/>
                  </a:cxn>
                </a:cxnLst>
                <a:rect l="0" t="0" r="r" b="b"/>
                <a:pathLst>
                  <a:path w="181" h="468">
                    <a:moveTo>
                      <a:pt x="33" y="205"/>
                    </a:moveTo>
                    <a:lnTo>
                      <a:pt x="159" y="255"/>
                    </a:lnTo>
                    <a:lnTo>
                      <a:pt x="162" y="225"/>
                    </a:lnTo>
                    <a:lnTo>
                      <a:pt x="164" y="196"/>
                    </a:lnTo>
                    <a:lnTo>
                      <a:pt x="167" y="166"/>
                    </a:lnTo>
                    <a:lnTo>
                      <a:pt x="170" y="135"/>
                    </a:lnTo>
                    <a:lnTo>
                      <a:pt x="173" y="104"/>
                    </a:lnTo>
                    <a:lnTo>
                      <a:pt x="176" y="73"/>
                    </a:lnTo>
                    <a:lnTo>
                      <a:pt x="178" y="42"/>
                    </a:lnTo>
                    <a:lnTo>
                      <a:pt x="181" y="12"/>
                    </a:lnTo>
                    <a:lnTo>
                      <a:pt x="37" y="0"/>
                    </a:lnTo>
                    <a:lnTo>
                      <a:pt x="35" y="30"/>
                    </a:lnTo>
                    <a:lnTo>
                      <a:pt x="32" y="61"/>
                    </a:lnTo>
                    <a:lnTo>
                      <a:pt x="29" y="92"/>
                    </a:lnTo>
                    <a:lnTo>
                      <a:pt x="27" y="123"/>
                    </a:lnTo>
                    <a:lnTo>
                      <a:pt x="23" y="153"/>
                    </a:lnTo>
                    <a:lnTo>
                      <a:pt x="20" y="184"/>
                    </a:lnTo>
                    <a:lnTo>
                      <a:pt x="18" y="214"/>
                    </a:lnTo>
                    <a:lnTo>
                      <a:pt x="16" y="245"/>
                    </a:lnTo>
                    <a:lnTo>
                      <a:pt x="143" y="296"/>
                    </a:lnTo>
                    <a:lnTo>
                      <a:pt x="16" y="245"/>
                    </a:lnTo>
                    <a:lnTo>
                      <a:pt x="0" y="468"/>
                    </a:lnTo>
                    <a:lnTo>
                      <a:pt x="143" y="296"/>
                    </a:lnTo>
                    <a:lnTo>
                      <a:pt x="33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1" name="Freeform 121"/>
              <p:cNvSpPr>
                <a:spLocks/>
              </p:cNvSpPr>
              <p:nvPr/>
            </p:nvSpPr>
            <p:spPr bwMode="auto">
              <a:xfrm>
                <a:off x="8350291" y="4008444"/>
                <a:ext cx="34925" cy="31750"/>
              </a:xfrm>
              <a:custGeom>
                <a:avLst/>
                <a:gdLst/>
                <a:ahLst/>
                <a:cxnLst>
                  <a:cxn ang="0">
                    <a:pos x="253" y="144"/>
                  </a:cxn>
                  <a:cxn ang="0">
                    <a:pos x="197" y="25"/>
                  </a:cxn>
                  <a:cxn ang="0">
                    <a:pos x="172" y="55"/>
                  </a:cxn>
                  <a:cxn ang="0">
                    <a:pos x="148" y="84"/>
                  </a:cxn>
                  <a:cxn ang="0">
                    <a:pos x="123" y="115"/>
                  </a:cxn>
                  <a:cxn ang="0">
                    <a:pos x="98" y="145"/>
                  </a:cxn>
                  <a:cxn ang="0">
                    <a:pos x="74" y="174"/>
                  </a:cxn>
                  <a:cxn ang="0">
                    <a:pos x="49" y="204"/>
                  </a:cxn>
                  <a:cxn ang="0">
                    <a:pos x="24" y="234"/>
                  </a:cxn>
                  <a:cxn ang="0">
                    <a:pos x="0" y="265"/>
                  </a:cxn>
                  <a:cxn ang="0">
                    <a:pos x="110" y="356"/>
                  </a:cxn>
                  <a:cxn ang="0">
                    <a:pos x="135" y="326"/>
                  </a:cxn>
                  <a:cxn ang="0">
                    <a:pos x="160" y="296"/>
                  </a:cxn>
                  <a:cxn ang="0">
                    <a:pos x="185" y="266"/>
                  </a:cxn>
                  <a:cxn ang="0">
                    <a:pos x="210" y="235"/>
                  </a:cxn>
                  <a:cxn ang="0">
                    <a:pos x="234" y="205"/>
                  </a:cxn>
                  <a:cxn ang="0">
                    <a:pos x="259" y="176"/>
                  </a:cxn>
                  <a:cxn ang="0">
                    <a:pos x="283" y="147"/>
                  </a:cxn>
                  <a:cxn ang="0">
                    <a:pos x="307" y="118"/>
                  </a:cxn>
                  <a:cxn ang="0">
                    <a:pos x="253" y="0"/>
                  </a:cxn>
                  <a:cxn ang="0">
                    <a:pos x="307" y="118"/>
                  </a:cxn>
                  <a:cxn ang="0">
                    <a:pos x="406" y="0"/>
                  </a:cxn>
                  <a:cxn ang="0">
                    <a:pos x="253" y="0"/>
                  </a:cxn>
                  <a:cxn ang="0">
                    <a:pos x="253" y="144"/>
                  </a:cxn>
                </a:cxnLst>
                <a:rect l="0" t="0" r="r" b="b"/>
                <a:pathLst>
                  <a:path w="406" h="356">
                    <a:moveTo>
                      <a:pt x="253" y="144"/>
                    </a:moveTo>
                    <a:lnTo>
                      <a:pt x="197" y="25"/>
                    </a:lnTo>
                    <a:lnTo>
                      <a:pt x="172" y="55"/>
                    </a:lnTo>
                    <a:lnTo>
                      <a:pt x="148" y="84"/>
                    </a:lnTo>
                    <a:lnTo>
                      <a:pt x="123" y="115"/>
                    </a:lnTo>
                    <a:lnTo>
                      <a:pt x="98" y="145"/>
                    </a:lnTo>
                    <a:lnTo>
                      <a:pt x="74" y="174"/>
                    </a:lnTo>
                    <a:lnTo>
                      <a:pt x="49" y="204"/>
                    </a:lnTo>
                    <a:lnTo>
                      <a:pt x="24" y="234"/>
                    </a:lnTo>
                    <a:lnTo>
                      <a:pt x="0" y="265"/>
                    </a:lnTo>
                    <a:lnTo>
                      <a:pt x="110" y="356"/>
                    </a:lnTo>
                    <a:lnTo>
                      <a:pt x="135" y="326"/>
                    </a:lnTo>
                    <a:lnTo>
                      <a:pt x="160" y="296"/>
                    </a:lnTo>
                    <a:lnTo>
                      <a:pt x="185" y="266"/>
                    </a:lnTo>
                    <a:lnTo>
                      <a:pt x="210" y="235"/>
                    </a:lnTo>
                    <a:lnTo>
                      <a:pt x="234" y="205"/>
                    </a:lnTo>
                    <a:lnTo>
                      <a:pt x="259" y="176"/>
                    </a:lnTo>
                    <a:lnTo>
                      <a:pt x="283" y="147"/>
                    </a:lnTo>
                    <a:lnTo>
                      <a:pt x="307" y="118"/>
                    </a:lnTo>
                    <a:lnTo>
                      <a:pt x="253" y="0"/>
                    </a:lnTo>
                    <a:lnTo>
                      <a:pt x="307" y="118"/>
                    </a:lnTo>
                    <a:lnTo>
                      <a:pt x="406" y="0"/>
                    </a:lnTo>
                    <a:lnTo>
                      <a:pt x="253" y="0"/>
                    </a:lnTo>
                    <a:lnTo>
                      <a:pt x="253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2" name="Freeform 128"/>
              <p:cNvSpPr>
                <a:spLocks/>
              </p:cNvSpPr>
              <p:nvPr/>
            </p:nvSpPr>
            <p:spPr bwMode="auto">
              <a:xfrm>
                <a:off x="7918486" y="4508507"/>
                <a:ext cx="12700" cy="158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5" y="12"/>
                  </a:cxn>
                  <a:cxn ang="0">
                    <a:pos x="69" y="10"/>
                  </a:cxn>
                  <a:cxn ang="0">
                    <a:pos x="102" y="6"/>
                  </a:cxn>
                  <a:cxn ang="0">
                    <a:pos x="135" y="0"/>
                  </a:cxn>
                  <a:cxn ang="0">
                    <a:pos x="114" y="0"/>
                  </a:cxn>
                  <a:cxn ang="0">
                    <a:pos x="92" y="1"/>
                  </a:cxn>
                  <a:cxn ang="0">
                    <a:pos x="70" y="1"/>
                  </a:cxn>
                  <a:cxn ang="0">
                    <a:pos x="50" y="1"/>
                  </a:cxn>
                  <a:cxn ang="0">
                    <a:pos x="42" y="1"/>
                  </a:cxn>
                  <a:cxn ang="0">
                    <a:pos x="35" y="2"/>
                  </a:cxn>
                  <a:cxn ang="0">
                    <a:pos x="28" y="3"/>
                  </a:cxn>
                  <a:cxn ang="0">
                    <a:pos x="23" y="5"/>
                  </a:cxn>
                  <a:cxn ang="0">
                    <a:pos x="12" y="9"/>
                  </a:cxn>
                  <a:cxn ang="0">
                    <a:pos x="0" y="14"/>
                  </a:cxn>
                </a:cxnLst>
                <a:rect l="0" t="0" r="r" b="b"/>
                <a:pathLst>
                  <a:path w="135" h="14">
                    <a:moveTo>
                      <a:pt x="0" y="14"/>
                    </a:moveTo>
                    <a:lnTo>
                      <a:pt x="35" y="12"/>
                    </a:lnTo>
                    <a:lnTo>
                      <a:pt x="69" y="10"/>
                    </a:lnTo>
                    <a:lnTo>
                      <a:pt x="102" y="6"/>
                    </a:lnTo>
                    <a:lnTo>
                      <a:pt x="135" y="0"/>
                    </a:lnTo>
                    <a:lnTo>
                      <a:pt x="114" y="0"/>
                    </a:lnTo>
                    <a:lnTo>
                      <a:pt x="92" y="1"/>
                    </a:lnTo>
                    <a:lnTo>
                      <a:pt x="70" y="1"/>
                    </a:lnTo>
                    <a:lnTo>
                      <a:pt x="50" y="1"/>
                    </a:lnTo>
                    <a:lnTo>
                      <a:pt x="42" y="1"/>
                    </a:lnTo>
                    <a:lnTo>
                      <a:pt x="35" y="2"/>
                    </a:lnTo>
                    <a:lnTo>
                      <a:pt x="28" y="3"/>
                    </a:lnTo>
                    <a:lnTo>
                      <a:pt x="23" y="5"/>
                    </a:lnTo>
                    <a:lnTo>
                      <a:pt x="12" y="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C5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3" name="Freeform 129"/>
              <p:cNvSpPr>
                <a:spLocks/>
              </p:cNvSpPr>
              <p:nvPr/>
            </p:nvSpPr>
            <p:spPr bwMode="auto">
              <a:xfrm>
                <a:off x="7908960" y="4508507"/>
                <a:ext cx="9525" cy="1588"/>
              </a:xfrm>
              <a:custGeom>
                <a:avLst/>
                <a:gdLst/>
                <a:ahLst/>
                <a:cxnLst>
                  <a:cxn ang="0">
                    <a:pos x="115" y="6"/>
                  </a:cxn>
                  <a:cxn ang="0">
                    <a:pos x="88" y="6"/>
                  </a:cxn>
                  <a:cxn ang="0">
                    <a:pos x="59" y="5"/>
                  </a:cxn>
                  <a:cxn ang="0">
                    <a:pos x="30" y="3"/>
                  </a:cxn>
                  <a:cxn ang="0">
                    <a:pos x="0" y="0"/>
                  </a:cxn>
                  <a:cxn ang="0">
                    <a:pos x="23" y="7"/>
                  </a:cxn>
                  <a:cxn ang="0">
                    <a:pos x="43" y="11"/>
                  </a:cxn>
                  <a:cxn ang="0">
                    <a:pos x="60" y="15"/>
                  </a:cxn>
                  <a:cxn ang="0">
                    <a:pos x="74" y="15"/>
                  </a:cxn>
                  <a:cxn ang="0">
                    <a:pos x="87" y="15"/>
                  </a:cxn>
                  <a:cxn ang="0">
                    <a:pos x="98" y="12"/>
                  </a:cxn>
                  <a:cxn ang="0">
                    <a:pos x="107" y="9"/>
                  </a:cxn>
                  <a:cxn ang="0">
                    <a:pos x="115" y="6"/>
                  </a:cxn>
                </a:cxnLst>
                <a:rect l="0" t="0" r="r" b="b"/>
                <a:pathLst>
                  <a:path w="115" h="15">
                    <a:moveTo>
                      <a:pt x="115" y="6"/>
                    </a:moveTo>
                    <a:lnTo>
                      <a:pt x="88" y="6"/>
                    </a:lnTo>
                    <a:lnTo>
                      <a:pt x="59" y="5"/>
                    </a:lnTo>
                    <a:lnTo>
                      <a:pt x="30" y="3"/>
                    </a:lnTo>
                    <a:lnTo>
                      <a:pt x="0" y="0"/>
                    </a:lnTo>
                    <a:lnTo>
                      <a:pt x="23" y="7"/>
                    </a:lnTo>
                    <a:lnTo>
                      <a:pt x="43" y="11"/>
                    </a:lnTo>
                    <a:lnTo>
                      <a:pt x="60" y="15"/>
                    </a:lnTo>
                    <a:lnTo>
                      <a:pt x="74" y="15"/>
                    </a:lnTo>
                    <a:lnTo>
                      <a:pt x="87" y="15"/>
                    </a:lnTo>
                    <a:lnTo>
                      <a:pt x="98" y="12"/>
                    </a:lnTo>
                    <a:lnTo>
                      <a:pt x="107" y="9"/>
                    </a:lnTo>
                    <a:lnTo>
                      <a:pt x="115" y="6"/>
                    </a:lnTo>
                    <a:close/>
                  </a:path>
                </a:pathLst>
              </a:custGeom>
              <a:solidFill>
                <a:srgbClr val="5C5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4" name="Freeform 131"/>
              <p:cNvSpPr>
                <a:spLocks/>
              </p:cNvSpPr>
              <p:nvPr/>
            </p:nvSpPr>
            <p:spPr bwMode="auto">
              <a:xfrm>
                <a:off x="7551756" y="4105274"/>
                <a:ext cx="174626" cy="209551"/>
              </a:xfrm>
              <a:custGeom>
                <a:avLst/>
                <a:gdLst/>
                <a:ahLst/>
                <a:cxnLst>
                  <a:cxn ang="0">
                    <a:pos x="1968" y="1"/>
                  </a:cxn>
                  <a:cxn ang="0">
                    <a:pos x="1897" y="13"/>
                  </a:cxn>
                  <a:cxn ang="0">
                    <a:pos x="1773" y="38"/>
                  </a:cxn>
                  <a:cxn ang="0">
                    <a:pos x="1611" y="73"/>
                  </a:cxn>
                  <a:cxn ang="0">
                    <a:pos x="1477" y="107"/>
                  </a:cxn>
                  <a:cxn ang="0">
                    <a:pos x="1385" y="133"/>
                  </a:cxn>
                  <a:cxn ang="0">
                    <a:pos x="1294" y="161"/>
                  </a:cxn>
                  <a:cxn ang="0">
                    <a:pos x="1205" y="192"/>
                  </a:cxn>
                  <a:cxn ang="0">
                    <a:pos x="1121" y="225"/>
                  </a:cxn>
                  <a:cxn ang="0">
                    <a:pos x="1045" y="261"/>
                  </a:cxn>
                  <a:cxn ang="0">
                    <a:pos x="978" y="298"/>
                  </a:cxn>
                  <a:cxn ang="0">
                    <a:pos x="922" y="338"/>
                  </a:cxn>
                  <a:cxn ang="0">
                    <a:pos x="878" y="381"/>
                  </a:cxn>
                  <a:cxn ang="0">
                    <a:pos x="838" y="430"/>
                  </a:cxn>
                  <a:cxn ang="0">
                    <a:pos x="801" y="484"/>
                  </a:cxn>
                  <a:cxn ang="0">
                    <a:pos x="765" y="543"/>
                  </a:cxn>
                  <a:cxn ang="0">
                    <a:pos x="732" y="604"/>
                  </a:cxn>
                  <a:cxn ang="0">
                    <a:pos x="701" y="668"/>
                  </a:cxn>
                  <a:cxn ang="0">
                    <a:pos x="659" y="762"/>
                  </a:cxn>
                  <a:cxn ang="0">
                    <a:pos x="613" y="885"/>
                  </a:cxn>
                  <a:cxn ang="0">
                    <a:pos x="578" y="990"/>
                  </a:cxn>
                  <a:cxn ang="0">
                    <a:pos x="553" y="1072"/>
                  </a:cxn>
                  <a:cxn ang="0">
                    <a:pos x="541" y="1116"/>
                  </a:cxn>
                  <a:cxn ang="0">
                    <a:pos x="270" y="1885"/>
                  </a:cxn>
                  <a:cxn ang="0">
                    <a:pos x="270" y="2380"/>
                  </a:cxn>
                  <a:cxn ang="0">
                    <a:pos x="989" y="808"/>
                  </a:cxn>
                  <a:cxn ang="0">
                    <a:pos x="1019" y="773"/>
                  </a:cxn>
                  <a:cxn ang="0">
                    <a:pos x="1096" y="690"/>
                  </a:cxn>
                  <a:cxn ang="0">
                    <a:pos x="1144" y="643"/>
                  </a:cxn>
                  <a:cxn ang="0">
                    <a:pos x="1198" y="600"/>
                  </a:cxn>
                  <a:cxn ang="0">
                    <a:pos x="1251" y="563"/>
                  </a:cxn>
                  <a:cxn ang="0">
                    <a:pos x="1278" y="549"/>
                  </a:cxn>
                  <a:cxn ang="0">
                    <a:pos x="1304" y="538"/>
                  </a:cxn>
                  <a:cxn ang="0">
                    <a:pos x="1359" y="518"/>
                  </a:cxn>
                  <a:cxn ang="0">
                    <a:pos x="1424" y="492"/>
                  </a:cxn>
                  <a:cxn ang="0">
                    <a:pos x="1557" y="432"/>
                  </a:cxn>
                  <a:cxn ang="0">
                    <a:pos x="1664" y="381"/>
                  </a:cxn>
                  <a:cxn ang="0">
                    <a:pos x="1708" y="359"/>
                  </a:cxn>
                </a:cxnLst>
                <a:rect l="0" t="0" r="r" b="b"/>
                <a:pathLst>
                  <a:path w="1977" h="2380">
                    <a:moveTo>
                      <a:pt x="1977" y="0"/>
                    </a:moveTo>
                    <a:lnTo>
                      <a:pt x="1968" y="1"/>
                    </a:lnTo>
                    <a:lnTo>
                      <a:pt x="1940" y="6"/>
                    </a:lnTo>
                    <a:lnTo>
                      <a:pt x="1897" y="13"/>
                    </a:lnTo>
                    <a:lnTo>
                      <a:pt x="1841" y="25"/>
                    </a:lnTo>
                    <a:lnTo>
                      <a:pt x="1773" y="38"/>
                    </a:lnTo>
                    <a:lnTo>
                      <a:pt x="1696" y="55"/>
                    </a:lnTo>
                    <a:lnTo>
                      <a:pt x="1611" y="73"/>
                    </a:lnTo>
                    <a:lnTo>
                      <a:pt x="1523" y="96"/>
                    </a:lnTo>
                    <a:lnTo>
                      <a:pt x="1477" y="107"/>
                    </a:lnTo>
                    <a:lnTo>
                      <a:pt x="1431" y="120"/>
                    </a:lnTo>
                    <a:lnTo>
                      <a:pt x="1385" y="133"/>
                    </a:lnTo>
                    <a:lnTo>
                      <a:pt x="1339" y="147"/>
                    </a:lnTo>
                    <a:lnTo>
                      <a:pt x="1294" y="161"/>
                    </a:lnTo>
                    <a:lnTo>
                      <a:pt x="1248" y="177"/>
                    </a:lnTo>
                    <a:lnTo>
                      <a:pt x="1205" y="192"/>
                    </a:lnTo>
                    <a:lnTo>
                      <a:pt x="1162" y="209"/>
                    </a:lnTo>
                    <a:lnTo>
                      <a:pt x="1121" y="225"/>
                    </a:lnTo>
                    <a:lnTo>
                      <a:pt x="1082" y="243"/>
                    </a:lnTo>
                    <a:lnTo>
                      <a:pt x="1045" y="261"/>
                    </a:lnTo>
                    <a:lnTo>
                      <a:pt x="1010" y="280"/>
                    </a:lnTo>
                    <a:lnTo>
                      <a:pt x="978" y="298"/>
                    </a:lnTo>
                    <a:lnTo>
                      <a:pt x="948" y="318"/>
                    </a:lnTo>
                    <a:lnTo>
                      <a:pt x="922" y="338"/>
                    </a:lnTo>
                    <a:lnTo>
                      <a:pt x="899" y="359"/>
                    </a:lnTo>
                    <a:lnTo>
                      <a:pt x="878" y="381"/>
                    </a:lnTo>
                    <a:lnTo>
                      <a:pt x="858" y="405"/>
                    </a:lnTo>
                    <a:lnTo>
                      <a:pt x="838" y="430"/>
                    </a:lnTo>
                    <a:lnTo>
                      <a:pt x="820" y="456"/>
                    </a:lnTo>
                    <a:lnTo>
                      <a:pt x="801" y="484"/>
                    </a:lnTo>
                    <a:lnTo>
                      <a:pt x="783" y="513"/>
                    </a:lnTo>
                    <a:lnTo>
                      <a:pt x="765" y="543"/>
                    </a:lnTo>
                    <a:lnTo>
                      <a:pt x="749" y="573"/>
                    </a:lnTo>
                    <a:lnTo>
                      <a:pt x="732" y="604"/>
                    </a:lnTo>
                    <a:lnTo>
                      <a:pt x="716" y="636"/>
                    </a:lnTo>
                    <a:lnTo>
                      <a:pt x="701" y="668"/>
                    </a:lnTo>
                    <a:lnTo>
                      <a:pt x="687" y="700"/>
                    </a:lnTo>
                    <a:lnTo>
                      <a:pt x="659" y="762"/>
                    </a:lnTo>
                    <a:lnTo>
                      <a:pt x="635" y="825"/>
                    </a:lnTo>
                    <a:lnTo>
                      <a:pt x="613" y="885"/>
                    </a:lnTo>
                    <a:lnTo>
                      <a:pt x="594" y="940"/>
                    </a:lnTo>
                    <a:lnTo>
                      <a:pt x="578" y="990"/>
                    </a:lnTo>
                    <a:lnTo>
                      <a:pt x="565" y="1035"/>
                    </a:lnTo>
                    <a:lnTo>
                      <a:pt x="553" y="1072"/>
                    </a:lnTo>
                    <a:lnTo>
                      <a:pt x="546" y="1098"/>
                    </a:lnTo>
                    <a:lnTo>
                      <a:pt x="541" y="1116"/>
                    </a:lnTo>
                    <a:lnTo>
                      <a:pt x="540" y="1122"/>
                    </a:lnTo>
                    <a:lnTo>
                      <a:pt x="270" y="1885"/>
                    </a:lnTo>
                    <a:lnTo>
                      <a:pt x="0" y="2156"/>
                    </a:lnTo>
                    <a:lnTo>
                      <a:pt x="270" y="2380"/>
                    </a:lnTo>
                    <a:lnTo>
                      <a:pt x="629" y="2065"/>
                    </a:lnTo>
                    <a:lnTo>
                      <a:pt x="989" y="808"/>
                    </a:lnTo>
                    <a:lnTo>
                      <a:pt x="997" y="798"/>
                    </a:lnTo>
                    <a:lnTo>
                      <a:pt x="1019" y="773"/>
                    </a:lnTo>
                    <a:lnTo>
                      <a:pt x="1053" y="735"/>
                    </a:lnTo>
                    <a:lnTo>
                      <a:pt x="1096" y="690"/>
                    </a:lnTo>
                    <a:lnTo>
                      <a:pt x="1120" y="667"/>
                    </a:lnTo>
                    <a:lnTo>
                      <a:pt x="1144" y="643"/>
                    </a:lnTo>
                    <a:lnTo>
                      <a:pt x="1171" y="622"/>
                    </a:lnTo>
                    <a:lnTo>
                      <a:pt x="1198" y="600"/>
                    </a:lnTo>
                    <a:lnTo>
                      <a:pt x="1225" y="581"/>
                    </a:lnTo>
                    <a:lnTo>
                      <a:pt x="1251" y="563"/>
                    </a:lnTo>
                    <a:lnTo>
                      <a:pt x="1265" y="556"/>
                    </a:lnTo>
                    <a:lnTo>
                      <a:pt x="1278" y="549"/>
                    </a:lnTo>
                    <a:lnTo>
                      <a:pt x="1290" y="544"/>
                    </a:lnTo>
                    <a:lnTo>
                      <a:pt x="1304" y="538"/>
                    </a:lnTo>
                    <a:lnTo>
                      <a:pt x="1331" y="529"/>
                    </a:lnTo>
                    <a:lnTo>
                      <a:pt x="1359" y="518"/>
                    </a:lnTo>
                    <a:lnTo>
                      <a:pt x="1391" y="506"/>
                    </a:lnTo>
                    <a:lnTo>
                      <a:pt x="1424" y="492"/>
                    </a:lnTo>
                    <a:lnTo>
                      <a:pt x="1491" y="462"/>
                    </a:lnTo>
                    <a:lnTo>
                      <a:pt x="1557" y="432"/>
                    </a:lnTo>
                    <a:lnTo>
                      <a:pt x="1615" y="404"/>
                    </a:lnTo>
                    <a:lnTo>
                      <a:pt x="1664" y="381"/>
                    </a:lnTo>
                    <a:lnTo>
                      <a:pt x="1697" y="365"/>
                    </a:lnTo>
                    <a:lnTo>
                      <a:pt x="1708" y="359"/>
                    </a:lnTo>
                    <a:lnTo>
                      <a:pt x="1977" y="0"/>
                    </a:lnTo>
                    <a:close/>
                  </a:path>
                </a:pathLst>
              </a:custGeom>
              <a:solidFill>
                <a:srgbClr val="A79A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2" name="그룹 213"/>
            <p:cNvGrpSpPr/>
            <p:nvPr/>
          </p:nvGrpSpPr>
          <p:grpSpPr>
            <a:xfrm>
              <a:off x="5217403" y="2930355"/>
              <a:ext cx="866877" cy="477221"/>
              <a:chOff x="7508911" y="3789368"/>
              <a:chExt cx="1085855" cy="722316"/>
            </a:xfrm>
          </p:grpSpPr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7515260" y="4000505"/>
                <a:ext cx="481015" cy="414337"/>
              </a:xfrm>
              <a:custGeom>
                <a:avLst/>
                <a:gdLst/>
                <a:ahLst/>
                <a:cxnLst>
                  <a:cxn ang="0">
                    <a:pos x="4101" y="2"/>
                  </a:cxn>
                  <a:cxn ang="0">
                    <a:pos x="3756" y="4"/>
                  </a:cxn>
                  <a:cxn ang="0">
                    <a:pos x="3527" y="16"/>
                  </a:cxn>
                  <a:cxn ang="0">
                    <a:pos x="3363" y="35"/>
                  </a:cxn>
                  <a:cxn ang="0">
                    <a:pos x="3237" y="63"/>
                  </a:cxn>
                  <a:cxn ang="0">
                    <a:pos x="3162" y="103"/>
                  </a:cxn>
                  <a:cxn ang="0">
                    <a:pos x="3040" y="310"/>
                  </a:cxn>
                  <a:cxn ang="0">
                    <a:pos x="2872" y="513"/>
                  </a:cxn>
                  <a:cxn ang="0">
                    <a:pos x="2688" y="665"/>
                  </a:cxn>
                  <a:cxn ang="0">
                    <a:pos x="2487" y="780"/>
                  </a:cxn>
                  <a:cxn ang="0">
                    <a:pos x="2274" y="872"/>
                  </a:cxn>
                  <a:cxn ang="0">
                    <a:pos x="1935" y="997"/>
                  </a:cxn>
                  <a:cxn ang="0">
                    <a:pos x="1699" y="1094"/>
                  </a:cxn>
                  <a:cxn ang="0">
                    <a:pos x="1461" y="1215"/>
                  </a:cxn>
                  <a:cxn ang="0">
                    <a:pos x="1265" y="1369"/>
                  </a:cxn>
                  <a:cxn ang="0">
                    <a:pos x="1111" y="1554"/>
                  </a:cxn>
                  <a:cxn ang="0">
                    <a:pos x="991" y="1762"/>
                  </a:cxn>
                  <a:cxn ang="0">
                    <a:pos x="894" y="1989"/>
                  </a:cxn>
                  <a:cxn ang="0">
                    <a:pos x="795" y="2283"/>
                  </a:cxn>
                  <a:cxn ang="0">
                    <a:pos x="657" y="2695"/>
                  </a:cxn>
                  <a:cxn ang="0">
                    <a:pos x="572" y="2900"/>
                  </a:cxn>
                  <a:cxn ang="0">
                    <a:pos x="435" y="3137"/>
                  </a:cxn>
                  <a:cxn ang="0">
                    <a:pos x="259" y="3437"/>
                  </a:cxn>
                  <a:cxn ang="0">
                    <a:pos x="126" y="3700"/>
                  </a:cxn>
                  <a:cxn ang="0">
                    <a:pos x="31" y="3964"/>
                  </a:cxn>
                  <a:cxn ang="0">
                    <a:pos x="0" y="4212"/>
                  </a:cxn>
                  <a:cxn ang="0">
                    <a:pos x="63" y="4424"/>
                  </a:cxn>
                  <a:cxn ang="0">
                    <a:pos x="245" y="4587"/>
                  </a:cxn>
                  <a:cxn ang="0">
                    <a:pos x="476" y="4663"/>
                  </a:cxn>
                  <a:cxn ang="0">
                    <a:pos x="727" y="4694"/>
                  </a:cxn>
                  <a:cxn ang="0">
                    <a:pos x="1007" y="4694"/>
                  </a:cxn>
                  <a:cxn ang="0">
                    <a:pos x="1303" y="4672"/>
                  </a:cxn>
                  <a:cxn ang="0">
                    <a:pos x="1604" y="4635"/>
                  </a:cxn>
                  <a:cxn ang="0">
                    <a:pos x="2107" y="4559"/>
                  </a:cxn>
                  <a:cxn ang="0">
                    <a:pos x="2417" y="4514"/>
                  </a:cxn>
                  <a:cxn ang="0">
                    <a:pos x="3087" y="4440"/>
                  </a:cxn>
                  <a:cxn ang="0">
                    <a:pos x="3592" y="4396"/>
                  </a:cxn>
                  <a:cxn ang="0">
                    <a:pos x="3848" y="4386"/>
                  </a:cxn>
                  <a:cxn ang="0">
                    <a:pos x="4200" y="4390"/>
                  </a:cxn>
                  <a:cxn ang="0">
                    <a:pos x="5007" y="4426"/>
                  </a:cxn>
                  <a:cxn ang="0">
                    <a:pos x="5293" y="4173"/>
                  </a:cxn>
                  <a:cxn ang="0">
                    <a:pos x="5292" y="3822"/>
                  </a:cxn>
                  <a:cxn ang="0">
                    <a:pos x="5279" y="3473"/>
                  </a:cxn>
                  <a:cxn ang="0">
                    <a:pos x="5261" y="3119"/>
                  </a:cxn>
                  <a:cxn ang="0">
                    <a:pos x="5258" y="2805"/>
                  </a:cxn>
                  <a:cxn ang="0">
                    <a:pos x="5293" y="2479"/>
                  </a:cxn>
                  <a:cxn ang="0">
                    <a:pos x="5377" y="1952"/>
                  </a:cxn>
                  <a:cxn ang="0">
                    <a:pos x="5426" y="1592"/>
                  </a:cxn>
                  <a:cxn ang="0">
                    <a:pos x="5449" y="1240"/>
                  </a:cxn>
                  <a:cxn ang="0">
                    <a:pos x="5427" y="908"/>
                  </a:cxn>
                  <a:cxn ang="0">
                    <a:pos x="5343" y="608"/>
                  </a:cxn>
                  <a:cxn ang="0">
                    <a:pos x="5207" y="386"/>
                  </a:cxn>
                  <a:cxn ang="0">
                    <a:pos x="5116" y="296"/>
                  </a:cxn>
                  <a:cxn ang="0">
                    <a:pos x="5011" y="220"/>
                  </a:cxn>
                  <a:cxn ang="0">
                    <a:pos x="4893" y="158"/>
                  </a:cxn>
                  <a:cxn ang="0">
                    <a:pos x="4769" y="107"/>
                  </a:cxn>
                  <a:cxn ang="0">
                    <a:pos x="4640" y="68"/>
                  </a:cxn>
                  <a:cxn ang="0">
                    <a:pos x="4479" y="33"/>
                  </a:cxn>
                  <a:cxn ang="0">
                    <a:pos x="4284" y="8"/>
                  </a:cxn>
                </a:cxnLst>
                <a:rect l="0" t="0" r="r" b="b"/>
                <a:pathLst>
                  <a:path w="5449" h="4697">
                    <a:moveTo>
                      <a:pt x="4271" y="8"/>
                    </a:moveTo>
                    <a:lnTo>
                      <a:pt x="4227" y="5"/>
                    </a:lnTo>
                    <a:lnTo>
                      <a:pt x="4169" y="3"/>
                    </a:lnTo>
                    <a:lnTo>
                      <a:pt x="4101" y="2"/>
                    </a:lnTo>
                    <a:lnTo>
                      <a:pt x="4023" y="0"/>
                    </a:lnTo>
                    <a:lnTo>
                      <a:pt x="3938" y="0"/>
                    </a:lnTo>
                    <a:lnTo>
                      <a:pt x="3849" y="2"/>
                    </a:lnTo>
                    <a:lnTo>
                      <a:pt x="3756" y="4"/>
                    </a:lnTo>
                    <a:lnTo>
                      <a:pt x="3664" y="8"/>
                    </a:lnTo>
                    <a:lnTo>
                      <a:pt x="3617" y="10"/>
                    </a:lnTo>
                    <a:lnTo>
                      <a:pt x="3572" y="13"/>
                    </a:lnTo>
                    <a:lnTo>
                      <a:pt x="3527" y="16"/>
                    </a:lnTo>
                    <a:lnTo>
                      <a:pt x="3484" y="20"/>
                    </a:lnTo>
                    <a:lnTo>
                      <a:pt x="3442" y="25"/>
                    </a:lnTo>
                    <a:lnTo>
                      <a:pt x="3402" y="29"/>
                    </a:lnTo>
                    <a:lnTo>
                      <a:pt x="3363" y="35"/>
                    </a:lnTo>
                    <a:lnTo>
                      <a:pt x="3328" y="42"/>
                    </a:lnTo>
                    <a:lnTo>
                      <a:pt x="3294" y="48"/>
                    </a:lnTo>
                    <a:lnTo>
                      <a:pt x="3264" y="56"/>
                    </a:lnTo>
                    <a:lnTo>
                      <a:pt x="3237" y="63"/>
                    </a:lnTo>
                    <a:lnTo>
                      <a:pt x="3212" y="72"/>
                    </a:lnTo>
                    <a:lnTo>
                      <a:pt x="3192" y="82"/>
                    </a:lnTo>
                    <a:lnTo>
                      <a:pt x="3174" y="92"/>
                    </a:lnTo>
                    <a:lnTo>
                      <a:pt x="3162" y="103"/>
                    </a:lnTo>
                    <a:lnTo>
                      <a:pt x="3154" y="115"/>
                    </a:lnTo>
                    <a:lnTo>
                      <a:pt x="3117" y="184"/>
                    </a:lnTo>
                    <a:lnTo>
                      <a:pt x="3079" y="249"/>
                    </a:lnTo>
                    <a:lnTo>
                      <a:pt x="3040" y="310"/>
                    </a:lnTo>
                    <a:lnTo>
                      <a:pt x="2999" y="366"/>
                    </a:lnTo>
                    <a:lnTo>
                      <a:pt x="2958" y="419"/>
                    </a:lnTo>
                    <a:lnTo>
                      <a:pt x="2916" y="468"/>
                    </a:lnTo>
                    <a:lnTo>
                      <a:pt x="2872" y="513"/>
                    </a:lnTo>
                    <a:lnTo>
                      <a:pt x="2828" y="555"/>
                    </a:lnTo>
                    <a:lnTo>
                      <a:pt x="2781" y="595"/>
                    </a:lnTo>
                    <a:lnTo>
                      <a:pt x="2735" y="631"/>
                    </a:lnTo>
                    <a:lnTo>
                      <a:pt x="2688" y="665"/>
                    </a:lnTo>
                    <a:lnTo>
                      <a:pt x="2638" y="697"/>
                    </a:lnTo>
                    <a:lnTo>
                      <a:pt x="2589" y="727"/>
                    </a:lnTo>
                    <a:lnTo>
                      <a:pt x="2539" y="755"/>
                    </a:lnTo>
                    <a:lnTo>
                      <a:pt x="2487" y="780"/>
                    </a:lnTo>
                    <a:lnTo>
                      <a:pt x="2435" y="805"/>
                    </a:lnTo>
                    <a:lnTo>
                      <a:pt x="2382" y="828"/>
                    </a:lnTo>
                    <a:lnTo>
                      <a:pt x="2329" y="850"/>
                    </a:lnTo>
                    <a:lnTo>
                      <a:pt x="2274" y="872"/>
                    </a:lnTo>
                    <a:lnTo>
                      <a:pt x="2219" y="893"/>
                    </a:lnTo>
                    <a:lnTo>
                      <a:pt x="2108" y="934"/>
                    </a:lnTo>
                    <a:lnTo>
                      <a:pt x="1993" y="975"/>
                    </a:lnTo>
                    <a:lnTo>
                      <a:pt x="1935" y="997"/>
                    </a:lnTo>
                    <a:lnTo>
                      <a:pt x="1876" y="1020"/>
                    </a:lnTo>
                    <a:lnTo>
                      <a:pt x="1818" y="1043"/>
                    </a:lnTo>
                    <a:lnTo>
                      <a:pt x="1758" y="1068"/>
                    </a:lnTo>
                    <a:lnTo>
                      <a:pt x="1699" y="1094"/>
                    </a:lnTo>
                    <a:lnTo>
                      <a:pt x="1639" y="1121"/>
                    </a:lnTo>
                    <a:lnTo>
                      <a:pt x="1578" y="1151"/>
                    </a:lnTo>
                    <a:lnTo>
                      <a:pt x="1518" y="1182"/>
                    </a:lnTo>
                    <a:lnTo>
                      <a:pt x="1461" y="1215"/>
                    </a:lnTo>
                    <a:lnTo>
                      <a:pt x="1408" y="1250"/>
                    </a:lnTo>
                    <a:lnTo>
                      <a:pt x="1357" y="1288"/>
                    </a:lnTo>
                    <a:lnTo>
                      <a:pt x="1309" y="1327"/>
                    </a:lnTo>
                    <a:lnTo>
                      <a:pt x="1265" y="1369"/>
                    </a:lnTo>
                    <a:lnTo>
                      <a:pt x="1222" y="1412"/>
                    </a:lnTo>
                    <a:lnTo>
                      <a:pt x="1183" y="1458"/>
                    </a:lnTo>
                    <a:lnTo>
                      <a:pt x="1146" y="1506"/>
                    </a:lnTo>
                    <a:lnTo>
                      <a:pt x="1111" y="1554"/>
                    </a:lnTo>
                    <a:lnTo>
                      <a:pt x="1079" y="1604"/>
                    </a:lnTo>
                    <a:lnTo>
                      <a:pt x="1048" y="1656"/>
                    </a:lnTo>
                    <a:lnTo>
                      <a:pt x="1019" y="1709"/>
                    </a:lnTo>
                    <a:lnTo>
                      <a:pt x="991" y="1762"/>
                    </a:lnTo>
                    <a:lnTo>
                      <a:pt x="965" y="1818"/>
                    </a:lnTo>
                    <a:lnTo>
                      <a:pt x="941" y="1874"/>
                    </a:lnTo>
                    <a:lnTo>
                      <a:pt x="917" y="1931"/>
                    </a:lnTo>
                    <a:lnTo>
                      <a:pt x="894" y="1989"/>
                    </a:lnTo>
                    <a:lnTo>
                      <a:pt x="874" y="2047"/>
                    </a:lnTo>
                    <a:lnTo>
                      <a:pt x="853" y="2106"/>
                    </a:lnTo>
                    <a:lnTo>
                      <a:pt x="833" y="2164"/>
                    </a:lnTo>
                    <a:lnTo>
                      <a:pt x="795" y="2283"/>
                    </a:lnTo>
                    <a:lnTo>
                      <a:pt x="757" y="2403"/>
                    </a:lnTo>
                    <a:lnTo>
                      <a:pt x="719" y="2521"/>
                    </a:lnTo>
                    <a:lnTo>
                      <a:pt x="679" y="2638"/>
                    </a:lnTo>
                    <a:lnTo>
                      <a:pt x="657" y="2695"/>
                    </a:lnTo>
                    <a:lnTo>
                      <a:pt x="635" y="2752"/>
                    </a:lnTo>
                    <a:lnTo>
                      <a:pt x="613" y="2807"/>
                    </a:lnTo>
                    <a:lnTo>
                      <a:pt x="589" y="2863"/>
                    </a:lnTo>
                    <a:lnTo>
                      <a:pt x="572" y="2900"/>
                    </a:lnTo>
                    <a:lnTo>
                      <a:pt x="550" y="2941"/>
                    </a:lnTo>
                    <a:lnTo>
                      <a:pt x="525" y="2985"/>
                    </a:lnTo>
                    <a:lnTo>
                      <a:pt x="498" y="3032"/>
                    </a:lnTo>
                    <a:lnTo>
                      <a:pt x="435" y="3137"/>
                    </a:lnTo>
                    <a:lnTo>
                      <a:pt x="367" y="3251"/>
                    </a:lnTo>
                    <a:lnTo>
                      <a:pt x="331" y="3312"/>
                    </a:lnTo>
                    <a:lnTo>
                      <a:pt x="295" y="3374"/>
                    </a:lnTo>
                    <a:lnTo>
                      <a:pt x="259" y="3437"/>
                    </a:lnTo>
                    <a:lnTo>
                      <a:pt x="224" y="3502"/>
                    </a:lnTo>
                    <a:lnTo>
                      <a:pt x="190" y="3568"/>
                    </a:lnTo>
                    <a:lnTo>
                      <a:pt x="157" y="3634"/>
                    </a:lnTo>
                    <a:lnTo>
                      <a:pt x="126" y="3700"/>
                    </a:lnTo>
                    <a:lnTo>
                      <a:pt x="98" y="3767"/>
                    </a:lnTo>
                    <a:lnTo>
                      <a:pt x="72" y="3834"/>
                    </a:lnTo>
                    <a:lnTo>
                      <a:pt x="49" y="3899"/>
                    </a:lnTo>
                    <a:lnTo>
                      <a:pt x="31" y="3964"/>
                    </a:lnTo>
                    <a:lnTo>
                      <a:pt x="16" y="4028"/>
                    </a:lnTo>
                    <a:lnTo>
                      <a:pt x="6" y="4091"/>
                    </a:lnTo>
                    <a:lnTo>
                      <a:pt x="0" y="4152"/>
                    </a:lnTo>
                    <a:lnTo>
                      <a:pt x="0" y="4212"/>
                    </a:lnTo>
                    <a:lnTo>
                      <a:pt x="6" y="4268"/>
                    </a:lnTo>
                    <a:lnTo>
                      <a:pt x="17" y="4324"/>
                    </a:lnTo>
                    <a:lnTo>
                      <a:pt x="37" y="4375"/>
                    </a:lnTo>
                    <a:lnTo>
                      <a:pt x="63" y="4424"/>
                    </a:lnTo>
                    <a:lnTo>
                      <a:pt x="96" y="4471"/>
                    </a:lnTo>
                    <a:lnTo>
                      <a:pt x="137" y="4513"/>
                    </a:lnTo>
                    <a:lnTo>
                      <a:pt x="186" y="4552"/>
                    </a:lnTo>
                    <a:lnTo>
                      <a:pt x="245" y="4587"/>
                    </a:lnTo>
                    <a:lnTo>
                      <a:pt x="312" y="4617"/>
                    </a:lnTo>
                    <a:lnTo>
                      <a:pt x="364" y="4635"/>
                    </a:lnTo>
                    <a:lnTo>
                      <a:pt x="418" y="4651"/>
                    </a:lnTo>
                    <a:lnTo>
                      <a:pt x="476" y="4663"/>
                    </a:lnTo>
                    <a:lnTo>
                      <a:pt x="536" y="4674"/>
                    </a:lnTo>
                    <a:lnTo>
                      <a:pt x="597" y="4682"/>
                    </a:lnTo>
                    <a:lnTo>
                      <a:pt x="661" y="4689"/>
                    </a:lnTo>
                    <a:lnTo>
                      <a:pt x="727" y="4694"/>
                    </a:lnTo>
                    <a:lnTo>
                      <a:pt x="795" y="4696"/>
                    </a:lnTo>
                    <a:lnTo>
                      <a:pt x="864" y="4697"/>
                    </a:lnTo>
                    <a:lnTo>
                      <a:pt x="935" y="4696"/>
                    </a:lnTo>
                    <a:lnTo>
                      <a:pt x="1007" y="4694"/>
                    </a:lnTo>
                    <a:lnTo>
                      <a:pt x="1080" y="4690"/>
                    </a:lnTo>
                    <a:lnTo>
                      <a:pt x="1154" y="4685"/>
                    </a:lnTo>
                    <a:lnTo>
                      <a:pt x="1228" y="4679"/>
                    </a:lnTo>
                    <a:lnTo>
                      <a:pt x="1303" y="4672"/>
                    </a:lnTo>
                    <a:lnTo>
                      <a:pt x="1378" y="4664"/>
                    </a:lnTo>
                    <a:lnTo>
                      <a:pt x="1453" y="4655"/>
                    </a:lnTo>
                    <a:lnTo>
                      <a:pt x="1529" y="4645"/>
                    </a:lnTo>
                    <a:lnTo>
                      <a:pt x="1604" y="4635"/>
                    </a:lnTo>
                    <a:lnTo>
                      <a:pt x="1678" y="4625"/>
                    </a:lnTo>
                    <a:lnTo>
                      <a:pt x="1825" y="4603"/>
                    </a:lnTo>
                    <a:lnTo>
                      <a:pt x="1969" y="4581"/>
                    </a:lnTo>
                    <a:lnTo>
                      <a:pt x="2107" y="4559"/>
                    </a:lnTo>
                    <a:lnTo>
                      <a:pt x="2237" y="4540"/>
                    </a:lnTo>
                    <a:lnTo>
                      <a:pt x="2300" y="4530"/>
                    </a:lnTo>
                    <a:lnTo>
                      <a:pt x="2360" y="4522"/>
                    </a:lnTo>
                    <a:lnTo>
                      <a:pt x="2417" y="4514"/>
                    </a:lnTo>
                    <a:lnTo>
                      <a:pt x="2473" y="4508"/>
                    </a:lnTo>
                    <a:lnTo>
                      <a:pt x="2704" y="4482"/>
                    </a:lnTo>
                    <a:lnTo>
                      <a:pt x="2908" y="4459"/>
                    </a:lnTo>
                    <a:lnTo>
                      <a:pt x="3087" y="4440"/>
                    </a:lnTo>
                    <a:lnTo>
                      <a:pt x="3247" y="4423"/>
                    </a:lnTo>
                    <a:lnTo>
                      <a:pt x="3392" y="4410"/>
                    </a:lnTo>
                    <a:lnTo>
                      <a:pt x="3527" y="4400"/>
                    </a:lnTo>
                    <a:lnTo>
                      <a:pt x="3592" y="4396"/>
                    </a:lnTo>
                    <a:lnTo>
                      <a:pt x="3655" y="4393"/>
                    </a:lnTo>
                    <a:lnTo>
                      <a:pt x="3719" y="4390"/>
                    </a:lnTo>
                    <a:lnTo>
                      <a:pt x="3783" y="4387"/>
                    </a:lnTo>
                    <a:lnTo>
                      <a:pt x="3848" y="4386"/>
                    </a:lnTo>
                    <a:lnTo>
                      <a:pt x="3913" y="4385"/>
                    </a:lnTo>
                    <a:lnTo>
                      <a:pt x="3981" y="4385"/>
                    </a:lnTo>
                    <a:lnTo>
                      <a:pt x="4051" y="4386"/>
                    </a:lnTo>
                    <a:lnTo>
                      <a:pt x="4200" y="4390"/>
                    </a:lnTo>
                    <a:lnTo>
                      <a:pt x="4367" y="4395"/>
                    </a:lnTo>
                    <a:lnTo>
                      <a:pt x="4553" y="4403"/>
                    </a:lnTo>
                    <a:lnTo>
                      <a:pt x="4766" y="4413"/>
                    </a:lnTo>
                    <a:lnTo>
                      <a:pt x="5007" y="4426"/>
                    </a:lnTo>
                    <a:lnTo>
                      <a:pt x="5283" y="4440"/>
                    </a:lnTo>
                    <a:lnTo>
                      <a:pt x="5287" y="4349"/>
                    </a:lnTo>
                    <a:lnTo>
                      <a:pt x="5291" y="4261"/>
                    </a:lnTo>
                    <a:lnTo>
                      <a:pt x="5293" y="4173"/>
                    </a:lnTo>
                    <a:lnTo>
                      <a:pt x="5294" y="4084"/>
                    </a:lnTo>
                    <a:lnTo>
                      <a:pt x="5294" y="3997"/>
                    </a:lnTo>
                    <a:lnTo>
                      <a:pt x="5293" y="3910"/>
                    </a:lnTo>
                    <a:lnTo>
                      <a:pt x="5292" y="3822"/>
                    </a:lnTo>
                    <a:lnTo>
                      <a:pt x="5290" y="3735"/>
                    </a:lnTo>
                    <a:lnTo>
                      <a:pt x="5287" y="3649"/>
                    </a:lnTo>
                    <a:lnTo>
                      <a:pt x="5283" y="3561"/>
                    </a:lnTo>
                    <a:lnTo>
                      <a:pt x="5279" y="3473"/>
                    </a:lnTo>
                    <a:lnTo>
                      <a:pt x="5275" y="3386"/>
                    </a:lnTo>
                    <a:lnTo>
                      <a:pt x="5271" y="3297"/>
                    </a:lnTo>
                    <a:lnTo>
                      <a:pt x="5266" y="3208"/>
                    </a:lnTo>
                    <a:lnTo>
                      <a:pt x="5261" y="3119"/>
                    </a:lnTo>
                    <a:lnTo>
                      <a:pt x="5256" y="3027"/>
                    </a:lnTo>
                    <a:lnTo>
                      <a:pt x="5254" y="2956"/>
                    </a:lnTo>
                    <a:lnTo>
                      <a:pt x="5255" y="2881"/>
                    </a:lnTo>
                    <a:lnTo>
                      <a:pt x="5258" y="2805"/>
                    </a:lnTo>
                    <a:lnTo>
                      <a:pt x="5265" y="2726"/>
                    </a:lnTo>
                    <a:lnTo>
                      <a:pt x="5273" y="2645"/>
                    </a:lnTo>
                    <a:lnTo>
                      <a:pt x="5282" y="2563"/>
                    </a:lnTo>
                    <a:lnTo>
                      <a:pt x="5293" y="2479"/>
                    </a:lnTo>
                    <a:lnTo>
                      <a:pt x="5306" y="2393"/>
                    </a:lnTo>
                    <a:lnTo>
                      <a:pt x="5333" y="2219"/>
                    </a:lnTo>
                    <a:lnTo>
                      <a:pt x="5362" y="2041"/>
                    </a:lnTo>
                    <a:lnTo>
                      <a:pt x="5377" y="1952"/>
                    </a:lnTo>
                    <a:lnTo>
                      <a:pt x="5390" y="1861"/>
                    </a:lnTo>
                    <a:lnTo>
                      <a:pt x="5403" y="1772"/>
                    </a:lnTo>
                    <a:lnTo>
                      <a:pt x="5416" y="1681"/>
                    </a:lnTo>
                    <a:lnTo>
                      <a:pt x="5426" y="1592"/>
                    </a:lnTo>
                    <a:lnTo>
                      <a:pt x="5435" y="1503"/>
                    </a:lnTo>
                    <a:lnTo>
                      <a:pt x="5441" y="1414"/>
                    </a:lnTo>
                    <a:lnTo>
                      <a:pt x="5447" y="1327"/>
                    </a:lnTo>
                    <a:lnTo>
                      <a:pt x="5449" y="1240"/>
                    </a:lnTo>
                    <a:lnTo>
                      <a:pt x="5449" y="1154"/>
                    </a:lnTo>
                    <a:lnTo>
                      <a:pt x="5444" y="1071"/>
                    </a:lnTo>
                    <a:lnTo>
                      <a:pt x="5438" y="989"/>
                    </a:lnTo>
                    <a:lnTo>
                      <a:pt x="5427" y="908"/>
                    </a:lnTo>
                    <a:lnTo>
                      <a:pt x="5413" y="830"/>
                    </a:lnTo>
                    <a:lnTo>
                      <a:pt x="5394" y="754"/>
                    </a:lnTo>
                    <a:lnTo>
                      <a:pt x="5370" y="680"/>
                    </a:lnTo>
                    <a:lnTo>
                      <a:pt x="5343" y="608"/>
                    </a:lnTo>
                    <a:lnTo>
                      <a:pt x="5310" y="539"/>
                    </a:lnTo>
                    <a:lnTo>
                      <a:pt x="5272" y="473"/>
                    </a:lnTo>
                    <a:lnTo>
                      <a:pt x="5228" y="410"/>
                    </a:lnTo>
                    <a:lnTo>
                      <a:pt x="5207" y="386"/>
                    </a:lnTo>
                    <a:lnTo>
                      <a:pt x="5186" y="362"/>
                    </a:lnTo>
                    <a:lnTo>
                      <a:pt x="5164" y="340"/>
                    </a:lnTo>
                    <a:lnTo>
                      <a:pt x="5140" y="317"/>
                    </a:lnTo>
                    <a:lnTo>
                      <a:pt x="5116" y="296"/>
                    </a:lnTo>
                    <a:lnTo>
                      <a:pt x="5091" y="276"/>
                    </a:lnTo>
                    <a:lnTo>
                      <a:pt x="5065" y="256"/>
                    </a:lnTo>
                    <a:lnTo>
                      <a:pt x="5038" y="238"/>
                    </a:lnTo>
                    <a:lnTo>
                      <a:pt x="5011" y="220"/>
                    </a:lnTo>
                    <a:lnTo>
                      <a:pt x="4982" y="204"/>
                    </a:lnTo>
                    <a:lnTo>
                      <a:pt x="4953" y="187"/>
                    </a:lnTo>
                    <a:lnTo>
                      <a:pt x="4924" y="172"/>
                    </a:lnTo>
                    <a:lnTo>
                      <a:pt x="4893" y="158"/>
                    </a:lnTo>
                    <a:lnTo>
                      <a:pt x="4864" y="144"/>
                    </a:lnTo>
                    <a:lnTo>
                      <a:pt x="4832" y="131"/>
                    </a:lnTo>
                    <a:lnTo>
                      <a:pt x="4801" y="120"/>
                    </a:lnTo>
                    <a:lnTo>
                      <a:pt x="4769" y="107"/>
                    </a:lnTo>
                    <a:lnTo>
                      <a:pt x="4737" y="97"/>
                    </a:lnTo>
                    <a:lnTo>
                      <a:pt x="4705" y="87"/>
                    </a:lnTo>
                    <a:lnTo>
                      <a:pt x="4672" y="78"/>
                    </a:lnTo>
                    <a:lnTo>
                      <a:pt x="4640" y="68"/>
                    </a:lnTo>
                    <a:lnTo>
                      <a:pt x="4607" y="60"/>
                    </a:lnTo>
                    <a:lnTo>
                      <a:pt x="4576" y="53"/>
                    </a:lnTo>
                    <a:lnTo>
                      <a:pt x="4543" y="46"/>
                    </a:lnTo>
                    <a:lnTo>
                      <a:pt x="4479" y="33"/>
                    </a:lnTo>
                    <a:lnTo>
                      <a:pt x="4415" y="23"/>
                    </a:lnTo>
                    <a:lnTo>
                      <a:pt x="4353" y="15"/>
                    </a:lnTo>
                    <a:lnTo>
                      <a:pt x="4294" y="9"/>
                    </a:lnTo>
                    <a:lnTo>
                      <a:pt x="4284" y="8"/>
                    </a:lnTo>
                    <a:lnTo>
                      <a:pt x="4271" y="8"/>
                    </a:lnTo>
                    <a:close/>
                  </a:path>
                </a:pathLst>
              </a:custGeom>
              <a:solidFill>
                <a:srgbClr val="887A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7508911" y="3994156"/>
                <a:ext cx="446089" cy="423862"/>
              </a:xfrm>
              <a:custGeom>
                <a:avLst/>
                <a:gdLst/>
                <a:ahLst/>
                <a:cxnLst>
                  <a:cxn ang="0">
                    <a:pos x="4001" y="4165"/>
                  </a:cxn>
                  <a:cxn ang="0">
                    <a:pos x="4208" y="3358"/>
                  </a:cxn>
                  <a:cxn ang="0">
                    <a:pos x="4345" y="2767"/>
                  </a:cxn>
                  <a:cxn ang="0">
                    <a:pos x="4391" y="2449"/>
                  </a:cxn>
                  <a:cxn ang="0">
                    <a:pos x="4463" y="2055"/>
                  </a:cxn>
                  <a:cxn ang="0">
                    <a:pos x="4574" y="1668"/>
                  </a:cxn>
                  <a:cxn ang="0">
                    <a:pos x="4776" y="1094"/>
                  </a:cxn>
                  <a:cxn ang="0">
                    <a:pos x="4967" y="522"/>
                  </a:cxn>
                  <a:cxn ang="0">
                    <a:pos x="5038" y="244"/>
                  </a:cxn>
                  <a:cxn ang="0">
                    <a:pos x="5054" y="81"/>
                  </a:cxn>
                  <a:cxn ang="0">
                    <a:pos x="5011" y="8"/>
                  </a:cxn>
                  <a:cxn ang="0">
                    <a:pos x="4906" y="9"/>
                  </a:cxn>
                  <a:cxn ang="0">
                    <a:pos x="4697" y="84"/>
                  </a:cxn>
                  <a:cxn ang="0">
                    <a:pos x="4325" y="253"/>
                  </a:cxn>
                  <a:cxn ang="0">
                    <a:pos x="3972" y="426"/>
                  </a:cxn>
                  <a:cxn ang="0">
                    <a:pos x="3580" y="611"/>
                  </a:cxn>
                  <a:cxn ang="0">
                    <a:pos x="3267" y="774"/>
                  </a:cxn>
                  <a:cxn ang="0">
                    <a:pos x="3036" y="934"/>
                  </a:cxn>
                  <a:cxn ang="0">
                    <a:pos x="2843" y="1129"/>
                  </a:cxn>
                  <a:cxn ang="0">
                    <a:pos x="2691" y="1373"/>
                  </a:cxn>
                  <a:cxn ang="0">
                    <a:pos x="2587" y="1663"/>
                  </a:cxn>
                  <a:cxn ang="0">
                    <a:pos x="2554" y="1892"/>
                  </a:cxn>
                  <a:cxn ang="0">
                    <a:pos x="2554" y="2155"/>
                  </a:cxn>
                  <a:cxn ang="0">
                    <a:pos x="2577" y="2565"/>
                  </a:cxn>
                  <a:cxn ang="0">
                    <a:pos x="2565" y="2790"/>
                  </a:cxn>
                  <a:cxn ang="0">
                    <a:pos x="2510" y="3025"/>
                  </a:cxn>
                  <a:cxn ang="0">
                    <a:pos x="2415" y="3187"/>
                  </a:cxn>
                  <a:cxn ang="0">
                    <a:pos x="2289" y="3298"/>
                  </a:cxn>
                  <a:cxn ang="0">
                    <a:pos x="2084" y="3433"/>
                  </a:cxn>
                  <a:cxn ang="0">
                    <a:pos x="1914" y="3568"/>
                  </a:cxn>
                  <a:cxn ang="0">
                    <a:pos x="1772" y="3737"/>
                  </a:cxn>
                  <a:cxn ang="0">
                    <a:pos x="1658" y="3921"/>
                  </a:cxn>
                  <a:cxn ang="0">
                    <a:pos x="1526" y="4081"/>
                  </a:cxn>
                  <a:cxn ang="0">
                    <a:pos x="1390" y="4196"/>
                  </a:cxn>
                  <a:cxn ang="0">
                    <a:pos x="1233" y="4300"/>
                  </a:cxn>
                  <a:cxn ang="0">
                    <a:pos x="1061" y="4382"/>
                  </a:cxn>
                  <a:cxn ang="0">
                    <a:pos x="883" y="4432"/>
                  </a:cxn>
                  <a:cxn ang="0">
                    <a:pos x="704" y="4438"/>
                  </a:cxn>
                  <a:cxn ang="0">
                    <a:pos x="581" y="4399"/>
                  </a:cxn>
                  <a:cxn ang="0">
                    <a:pos x="421" y="4302"/>
                  </a:cxn>
                  <a:cxn ang="0">
                    <a:pos x="257" y="4169"/>
                  </a:cxn>
                  <a:cxn ang="0">
                    <a:pos x="147" y="4021"/>
                  </a:cxn>
                  <a:cxn ang="0">
                    <a:pos x="142" y="3881"/>
                  </a:cxn>
                  <a:cxn ang="0">
                    <a:pos x="103" y="3905"/>
                  </a:cxn>
                  <a:cxn ang="0">
                    <a:pos x="7" y="4093"/>
                  </a:cxn>
                  <a:cxn ang="0">
                    <a:pos x="16" y="4290"/>
                  </a:cxn>
                  <a:cxn ang="0">
                    <a:pos x="110" y="4477"/>
                  </a:cxn>
                  <a:cxn ang="0">
                    <a:pos x="266" y="4631"/>
                  </a:cxn>
                  <a:cxn ang="0">
                    <a:pos x="485" y="4739"/>
                  </a:cxn>
                  <a:cxn ang="0">
                    <a:pos x="860" y="4804"/>
                  </a:cxn>
                  <a:cxn ang="0">
                    <a:pos x="1267" y="4790"/>
                  </a:cxn>
                  <a:cxn ang="0">
                    <a:pos x="1686" y="4730"/>
                  </a:cxn>
                  <a:cxn ang="0">
                    <a:pos x="2358" y="4606"/>
                  </a:cxn>
                  <a:cxn ang="0">
                    <a:pos x="2904" y="4541"/>
                  </a:cxn>
                  <a:cxn ang="0">
                    <a:pos x="3445" y="4485"/>
                  </a:cxn>
                  <a:cxn ang="0">
                    <a:pos x="3869" y="4460"/>
                  </a:cxn>
                </a:cxnLst>
                <a:rect l="0" t="0" r="r" b="b"/>
                <a:pathLst>
                  <a:path w="5055" h="4807">
                    <a:moveTo>
                      <a:pt x="3939" y="4459"/>
                    </a:moveTo>
                    <a:lnTo>
                      <a:pt x="3946" y="4418"/>
                    </a:lnTo>
                    <a:lnTo>
                      <a:pt x="3955" y="4374"/>
                    </a:lnTo>
                    <a:lnTo>
                      <a:pt x="3965" y="4326"/>
                    </a:lnTo>
                    <a:lnTo>
                      <a:pt x="3976" y="4275"/>
                    </a:lnTo>
                    <a:lnTo>
                      <a:pt x="4001" y="4165"/>
                    </a:lnTo>
                    <a:lnTo>
                      <a:pt x="4031" y="4043"/>
                    </a:lnTo>
                    <a:lnTo>
                      <a:pt x="4064" y="3915"/>
                    </a:lnTo>
                    <a:lnTo>
                      <a:pt x="4099" y="3780"/>
                    </a:lnTo>
                    <a:lnTo>
                      <a:pt x="4135" y="3642"/>
                    </a:lnTo>
                    <a:lnTo>
                      <a:pt x="4171" y="3500"/>
                    </a:lnTo>
                    <a:lnTo>
                      <a:pt x="4208" y="3358"/>
                    </a:lnTo>
                    <a:lnTo>
                      <a:pt x="4243" y="3218"/>
                    </a:lnTo>
                    <a:lnTo>
                      <a:pt x="4275" y="3082"/>
                    </a:lnTo>
                    <a:lnTo>
                      <a:pt x="4306" y="2950"/>
                    </a:lnTo>
                    <a:lnTo>
                      <a:pt x="4321" y="2888"/>
                    </a:lnTo>
                    <a:lnTo>
                      <a:pt x="4333" y="2826"/>
                    </a:lnTo>
                    <a:lnTo>
                      <a:pt x="4345" y="2767"/>
                    </a:lnTo>
                    <a:lnTo>
                      <a:pt x="4356" y="2711"/>
                    </a:lnTo>
                    <a:lnTo>
                      <a:pt x="4365" y="2657"/>
                    </a:lnTo>
                    <a:lnTo>
                      <a:pt x="4373" y="2606"/>
                    </a:lnTo>
                    <a:lnTo>
                      <a:pt x="4379" y="2559"/>
                    </a:lnTo>
                    <a:lnTo>
                      <a:pt x="4384" y="2516"/>
                    </a:lnTo>
                    <a:lnTo>
                      <a:pt x="4391" y="2449"/>
                    </a:lnTo>
                    <a:lnTo>
                      <a:pt x="4399" y="2383"/>
                    </a:lnTo>
                    <a:lnTo>
                      <a:pt x="4409" y="2317"/>
                    </a:lnTo>
                    <a:lnTo>
                      <a:pt x="4420" y="2252"/>
                    </a:lnTo>
                    <a:lnTo>
                      <a:pt x="4434" y="2186"/>
                    </a:lnTo>
                    <a:lnTo>
                      <a:pt x="4447" y="2120"/>
                    </a:lnTo>
                    <a:lnTo>
                      <a:pt x="4463" y="2055"/>
                    </a:lnTo>
                    <a:lnTo>
                      <a:pt x="4479" y="1991"/>
                    </a:lnTo>
                    <a:lnTo>
                      <a:pt x="4497" y="1926"/>
                    </a:lnTo>
                    <a:lnTo>
                      <a:pt x="4514" y="1861"/>
                    </a:lnTo>
                    <a:lnTo>
                      <a:pt x="4534" y="1796"/>
                    </a:lnTo>
                    <a:lnTo>
                      <a:pt x="4553" y="1732"/>
                    </a:lnTo>
                    <a:lnTo>
                      <a:pt x="4574" y="1668"/>
                    </a:lnTo>
                    <a:lnTo>
                      <a:pt x="4595" y="1604"/>
                    </a:lnTo>
                    <a:lnTo>
                      <a:pt x="4617" y="1540"/>
                    </a:lnTo>
                    <a:lnTo>
                      <a:pt x="4638" y="1476"/>
                    </a:lnTo>
                    <a:lnTo>
                      <a:pt x="4684" y="1348"/>
                    </a:lnTo>
                    <a:lnTo>
                      <a:pt x="4730" y="1221"/>
                    </a:lnTo>
                    <a:lnTo>
                      <a:pt x="4776" y="1094"/>
                    </a:lnTo>
                    <a:lnTo>
                      <a:pt x="4821" y="967"/>
                    </a:lnTo>
                    <a:lnTo>
                      <a:pt x="4866" y="840"/>
                    </a:lnTo>
                    <a:lnTo>
                      <a:pt x="4909" y="714"/>
                    </a:lnTo>
                    <a:lnTo>
                      <a:pt x="4929" y="650"/>
                    </a:lnTo>
                    <a:lnTo>
                      <a:pt x="4949" y="586"/>
                    </a:lnTo>
                    <a:lnTo>
                      <a:pt x="4967" y="522"/>
                    </a:lnTo>
                    <a:lnTo>
                      <a:pt x="4986" y="459"/>
                    </a:lnTo>
                    <a:lnTo>
                      <a:pt x="4999" y="409"/>
                    </a:lnTo>
                    <a:lnTo>
                      <a:pt x="5012" y="364"/>
                    </a:lnTo>
                    <a:lnTo>
                      <a:pt x="5022" y="321"/>
                    </a:lnTo>
                    <a:lnTo>
                      <a:pt x="5031" y="281"/>
                    </a:lnTo>
                    <a:lnTo>
                      <a:pt x="5038" y="244"/>
                    </a:lnTo>
                    <a:lnTo>
                      <a:pt x="5045" y="210"/>
                    </a:lnTo>
                    <a:lnTo>
                      <a:pt x="5050" y="179"/>
                    </a:lnTo>
                    <a:lnTo>
                      <a:pt x="5053" y="151"/>
                    </a:lnTo>
                    <a:lnTo>
                      <a:pt x="5055" y="125"/>
                    </a:lnTo>
                    <a:lnTo>
                      <a:pt x="5055" y="101"/>
                    </a:lnTo>
                    <a:lnTo>
                      <a:pt x="5054" y="81"/>
                    </a:lnTo>
                    <a:lnTo>
                      <a:pt x="5051" y="63"/>
                    </a:lnTo>
                    <a:lnTo>
                      <a:pt x="5046" y="48"/>
                    </a:lnTo>
                    <a:lnTo>
                      <a:pt x="5039" y="34"/>
                    </a:lnTo>
                    <a:lnTo>
                      <a:pt x="5031" y="23"/>
                    </a:lnTo>
                    <a:lnTo>
                      <a:pt x="5022" y="14"/>
                    </a:lnTo>
                    <a:lnTo>
                      <a:pt x="5011" y="8"/>
                    </a:lnTo>
                    <a:lnTo>
                      <a:pt x="4997" y="3"/>
                    </a:lnTo>
                    <a:lnTo>
                      <a:pt x="4983" y="1"/>
                    </a:lnTo>
                    <a:lnTo>
                      <a:pt x="4966" y="0"/>
                    </a:lnTo>
                    <a:lnTo>
                      <a:pt x="4948" y="1"/>
                    </a:lnTo>
                    <a:lnTo>
                      <a:pt x="4927" y="4"/>
                    </a:lnTo>
                    <a:lnTo>
                      <a:pt x="4906" y="9"/>
                    </a:lnTo>
                    <a:lnTo>
                      <a:pt x="4881" y="15"/>
                    </a:lnTo>
                    <a:lnTo>
                      <a:pt x="4855" y="23"/>
                    </a:lnTo>
                    <a:lnTo>
                      <a:pt x="4828" y="32"/>
                    </a:lnTo>
                    <a:lnTo>
                      <a:pt x="4798" y="43"/>
                    </a:lnTo>
                    <a:lnTo>
                      <a:pt x="4766" y="55"/>
                    </a:lnTo>
                    <a:lnTo>
                      <a:pt x="4697" y="84"/>
                    </a:lnTo>
                    <a:lnTo>
                      <a:pt x="4620" y="118"/>
                    </a:lnTo>
                    <a:lnTo>
                      <a:pt x="4560" y="143"/>
                    </a:lnTo>
                    <a:lnTo>
                      <a:pt x="4502" y="170"/>
                    </a:lnTo>
                    <a:lnTo>
                      <a:pt x="4442" y="198"/>
                    </a:lnTo>
                    <a:lnTo>
                      <a:pt x="4383" y="226"/>
                    </a:lnTo>
                    <a:lnTo>
                      <a:pt x="4325" y="253"/>
                    </a:lnTo>
                    <a:lnTo>
                      <a:pt x="4266" y="282"/>
                    </a:lnTo>
                    <a:lnTo>
                      <a:pt x="4208" y="311"/>
                    </a:lnTo>
                    <a:lnTo>
                      <a:pt x="4149" y="340"/>
                    </a:lnTo>
                    <a:lnTo>
                      <a:pt x="4090" y="368"/>
                    </a:lnTo>
                    <a:lnTo>
                      <a:pt x="4032" y="397"/>
                    </a:lnTo>
                    <a:lnTo>
                      <a:pt x="3972" y="426"/>
                    </a:lnTo>
                    <a:lnTo>
                      <a:pt x="3914" y="455"/>
                    </a:lnTo>
                    <a:lnTo>
                      <a:pt x="3855" y="483"/>
                    </a:lnTo>
                    <a:lnTo>
                      <a:pt x="3796" y="511"/>
                    </a:lnTo>
                    <a:lnTo>
                      <a:pt x="3738" y="539"/>
                    </a:lnTo>
                    <a:lnTo>
                      <a:pt x="3678" y="566"/>
                    </a:lnTo>
                    <a:lnTo>
                      <a:pt x="3580" y="611"/>
                    </a:lnTo>
                    <a:lnTo>
                      <a:pt x="3487" y="656"/>
                    </a:lnTo>
                    <a:lnTo>
                      <a:pt x="3441" y="679"/>
                    </a:lnTo>
                    <a:lnTo>
                      <a:pt x="3396" y="702"/>
                    </a:lnTo>
                    <a:lnTo>
                      <a:pt x="3352" y="726"/>
                    </a:lnTo>
                    <a:lnTo>
                      <a:pt x="3309" y="750"/>
                    </a:lnTo>
                    <a:lnTo>
                      <a:pt x="3267" y="774"/>
                    </a:lnTo>
                    <a:lnTo>
                      <a:pt x="3226" y="799"/>
                    </a:lnTo>
                    <a:lnTo>
                      <a:pt x="3186" y="825"/>
                    </a:lnTo>
                    <a:lnTo>
                      <a:pt x="3147" y="850"/>
                    </a:lnTo>
                    <a:lnTo>
                      <a:pt x="3109" y="878"/>
                    </a:lnTo>
                    <a:lnTo>
                      <a:pt x="3072" y="906"/>
                    </a:lnTo>
                    <a:lnTo>
                      <a:pt x="3036" y="934"/>
                    </a:lnTo>
                    <a:lnTo>
                      <a:pt x="3001" y="963"/>
                    </a:lnTo>
                    <a:lnTo>
                      <a:pt x="2968" y="994"/>
                    </a:lnTo>
                    <a:lnTo>
                      <a:pt x="2935" y="1026"/>
                    </a:lnTo>
                    <a:lnTo>
                      <a:pt x="2903" y="1059"/>
                    </a:lnTo>
                    <a:lnTo>
                      <a:pt x="2873" y="1093"/>
                    </a:lnTo>
                    <a:lnTo>
                      <a:pt x="2843" y="1129"/>
                    </a:lnTo>
                    <a:lnTo>
                      <a:pt x="2814" y="1166"/>
                    </a:lnTo>
                    <a:lnTo>
                      <a:pt x="2788" y="1204"/>
                    </a:lnTo>
                    <a:lnTo>
                      <a:pt x="2762" y="1244"/>
                    </a:lnTo>
                    <a:lnTo>
                      <a:pt x="2737" y="1285"/>
                    </a:lnTo>
                    <a:lnTo>
                      <a:pt x="2714" y="1328"/>
                    </a:lnTo>
                    <a:lnTo>
                      <a:pt x="2691" y="1373"/>
                    </a:lnTo>
                    <a:lnTo>
                      <a:pt x="2669" y="1419"/>
                    </a:lnTo>
                    <a:lnTo>
                      <a:pt x="2650" y="1468"/>
                    </a:lnTo>
                    <a:lnTo>
                      <a:pt x="2631" y="1518"/>
                    </a:lnTo>
                    <a:lnTo>
                      <a:pt x="2614" y="1570"/>
                    </a:lnTo>
                    <a:lnTo>
                      <a:pt x="2597" y="1625"/>
                    </a:lnTo>
                    <a:lnTo>
                      <a:pt x="2587" y="1663"/>
                    </a:lnTo>
                    <a:lnTo>
                      <a:pt x="2579" y="1702"/>
                    </a:lnTo>
                    <a:lnTo>
                      <a:pt x="2572" y="1740"/>
                    </a:lnTo>
                    <a:lnTo>
                      <a:pt x="2565" y="1778"/>
                    </a:lnTo>
                    <a:lnTo>
                      <a:pt x="2560" y="1816"/>
                    </a:lnTo>
                    <a:lnTo>
                      <a:pt x="2556" y="1854"/>
                    </a:lnTo>
                    <a:lnTo>
                      <a:pt x="2554" y="1892"/>
                    </a:lnTo>
                    <a:lnTo>
                      <a:pt x="2552" y="1930"/>
                    </a:lnTo>
                    <a:lnTo>
                      <a:pt x="2551" y="1968"/>
                    </a:lnTo>
                    <a:lnTo>
                      <a:pt x="2550" y="2005"/>
                    </a:lnTo>
                    <a:lnTo>
                      <a:pt x="2550" y="2043"/>
                    </a:lnTo>
                    <a:lnTo>
                      <a:pt x="2551" y="2081"/>
                    </a:lnTo>
                    <a:lnTo>
                      <a:pt x="2554" y="2155"/>
                    </a:lnTo>
                    <a:lnTo>
                      <a:pt x="2558" y="2230"/>
                    </a:lnTo>
                    <a:lnTo>
                      <a:pt x="2563" y="2305"/>
                    </a:lnTo>
                    <a:lnTo>
                      <a:pt x="2569" y="2379"/>
                    </a:lnTo>
                    <a:lnTo>
                      <a:pt x="2573" y="2454"/>
                    </a:lnTo>
                    <a:lnTo>
                      <a:pt x="2576" y="2528"/>
                    </a:lnTo>
                    <a:lnTo>
                      <a:pt x="2577" y="2565"/>
                    </a:lnTo>
                    <a:lnTo>
                      <a:pt x="2577" y="2603"/>
                    </a:lnTo>
                    <a:lnTo>
                      <a:pt x="2576" y="2640"/>
                    </a:lnTo>
                    <a:lnTo>
                      <a:pt x="2575" y="2678"/>
                    </a:lnTo>
                    <a:lnTo>
                      <a:pt x="2573" y="2715"/>
                    </a:lnTo>
                    <a:lnTo>
                      <a:pt x="2570" y="2752"/>
                    </a:lnTo>
                    <a:lnTo>
                      <a:pt x="2565" y="2790"/>
                    </a:lnTo>
                    <a:lnTo>
                      <a:pt x="2560" y="2828"/>
                    </a:lnTo>
                    <a:lnTo>
                      <a:pt x="2553" y="2873"/>
                    </a:lnTo>
                    <a:lnTo>
                      <a:pt x="2544" y="2915"/>
                    </a:lnTo>
                    <a:lnTo>
                      <a:pt x="2534" y="2954"/>
                    </a:lnTo>
                    <a:lnTo>
                      <a:pt x="2522" y="2990"/>
                    </a:lnTo>
                    <a:lnTo>
                      <a:pt x="2510" y="3025"/>
                    </a:lnTo>
                    <a:lnTo>
                      <a:pt x="2497" y="3057"/>
                    </a:lnTo>
                    <a:lnTo>
                      <a:pt x="2482" y="3086"/>
                    </a:lnTo>
                    <a:lnTo>
                      <a:pt x="2467" y="3114"/>
                    </a:lnTo>
                    <a:lnTo>
                      <a:pt x="2450" y="3139"/>
                    </a:lnTo>
                    <a:lnTo>
                      <a:pt x="2434" y="3164"/>
                    </a:lnTo>
                    <a:lnTo>
                      <a:pt x="2415" y="3187"/>
                    </a:lnTo>
                    <a:lnTo>
                      <a:pt x="2396" y="3207"/>
                    </a:lnTo>
                    <a:lnTo>
                      <a:pt x="2376" y="3228"/>
                    </a:lnTo>
                    <a:lnTo>
                      <a:pt x="2356" y="3246"/>
                    </a:lnTo>
                    <a:lnTo>
                      <a:pt x="2334" y="3265"/>
                    </a:lnTo>
                    <a:lnTo>
                      <a:pt x="2311" y="3282"/>
                    </a:lnTo>
                    <a:lnTo>
                      <a:pt x="2289" y="3298"/>
                    </a:lnTo>
                    <a:lnTo>
                      <a:pt x="2265" y="3315"/>
                    </a:lnTo>
                    <a:lnTo>
                      <a:pt x="2241" y="3331"/>
                    </a:lnTo>
                    <a:lnTo>
                      <a:pt x="2216" y="3348"/>
                    </a:lnTo>
                    <a:lnTo>
                      <a:pt x="2164" y="3381"/>
                    </a:lnTo>
                    <a:lnTo>
                      <a:pt x="2112" y="3415"/>
                    </a:lnTo>
                    <a:lnTo>
                      <a:pt x="2084" y="3433"/>
                    </a:lnTo>
                    <a:lnTo>
                      <a:pt x="2056" y="3453"/>
                    </a:lnTo>
                    <a:lnTo>
                      <a:pt x="2029" y="3472"/>
                    </a:lnTo>
                    <a:lnTo>
                      <a:pt x="2000" y="3494"/>
                    </a:lnTo>
                    <a:lnTo>
                      <a:pt x="1972" y="3516"/>
                    </a:lnTo>
                    <a:lnTo>
                      <a:pt x="1943" y="3541"/>
                    </a:lnTo>
                    <a:lnTo>
                      <a:pt x="1914" y="3568"/>
                    </a:lnTo>
                    <a:lnTo>
                      <a:pt x="1885" y="3595"/>
                    </a:lnTo>
                    <a:lnTo>
                      <a:pt x="1859" y="3622"/>
                    </a:lnTo>
                    <a:lnTo>
                      <a:pt x="1835" y="3649"/>
                    </a:lnTo>
                    <a:lnTo>
                      <a:pt x="1814" y="3678"/>
                    </a:lnTo>
                    <a:lnTo>
                      <a:pt x="1792" y="3707"/>
                    </a:lnTo>
                    <a:lnTo>
                      <a:pt x="1772" y="3737"/>
                    </a:lnTo>
                    <a:lnTo>
                      <a:pt x="1752" y="3768"/>
                    </a:lnTo>
                    <a:lnTo>
                      <a:pt x="1734" y="3799"/>
                    </a:lnTo>
                    <a:lnTo>
                      <a:pt x="1715" y="3830"/>
                    </a:lnTo>
                    <a:lnTo>
                      <a:pt x="1696" y="3860"/>
                    </a:lnTo>
                    <a:lnTo>
                      <a:pt x="1677" y="3891"/>
                    </a:lnTo>
                    <a:lnTo>
                      <a:pt x="1658" y="3921"/>
                    </a:lnTo>
                    <a:lnTo>
                      <a:pt x="1637" y="3951"/>
                    </a:lnTo>
                    <a:lnTo>
                      <a:pt x="1616" y="3980"/>
                    </a:lnTo>
                    <a:lnTo>
                      <a:pt x="1594" y="4008"/>
                    </a:lnTo>
                    <a:lnTo>
                      <a:pt x="1571" y="4036"/>
                    </a:lnTo>
                    <a:lnTo>
                      <a:pt x="1545" y="4062"/>
                    </a:lnTo>
                    <a:lnTo>
                      <a:pt x="1526" y="4081"/>
                    </a:lnTo>
                    <a:lnTo>
                      <a:pt x="1504" y="4101"/>
                    </a:lnTo>
                    <a:lnTo>
                      <a:pt x="1483" y="4120"/>
                    </a:lnTo>
                    <a:lnTo>
                      <a:pt x="1461" y="4139"/>
                    </a:lnTo>
                    <a:lnTo>
                      <a:pt x="1437" y="4158"/>
                    </a:lnTo>
                    <a:lnTo>
                      <a:pt x="1414" y="4177"/>
                    </a:lnTo>
                    <a:lnTo>
                      <a:pt x="1390" y="4196"/>
                    </a:lnTo>
                    <a:lnTo>
                      <a:pt x="1364" y="4214"/>
                    </a:lnTo>
                    <a:lnTo>
                      <a:pt x="1340" y="4232"/>
                    </a:lnTo>
                    <a:lnTo>
                      <a:pt x="1313" y="4250"/>
                    </a:lnTo>
                    <a:lnTo>
                      <a:pt x="1287" y="4267"/>
                    </a:lnTo>
                    <a:lnTo>
                      <a:pt x="1260" y="4284"/>
                    </a:lnTo>
                    <a:lnTo>
                      <a:pt x="1233" y="4300"/>
                    </a:lnTo>
                    <a:lnTo>
                      <a:pt x="1205" y="4316"/>
                    </a:lnTo>
                    <a:lnTo>
                      <a:pt x="1176" y="4330"/>
                    </a:lnTo>
                    <a:lnTo>
                      <a:pt x="1149" y="4344"/>
                    </a:lnTo>
                    <a:lnTo>
                      <a:pt x="1120" y="4358"/>
                    </a:lnTo>
                    <a:lnTo>
                      <a:pt x="1091" y="4370"/>
                    </a:lnTo>
                    <a:lnTo>
                      <a:pt x="1061" y="4382"/>
                    </a:lnTo>
                    <a:lnTo>
                      <a:pt x="1032" y="4393"/>
                    </a:lnTo>
                    <a:lnTo>
                      <a:pt x="1003" y="4403"/>
                    </a:lnTo>
                    <a:lnTo>
                      <a:pt x="973" y="4411"/>
                    </a:lnTo>
                    <a:lnTo>
                      <a:pt x="943" y="4419"/>
                    </a:lnTo>
                    <a:lnTo>
                      <a:pt x="913" y="4426"/>
                    </a:lnTo>
                    <a:lnTo>
                      <a:pt x="883" y="4432"/>
                    </a:lnTo>
                    <a:lnTo>
                      <a:pt x="852" y="4436"/>
                    </a:lnTo>
                    <a:lnTo>
                      <a:pt x="823" y="4439"/>
                    </a:lnTo>
                    <a:lnTo>
                      <a:pt x="793" y="4441"/>
                    </a:lnTo>
                    <a:lnTo>
                      <a:pt x="763" y="4441"/>
                    </a:lnTo>
                    <a:lnTo>
                      <a:pt x="733" y="4440"/>
                    </a:lnTo>
                    <a:lnTo>
                      <a:pt x="704" y="4438"/>
                    </a:lnTo>
                    <a:lnTo>
                      <a:pt x="675" y="4434"/>
                    </a:lnTo>
                    <a:lnTo>
                      <a:pt x="660" y="4431"/>
                    </a:lnTo>
                    <a:lnTo>
                      <a:pt x="644" y="4426"/>
                    </a:lnTo>
                    <a:lnTo>
                      <a:pt x="625" y="4418"/>
                    </a:lnTo>
                    <a:lnTo>
                      <a:pt x="604" y="4409"/>
                    </a:lnTo>
                    <a:lnTo>
                      <a:pt x="581" y="4399"/>
                    </a:lnTo>
                    <a:lnTo>
                      <a:pt x="557" y="4387"/>
                    </a:lnTo>
                    <a:lnTo>
                      <a:pt x="532" y="4372"/>
                    </a:lnTo>
                    <a:lnTo>
                      <a:pt x="505" y="4357"/>
                    </a:lnTo>
                    <a:lnTo>
                      <a:pt x="477" y="4339"/>
                    </a:lnTo>
                    <a:lnTo>
                      <a:pt x="448" y="4322"/>
                    </a:lnTo>
                    <a:lnTo>
                      <a:pt x="421" y="4302"/>
                    </a:lnTo>
                    <a:lnTo>
                      <a:pt x="392" y="4282"/>
                    </a:lnTo>
                    <a:lnTo>
                      <a:pt x="364" y="4260"/>
                    </a:lnTo>
                    <a:lnTo>
                      <a:pt x="335" y="4239"/>
                    </a:lnTo>
                    <a:lnTo>
                      <a:pt x="308" y="4216"/>
                    </a:lnTo>
                    <a:lnTo>
                      <a:pt x="283" y="4192"/>
                    </a:lnTo>
                    <a:lnTo>
                      <a:pt x="257" y="4169"/>
                    </a:lnTo>
                    <a:lnTo>
                      <a:pt x="233" y="4144"/>
                    </a:lnTo>
                    <a:lnTo>
                      <a:pt x="212" y="4119"/>
                    </a:lnTo>
                    <a:lnTo>
                      <a:pt x="192" y="4095"/>
                    </a:lnTo>
                    <a:lnTo>
                      <a:pt x="175" y="4070"/>
                    </a:lnTo>
                    <a:lnTo>
                      <a:pt x="159" y="4045"/>
                    </a:lnTo>
                    <a:lnTo>
                      <a:pt x="147" y="4021"/>
                    </a:lnTo>
                    <a:lnTo>
                      <a:pt x="137" y="3996"/>
                    </a:lnTo>
                    <a:lnTo>
                      <a:pt x="131" y="3971"/>
                    </a:lnTo>
                    <a:lnTo>
                      <a:pt x="127" y="3948"/>
                    </a:lnTo>
                    <a:lnTo>
                      <a:pt x="129" y="3925"/>
                    </a:lnTo>
                    <a:lnTo>
                      <a:pt x="134" y="3903"/>
                    </a:lnTo>
                    <a:lnTo>
                      <a:pt x="142" y="3881"/>
                    </a:lnTo>
                    <a:lnTo>
                      <a:pt x="155" y="3859"/>
                    </a:lnTo>
                    <a:lnTo>
                      <a:pt x="174" y="3840"/>
                    </a:lnTo>
                    <a:lnTo>
                      <a:pt x="197" y="3821"/>
                    </a:lnTo>
                    <a:lnTo>
                      <a:pt x="161" y="3848"/>
                    </a:lnTo>
                    <a:lnTo>
                      <a:pt x="131" y="3876"/>
                    </a:lnTo>
                    <a:lnTo>
                      <a:pt x="103" y="3905"/>
                    </a:lnTo>
                    <a:lnTo>
                      <a:pt x="78" y="3934"/>
                    </a:lnTo>
                    <a:lnTo>
                      <a:pt x="58" y="3965"/>
                    </a:lnTo>
                    <a:lnTo>
                      <a:pt x="40" y="3996"/>
                    </a:lnTo>
                    <a:lnTo>
                      <a:pt x="26" y="4028"/>
                    </a:lnTo>
                    <a:lnTo>
                      <a:pt x="15" y="4060"/>
                    </a:lnTo>
                    <a:lnTo>
                      <a:pt x="7" y="4093"/>
                    </a:lnTo>
                    <a:lnTo>
                      <a:pt x="2" y="4126"/>
                    </a:lnTo>
                    <a:lnTo>
                      <a:pt x="0" y="4158"/>
                    </a:lnTo>
                    <a:lnTo>
                      <a:pt x="0" y="4191"/>
                    </a:lnTo>
                    <a:lnTo>
                      <a:pt x="3" y="4224"/>
                    </a:lnTo>
                    <a:lnTo>
                      <a:pt x="8" y="4257"/>
                    </a:lnTo>
                    <a:lnTo>
                      <a:pt x="16" y="4290"/>
                    </a:lnTo>
                    <a:lnTo>
                      <a:pt x="27" y="4323"/>
                    </a:lnTo>
                    <a:lnTo>
                      <a:pt x="40" y="4355"/>
                    </a:lnTo>
                    <a:lnTo>
                      <a:pt x="54" y="4387"/>
                    </a:lnTo>
                    <a:lnTo>
                      <a:pt x="71" y="4417"/>
                    </a:lnTo>
                    <a:lnTo>
                      <a:pt x="89" y="4447"/>
                    </a:lnTo>
                    <a:lnTo>
                      <a:pt x="110" y="4477"/>
                    </a:lnTo>
                    <a:lnTo>
                      <a:pt x="133" y="4505"/>
                    </a:lnTo>
                    <a:lnTo>
                      <a:pt x="156" y="4532"/>
                    </a:lnTo>
                    <a:lnTo>
                      <a:pt x="182" y="4559"/>
                    </a:lnTo>
                    <a:lnTo>
                      <a:pt x="209" y="4584"/>
                    </a:lnTo>
                    <a:lnTo>
                      <a:pt x="236" y="4608"/>
                    </a:lnTo>
                    <a:lnTo>
                      <a:pt x="266" y="4631"/>
                    </a:lnTo>
                    <a:lnTo>
                      <a:pt x="296" y="4652"/>
                    </a:lnTo>
                    <a:lnTo>
                      <a:pt x="328" y="4671"/>
                    </a:lnTo>
                    <a:lnTo>
                      <a:pt x="360" y="4689"/>
                    </a:lnTo>
                    <a:lnTo>
                      <a:pt x="394" y="4705"/>
                    </a:lnTo>
                    <a:lnTo>
                      <a:pt x="427" y="4719"/>
                    </a:lnTo>
                    <a:lnTo>
                      <a:pt x="485" y="4739"/>
                    </a:lnTo>
                    <a:lnTo>
                      <a:pt x="544" y="4756"/>
                    </a:lnTo>
                    <a:lnTo>
                      <a:pt x="605" y="4772"/>
                    </a:lnTo>
                    <a:lnTo>
                      <a:pt x="667" y="4783"/>
                    </a:lnTo>
                    <a:lnTo>
                      <a:pt x="730" y="4792"/>
                    </a:lnTo>
                    <a:lnTo>
                      <a:pt x="795" y="4800"/>
                    </a:lnTo>
                    <a:lnTo>
                      <a:pt x="860" y="4804"/>
                    </a:lnTo>
                    <a:lnTo>
                      <a:pt x="925" y="4806"/>
                    </a:lnTo>
                    <a:lnTo>
                      <a:pt x="992" y="4807"/>
                    </a:lnTo>
                    <a:lnTo>
                      <a:pt x="1060" y="4805"/>
                    </a:lnTo>
                    <a:lnTo>
                      <a:pt x="1129" y="4802"/>
                    </a:lnTo>
                    <a:lnTo>
                      <a:pt x="1197" y="4796"/>
                    </a:lnTo>
                    <a:lnTo>
                      <a:pt x="1267" y="4790"/>
                    </a:lnTo>
                    <a:lnTo>
                      <a:pt x="1336" y="4783"/>
                    </a:lnTo>
                    <a:lnTo>
                      <a:pt x="1406" y="4774"/>
                    </a:lnTo>
                    <a:lnTo>
                      <a:pt x="1476" y="4764"/>
                    </a:lnTo>
                    <a:lnTo>
                      <a:pt x="1545" y="4753"/>
                    </a:lnTo>
                    <a:lnTo>
                      <a:pt x="1616" y="4742"/>
                    </a:lnTo>
                    <a:lnTo>
                      <a:pt x="1686" y="4730"/>
                    </a:lnTo>
                    <a:lnTo>
                      <a:pt x="1755" y="4717"/>
                    </a:lnTo>
                    <a:lnTo>
                      <a:pt x="1894" y="4691"/>
                    </a:lnTo>
                    <a:lnTo>
                      <a:pt x="2031" y="4665"/>
                    </a:lnTo>
                    <a:lnTo>
                      <a:pt x="2164" y="4639"/>
                    </a:lnTo>
                    <a:lnTo>
                      <a:pt x="2294" y="4617"/>
                    </a:lnTo>
                    <a:lnTo>
                      <a:pt x="2358" y="4606"/>
                    </a:lnTo>
                    <a:lnTo>
                      <a:pt x="2420" y="4596"/>
                    </a:lnTo>
                    <a:lnTo>
                      <a:pt x="2481" y="4588"/>
                    </a:lnTo>
                    <a:lnTo>
                      <a:pt x="2542" y="4581"/>
                    </a:lnTo>
                    <a:lnTo>
                      <a:pt x="2670" y="4566"/>
                    </a:lnTo>
                    <a:lnTo>
                      <a:pt x="2792" y="4553"/>
                    </a:lnTo>
                    <a:lnTo>
                      <a:pt x="2904" y="4541"/>
                    </a:lnTo>
                    <a:lnTo>
                      <a:pt x="3008" y="4529"/>
                    </a:lnTo>
                    <a:lnTo>
                      <a:pt x="3106" y="4518"/>
                    </a:lnTo>
                    <a:lnTo>
                      <a:pt x="3198" y="4509"/>
                    </a:lnTo>
                    <a:lnTo>
                      <a:pt x="3284" y="4500"/>
                    </a:lnTo>
                    <a:lnTo>
                      <a:pt x="3366" y="4492"/>
                    </a:lnTo>
                    <a:lnTo>
                      <a:pt x="3445" y="4485"/>
                    </a:lnTo>
                    <a:lnTo>
                      <a:pt x="3519" y="4479"/>
                    </a:lnTo>
                    <a:lnTo>
                      <a:pt x="3591" y="4474"/>
                    </a:lnTo>
                    <a:lnTo>
                      <a:pt x="3662" y="4469"/>
                    </a:lnTo>
                    <a:lnTo>
                      <a:pt x="3730" y="4466"/>
                    </a:lnTo>
                    <a:lnTo>
                      <a:pt x="3799" y="4463"/>
                    </a:lnTo>
                    <a:lnTo>
                      <a:pt x="3869" y="4460"/>
                    </a:lnTo>
                    <a:lnTo>
                      <a:pt x="3939" y="4459"/>
                    </a:lnTo>
                    <a:close/>
                  </a:path>
                </a:pathLst>
              </a:custGeom>
              <a:solidFill>
                <a:srgbClr val="674D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7650199" y="3789368"/>
                <a:ext cx="706439" cy="722313"/>
              </a:xfrm>
              <a:custGeom>
                <a:avLst/>
                <a:gdLst/>
                <a:ahLst/>
                <a:cxnLst>
                  <a:cxn ang="0">
                    <a:pos x="1696" y="5548"/>
                  </a:cxn>
                  <a:cxn ang="0">
                    <a:pos x="1760" y="4976"/>
                  </a:cxn>
                  <a:cxn ang="0">
                    <a:pos x="1893" y="4750"/>
                  </a:cxn>
                  <a:cxn ang="0">
                    <a:pos x="2468" y="4574"/>
                  </a:cxn>
                  <a:cxn ang="0">
                    <a:pos x="2507" y="4438"/>
                  </a:cxn>
                  <a:cxn ang="0">
                    <a:pos x="2485" y="4212"/>
                  </a:cxn>
                  <a:cxn ang="0">
                    <a:pos x="2788" y="4080"/>
                  </a:cxn>
                  <a:cxn ang="0">
                    <a:pos x="3331" y="4005"/>
                  </a:cxn>
                  <a:cxn ang="0">
                    <a:pos x="3536" y="3680"/>
                  </a:cxn>
                  <a:cxn ang="0">
                    <a:pos x="3562" y="3043"/>
                  </a:cxn>
                  <a:cxn ang="0">
                    <a:pos x="3610" y="2312"/>
                  </a:cxn>
                  <a:cxn ang="0">
                    <a:pos x="3863" y="2496"/>
                  </a:cxn>
                  <a:cxn ang="0">
                    <a:pos x="4122" y="2702"/>
                  </a:cxn>
                  <a:cxn ang="0">
                    <a:pos x="4362" y="2569"/>
                  </a:cxn>
                  <a:cxn ang="0">
                    <a:pos x="4696" y="2115"/>
                  </a:cxn>
                  <a:cxn ang="0">
                    <a:pos x="4823" y="1790"/>
                  </a:cxn>
                  <a:cxn ang="0">
                    <a:pos x="4860" y="1444"/>
                  </a:cxn>
                  <a:cxn ang="0">
                    <a:pos x="5222" y="1245"/>
                  </a:cxn>
                  <a:cxn ang="0">
                    <a:pos x="5839" y="1698"/>
                  </a:cxn>
                  <a:cxn ang="0">
                    <a:pos x="6131" y="2419"/>
                  </a:cxn>
                  <a:cxn ang="0">
                    <a:pos x="6231" y="2943"/>
                  </a:cxn>
                  <a:cxn ang="0">
                    <a:pos x="6239" y="3424"/>
                  </a:cxn>
                  <a:cxn ang="0">
                    <a:pos x="6190" y="3856"/>
                  </a:cxn>
                  <a:cxn ang="0">
                    <a:pos x="6476" y="3720"/>
                  </a:cxn>
                  <a:cxn ang="0">
                    <a:pos x="6578" y="3224"/>
                  </a:cxn>
                  <a:cxn ang="0">
                    <a:pos x="6739" y="2855"/>
                  </a:cxn>
                  <a:cxn ang="0">
                    <a:pos x="6943" y="2508"/>
                  </a:cxn>
                  <a:cxn ang="0">
                    <a:pos x="7027" y="2283"/>
                  </a:cxn>
                  <a:cxn ang="0">
                    <a:pos x="7274" y="2130"/>
                  </a:cxn>
                  <a:cxn ang="0">
                    <a:pos x="7855" y="2074"/>
                  </a:cxn>
                  <a:cxn ang="0">
                    <a:pos x="7907" y="1758"/>
                  </a:cxn>
                  <a:cxn ang="0">
                    <a:pos x="7683" y="1501"/>
                  </a:cxn>
                  <a:cxn ang="0">
                    <a:pos x="7042" y="948"/>
                  </a:cxn>
                  <a:cxn ang="0">
                    <a:pos x="6044" y="213"/>
                  </a:cxn>
                  <a:cxn ang="0">
                    <a:pos x="5424" y="0"/>
                  </a:cxn>
                  <a:cxn ang="0">
                    <a:pos x="4837" y="127"/>
                  </a:cxn>
                  <a:cxn ang="0">
                    <a:pos x="4389" y="431"/>
                  </a:cxn>
                  <a:cxn ang="0">
                    <a:pos x="4103" y="722"/>
                  </a:cxn>
                  <a:cxn ang="0">
                    <a:pos x="3895" y="863"/>
                  </a:cxn>
                  <a:cxn ang="0">
                    <a:pos x="3616" y="1295"/>
                  </a:cxn>
                  <a:cxn ang="0">
                    <a:pos x="3552" y="1614"/>
                  </a:cxn>
                  <a:cxn ang="0">
                    <a:pos x="3279" y="1766"/>
                  </a:cxn>
                  <a:cxn ang="0">
                    <a:pos x="2811" y="2014"/>
                  </a:cxn>
                  <a:cxn ang="0">
                    <a:pos x="2600" y="2314"/>
                  </a:cxn>
                  <a:cxn ang="0">
                    <a:pos x="2431" y="2955"/>
                  </a:cxn>
                  <a:cxn ang="0">
                    <a:pos x="2228" y="3501"/>
                  </a:cxn>
                  <a:cxn ang="0">
                    <a:pos x="1811" y="3940"/>
                  </a:cxn>
                  <a:cxn ang="0">
                    <a:pos x="1531" y="4074"/>
                  </a:cxn>
                  <a:cxn ang="0">
                    <a:pos x="1208" y="4823"/>
                  </a:cxn>
                  <a:cxn ang="0">
                    <a:pos x="1139" y="5935"/>
                  </a:cxn>
                  <a:cxn ang="0">
                    <a:pos x="1091" y="6908"/>
                  </a:cxn>
                  <a:cxn ang="0">
                    <a:pos x="916" y="7128"/>
                  </a:cxn>
                  <a:cxn ang="0">
                    <a:pos x="542" y="7336"/>
                  </a:cxn>
                  <a:cxn ang="0">
                    <a:pos x="381" y="7579"/>
                  </a:cxn>
                  <a:cxn ang="0">
                    <a:pos x="121" y="7655"/>
                  </a:cxn>
                  <a:cxn ang="0">
                    <a:pos x="28" y="7765"/>
                  </a:cxn>
                  <a:cxn ang="0">
                    <a:pos x="4" y="8033"/>
                  </a:cxn>
                  <a:cxn ang="0">
                    <a:pos x="780" y="8160"/>
                  </a:cxn>
                  <a:cxn ang="0">
                    <a:pos x="1411" y="7958"/>
                  </a:cxn>
                  <a:cxn ang="0">
                    <a:pos x="1491" y="7489"/>
                  </a:cxn>
                  <a:cxn ang="0">
                    <a:pos x="1562" y="6943"/>
                  </a:cxn>
                  <a:cxn ang="0">
                    <a:pos x="1555" y="6168"/>
                  </a:cxn>
                </a:cxnLst>
                <a:rect l="0" t="0" r="r" b="b"/>
                <a:pathLst>
                  <a:path w="8004" h="8182">
                    <a:moveTo>
                      <a:pt x="1605" y="5932"/>
                    </a:moveTo>
                    <a:lnTo>
                      <a:pt x="1619" y="5898"/>
                    </a:lnTo>
                    <a:lnTo>
                      <a:pt x="1632" y="5864"/>
                    </a:lnTo>
                    <a:lnTo>
                      <a:pt x="1643" y="5830"/>
                    </a:lnTo>
                    <a:lnTo>
                      <a:pt x="1653" y="5795"/>
                    </a:lnTo>
                    <a:lnTo>
                      <a:pt x="1663" y="5760"/>
                    </a:lnTo>
                    <a:lnTo>
                      <a:pt x="1670" y="5725"/>
                    </a:lnTo>
                    <a:lnTo>
                      <a:pt x="1677" y="5689"/>
                    </a:lnTo>
                    <a:lnTo>
                      <a:pt x="1683" y="5655"/>
                    </a:lnTo>
                    <a:lnTo>
                      <a:pt x="1688" y="5619"/>
                    </a:lnTo>
                    <a:lnTo>
                      <a:pt x="1692" y="5584"/>
                    </a:lnTo>
                    <a:lnTo>
                      <a:pt x="1696" y="5548"/>
                    </a:lnTo>
                    <a:lnTo>
                      <a:pt x="1701" y="5512"/>
                    </a:lnTo>
                    <a:lnTo>
                      <a:pt x="1706" y="5440"/>
                    </a:lnTo>
                    <a:lnTo>
                      <a:pt x="1711" y="5368"/>
                    </a:lnTo>
                    <a:lnTo>
                      <a:pt x="1716" y="5296"/>
                    </a:lnTo>
                    <a:lnTo>
                      <a:pt x="1722" y="5224"/>
                    </a:lnTo>
                    <a:lnTo>
                      <a:pt x="1725" y="5188"/>
                    </a:lnTo>
                    <a:lnTo>
                      <a:pt x="1729" y="5153"/>
                    </a:lnTo>
                    <a:lnTo>
                      <a:pt x="1733" y="5117"/>
                    </a:lnTo>
                    <a:lnTo>
                      <a:pt x="1740" y="5081"/>
                    </a:lnTo>
                    <a:lnTo>
                      <a:pt x="1745" y="5046"/>
                    </a:lnTo>
                    <a:lnTo>
                      <a:pt x="1752" y="5011"/>
                    </a:lnTo>
                    <a:lnTo>
                      <a:pt x="1760" y="4976"/>
                    </a:lnTo>
                    <a:lnTo>
                      <a:pt x="1768" y="4941"/>
                    </a:lnTo>
                    <a:lnTo>
                      <a:pt x="1779" y="4907"/>
                    </a:lnTo>
                    <a:lnTo>
                      <a:pt x="1790" y="4872"/>
                    </a:lnTo>
                    <a:lnTo>
                      <a:pt x="1803" y="4838"/>
                    </a:lnTo>
                    <a:lnTo>
                      <a:pt x="1817" y="4804"/>
                    </a:lnTo>
                    <a:lnTo>
                      <a:pt x="1823" y="4796"/>
                    </a:lnTo>
                    <a:lnTo>
                      <a:pt x="1831" y="4787"/>
                    </a:lnTo>
                    <a:lnTo>
                      <a:pt x="1840" y="4779"/>
                    </a:lnTo>
                    <a:lnTo>
                      <a:pt x="1851" y="4772"/>
                    </a:lnTo>
                    <a:lnTo>
                      <a:pt x="1863" y="4765"/>
                    </a:lnTo>
                    <a:lnTo>
                      <a:pt x="1877" y="4758"/>
                    </a:lnTo>
                    <a:lnTo>
                      <a:pt x="1893" y="4750"/>
                    </a:lnTo>
                    <a:lnTo>
                      <a:pt x="1909" y="4743"/>
                    </a:lnTo>
                    <a:lnTo>
                      <a:pt x="1945" y="4730"/>
                    </a:lnTo>
                    <a:lnTo>
                      <a:pt x="1986" y="4716"/>
                    </a:lnTo>
                    <a:lnTo>
                      <a:pt x="2030" y="4703"/>
                    </a:lnTo>
                    <a:lnTo>
                      <a:pt x="2076" y="4691"/>
                    </a:lnTo>
                    <a:lnTo>
                      <a:pt x="2173" y="4665"/>
                    </a:lnTo>
                    <a:lnTo>
                      <a:pt x="2272" y="4638"/>
                    </a:lnTo>
                    <a:lnTo>
                      <a:pt x="2321" y="4625"/>
                    </a:lnTo>
                    <a:lnTo>
                      <a:pt x="2368" y="4610"/>
                    </a:lnTo>
                    <a:lnTo>
                      <a:pt x="2412" y="4594"/>
                    </a:lnTo>
                    <a:lnTo>
                      <a:pt x="2453" y="4578"/>
                    </a:lnTo>
                    <a:lnTo>
                      <a:pt x="2468" y="4574"/>
                    </a:lnTo>
                    <a:lnTo>
                      <a:pt x="2479" y="4568"/>
                    </a:lnTo>
                    <a:lnTo>
                      <a:pt x="2489" y="4560"/>
                    </a:lnTo>
                    <a:lnTo>
                      <a:pt x="2497" y="4553"/>
                    </a:lnTo>
                    <a:lnTo>
                      <a:pt x="2504" y="4545"/>
                    </a:lnTo>
                    <a:lnTo>
                      <a:pt x="2509" y="4536"/>
                    </a:lnTo>
                    <a:lnTo>
                      <a:pt x="2512" y="4525"/>
                    </a:lnTo>
                    <a:lnTo>
                      <a:pt x="2514" y="4514"/>
                    </a:lnTo>
                    <a:lnTo>
                      <a:pt x="2515" y="4503"/>
                    </a:lnTo>
                    <a:lnTo>
                      <a:pt x="2515" y="4491"/>
                    </a:lnTo>
                    <a:lnTo>
                      <a:pt x="2514" y="4478"/>
                    </a:lnTo>
                    <a:lnTo>
                      <a:pt x="2513" y="4466"/>
                    </a:lnTo>
                    <a:lnTo>
                      <a:pt x="2507" y="4438"/>
                    </a:lnTo>
                    <a:lnTo>
                      <a:pt x="2501" y="4408"/>
                    </a:lnTo>
                    <a:lnTo>
                      <a:pt x="2492" y="4378"/>
                    </a:lnTo>
                    <a:lnTo>
                      <a:pt x="2485" y="4348"/>
                    </a:lnTo>
                    <a:lnTo>
                      <a:pt x="2482" y="4332"/>
                    </a:lnTo>
                    <a:lnTo>
                      <a:pt x="2480" y="4317"/>
                    </a:lnTo>
                    <a:lnTo>
                      <a:pt x="2477" y="4301"/>
                    </a:lnTo>
                    <a:lnTo>
                      <a:pt x="2476" y="4286"/>
                    </a:lnTo>
                    <a:lnTo>
                      <a:pt x="2476" y="4271"/>
                    </a:lnTo>
                    <a:lnTo>
                      <a:pt x="2476" y="4256"/>
                    </a:lnTo>
                    <a:lnTo>
                      <a:pt x="2478" y="4241"/>
                    </a:lnTo>
                    <a:lnTo>
                      <a:pt x="2480" y="4226"/>
                    </a:lnTo>
                    <a:lnTo>
                      <a:pt x="2485" y="4212"/>
                    </a:lnTo>
                    <a:lnTo>
                      <a:pt x="2490" y="4198"/>
                    </a:lnTo>
                    <a:lnTo>
                      <a:pt x="2497" y="4184"/>
                    </a:lnTo>
                    <a:lnTo>
                      <a:pt x="2507" y="4172"/>
                    </a:lnTo>
                    <a:lnTo>
                      <a:pt x="2532" y="4156"/>
                    </a:lnTo>
                    <a:lnTo>
                      <a:pt x="2560" y="4141"/>
                    </a:lnTo>
                    <a:lnTo>
                      <a:pt x="2589" y="4129"/>
                    </a:lnTo>
                    <a:lnTo>
                      <a:pt x="2620" y="4118"/>
                    </a:lnTo>
                    <a:lnTo>
                      <a:pt x="2652" y="4107"/>
                    </a:lnTo>
                    <a:lnTo>
                      <a:pt x="2685" y="4099"/>
                    </a:lnTo>
                    <a:lnTo>
                      <a:pt x="2719" y="4092"/>
                    </a:lnTo>
                    <a:lnTo>
                      <a:pt x="2752" y="4085"/>
                    </a:lnTo>
                    <a:lnTo>
                      <a:pt x="2788" y="4080"/>
                    </a:lnTo>
                    <a:lnTo>
                      <a:pt x="2824" y="4074"/>
                    </a:lnTo>
                    <a:lnTo>
                      <a:pt x="2860" y="4070"/>
                    </a:lnTo>
                    <a:lnTo>
                      <a:pt x="2897" y="4066"/>
                    </a:lnTo>
                    <a:lnTo>
                      <a:pt x="2972" y="4060"/>
                    </a:lnTo>
                    <a:lnTo>
                      <a:pt x="3043" y="4053"/>
                    </a:lnTo>
                    <a:lnTo>
                      <a:pt x="3114" y="4047"/>
                    </a:lnTo>
                    <a:lnTo>
                      <a:pt x="3183" y="4038"/>
                    </a:lnTo>
                    <a:lnTo>
                      <a:pt x="3215" y="4033"/>
                    </a:lnTo>
                    <a:lnTo>
                      <a:pt x="3246" y="4027"/>
                    </a:lnTo>
                    <a:lnTo>
                      <a:pt x="3277" y="4021"/>
                    </a:lnTo>
                    <a:lnTo>
                      <a:pt x="3305" y="4013"/>
                    </a:lnTo>
                    <a:lnTo>
                      <a:pt x="3331" y="4005"/>
                    </a:lnTo>
                    <a:lnTo>
                      <a:pt x="3357" y="3994"/>
                    </a:lnTo>
                    <a:lnTo>
                      <a:pt x="3380" y="3983"/>
                    </a:lnTo>
                    <a:lnTo>
                      <a:pt x="3401" y="3970"/>
                    </a:lnTo>
                    <a:lnTo>
                      <a:pt x="3420" y="3955"/>
                    </a:lnTo>
                    <a:lnTo>
                      <a:pt x="3436" y="3939"/>
                    </a:lnTo>
                    <a:lnTo>
                      <a:pt x="3451" y="3921"/>
                    </a:lnTo>
                    <a:lnTo>
                      <a:pt x="3462" y="3901"/>
                    </a:lnTo>
                    <a:lnTo>
                      <a:pt x="3480" y="3858"/>
                    </a:lnTo>
                    <a:lnTo>
                      <a:pt x="3497" y="3814"/>
                    </a:lnTo>
                    <a:lnTo>
                      <a:pt x="3512" y="3770"/>
                    </a:lnTo>
                    <a:lnTo>
                      <a:pt x="3525" y="3725"/>
                    </a:lnTo>
                    <a:lnTo>
                      <a:pt x="3536" y="3680"/>
                    </a:lnTo>
                    <a:lnTo>
                      <a:pt x="3545" y="3634"/>
                    </a:lnTo>
                    <a:lnTo>
                      <a:pt x="3553" y="3587"/>
                    </a:lnTo>
                    <a:lnTo>
                      <a:pt x="3560" y="3539"/>
                    </a:lnTo>
                    <a:lnTo>
                      <a:pt x="3565" y="3492"/>
                    </a:lnTo>
                    <a:lnTo>
                      <a:pt x="3568" y="3444"/>
                    </a:lnTo>
                    <a:lnTo>
                      <a:pt x="3570" y="3394"/>
                    </a:lnTo>
                    <a:lnTo>
                      <a:pt x="3572" y="3345"/>
                    </a:lnTo>
                    <a:lnTo>
                      <a:pt x="3572" y="3296"/>
                    </a:lnTo>
                    <a:lnTo>
                      <a:pt x="3571" y="3245"/>
                    </a:lnTo>
                    <a:lnTo>
                      <a:pt x="3570" y="3195"/>
                    </a:lnTo>
                    <a:lnTo>
                      <a:pt x="3568" y="3145"/>
                    </a:lnTo>
                    <a:lnTo>
                      <a:pt x="3562" y="3043"/>
                    </a:lnTo>
                    <a:lnTo>
                      <a:pt x="3553" y="2940"/>
                    </a:lnTo>
                    <a:lnTo>
                      <a:pt x="3545" y="2836"/>
                    </a:lnTo>
                    <a:lnTo>
                      <a:pt x="3536" y="2733"/>
                    </a:lnTo>
                    <a:lnTo>
                      <a:pt x="3528" y="2629"/>
                    </a:lnTo>
                    <a:lnTo>
                      <a:pt x="3522" y="2526"/>
                    </a:lnTo>
                    <a:lnTo>
                      <a:pt x="3519" y="2474"/>
                    </a:lnTo>
                    <a:lnTo>
                      <a:pt x="3516" y="2422"/>
                    </a:lnTo>
                    <a:lnTo>
                      <a:pt x="3515" y="2372"/>
                    </a:lnTo>
                    <a:lnTo>
                      <a:pt x="3514" y="2321"/>
                    </a:lnTo>
                    <a:lnTo>
                      <a:pt x="3548" y="2314"/>
                    </a:lnTo>
                    <a:lnTo>
                      <a:pt x="3580" y="2311"/>
                    </a:lnTo>
                    <a:lnTo>
                      <a:pt x="3610" y="2312"/>
                    </a:lnTo>
                    <a:lnTo>
                      <a:pt x="3638" y="2315"/>
                    </a:lnTo>
                    <a:lnTo>
                      <a:pt x="3665" y="2323"/>
                    </a:lnTo>
                    <a:lnTo>
                      <a:pt x="3689" y="2332"/>
                    </a:lnTo>
                    <a:lnTo>
                      <a:pt x="3712" y="2344"/>
                    </a:lnTo>
                    <a:lnTo>
                      <a:pt x="3734" y="2358"/>
                    </a:lnTo>
                    <a:lnTo>
                      <a:pt x="3755" y="2374"/>
                    </a:lnTo>
                    <a:lnTo>
                      <a:pt x="3776" y="2391"/>
                    </a:lnTo>
                    <a:lnTo>
                      <a:pt x="3794" y="2411"/>
                    </a:lnTo>
                    <a:lnTo>
                      <a:pt x="3813" y="2431"/>
                    </a:lnTo>
                    <a:lnTo>
                      <a:pt x="3830" y="2452"/>
                    </a:lnTo>
                    <a:lnTo>
                      <a:pt x="3847" y="2474"/>
                    </a:lnTo>
                    <a:lnTo>
                      <a:pt x="3863" y="2496"/>
                    </a:lnTo>
                    <a:lnTo>
                      <a:pt x="3879" y="2518"/>
                    </a:lnTo>
                    <a:lnTo>
                      <a:pt x="3911" y="2562"/>
                    </a:lnTo>
                    <a:lnTo>
                      <a:pt x="3944" y="2603"/>
                    </a:lnTo>
                    <a:lnTo>
                      <a:pt x="3961" y="2623"/>
                    </a:lnTo>
                    <a:lnTo>
                      <a:pt x="3978" y="2640"/>
                    </a:lnTo>
                    <a:lnTo>
                      <a:pt x="3996" y="2656"/>
                    </a:lnTo>
                    <a:lnTo>
                      <a:pt x="4014" y="2670"/>
                    </a:lnTo>
                    <a:lnTo>
                      <a:pt x="4034" y="2682"/>
                    </a:lnTo>
                    <a:lnTo>
                      <a:pt x="4054" y="2691"/>
                    </a:lnTo>
                    <a:lnTo>
                      <a:pt x="4076" y="2698"/>
                    </a:lnTo>
                    <a:lnTo>
                      <a:pt x="4098" y="2702"/>
                    </a:lnTo>
                    <a:lnTo>
                      <a:pt x="4122" y="2702"/>
                    </a:lnTo>
                    <a:lnTo>
                      <a:pt x="4148" y="2699"/>
                    </a:lnTo>
                    <a:lnTo>
                      <a:pt x="4176" y="2693"/>
                    </a:lnTo>
                    <a:lnTo>
                      <a:pt x="4204" y="2682"/>
                    </a:lnTo>
                    <a:lnTo>
                      <a:pt x="4224" y="2673"/>
                    </a:lnTo>
                    <a:lnTo>
                      <a:pt x="4242" y="2663"/>
                    </a:lnTo>
                    <a:lnTo>
                      <a:pt x="4261" y="2651"/>
                    </a:lnTo>
                    <a:lnTo>
                      <a:pt x="4279" y="2640"/>
                    </a:lnTo>
                    <a:lnTo>
                      <a:pt x="4297" y="2628"/>
                    </a:lnTo>
                    <a:lnTo>
                      <a:pt x="4313" y="2613"/>
                    </a:lnTo>
                    <a:lnTo>
                      <a:pt x="4330" y="2599"/>
                    </a:lnTo>
                    <a:lnTo>
                      <a:pt x="4346" y="2585"/>
                    </a:lnTo>
                    <a:lnTo>
                      <a:pt x="4362" y="2569"/>
                    </a:lnTo>
                    <a:lnTo>
                      <a:pt x="4377" y="2553"/>
                    </a:lnTo>
                    <a:lnTo>
                      <a:pt x="4392" y="2535"/>
                    </a:lnTo>
                    <a:lnTo>
                      <a:pt x="4407" y="2518"/>
                    </a:lnTo>
                    <a:lnTo>
                      <a:pt x="4436" y="2482"/>
                    </a:lnTo>
                    <a:lnTo>
                      <a:pt x="4463" y="2445"/>
                    </a:lnTo>
                    <a:lnTo>
                      <a:pt x="4517" y="2367"/>
                    </a:lnTo>
                    <a:lnTo>
                      <a:pt x="4570" y="2288"/>
                    </a:lnTo>
                    <a:lnTo>
                      <a:pt x="4597" y="2250"/>
                    </a:lnTo>
                    <a:lnTo>
                      <a:pt x="4624" y="2212"/>
                    </a:lnTo>
                    <a:lnTo>
                      <a:pt x="4653" y="2175"/>
                    </a:lnTo>
                    <a:lnTo>
                      <a:pt x="4681" y="2140"/>
                    </a:lnTo>
                    <a:lnTo>
                      <a:pt x="4696" y="2115"/>
                    </a:lnTo>
                    <a:lnTo>
                      <a:pt x="4710" y="2088"/>
                    </a:lnTo>
                    <a:lnTo>
                      <a:pt x="4724" y="2063"/>
                    </a:lnTo>
                    <a:lnTo>
                      <a:pt x="4737" y="2036"/>
                    </a:lnTo>
                    <a:lnTo>
                      <a:pt x="4748" y="2010"/>
                    </a:lnTo>
                    <a:lnTo>
                      <a:pt x="4760" y="1984"/>
                    </a:lnTo>
                    <a:lnTo>
                      <a:pt x="4771" y="1957"/>
                    </a:lnTo>
                    <a:lnTo>
                      <a:pt x="4781" y="1929"/>
                    </a:lnTo>
                    <a:lnTo>
                      <a:pt x="4790" y="1901"/>
                    </a:lnTo>
                    <a:lnTo>
                      <a:pt x="4800" y="1875"/>
                    </a:lnTo>
                    <a:lnTo>
                      <a:pt x="4808" y="1847"/>
                    </a:lnTo>
                    <a:lnTo>
                      <a:pt x="4816" y="1819"/>
                    </a:lnTo>
                    <a:lnTo>
                      <a:pt x="4823" y="1790"/>
                    </a:lnTo>
                    <a:lnTo>
                      <a:pt x="4830" y="1763"/>
                    </a:lnTo>
                    <a:lnTo>
                      <a:pt x="4836" y="1734"/>
                    </a:lnTo>
                    <a:lnTo>
                      <a:pt x="4841" y="1705"/>
                    </a:lnTo>
                    <a:lnTo>
                      <a:pt x="4846" y="1677"/>
                    </a:lnTo>
                    <a:lnTo>
                      <a:pt x="4850" y="1649"/>
                    </a:lnTo>
                    <a:lnTo>
                      <a:pt x="4853" y="1619"/>
                    </a:lnTo>
                    <a:lnTo>
                      <a:pt x="4856" y="1590"/>
                    </a:lnTo>
                    <a:lnTo>
                      <a:pt x="4858" y="1561"/>
                    </a:lnTo>
                    <a:lnTo>
                      <a:pt x="4859" y="1532"/>
                    </a:lnTo>
                    <a:lnTo>
                      <a:pt x="4860" y="1503"/>
                    </a:lnTo>
                    <a:lnTo>
                      <a:pt x="4860" y="1473"/>
                    </a:lnTo>
                    <a:lnTo>
                      <a:pt x="4860" y="1444"/>
                    </a:lnTo>
                    <a:lnTo>
                      <a:pt x="4859" y="1414"/>
                    </a:lnTo>
                    <a:lnTo>
                      <a:pt x="4858" y="1385"/>
                    </a:lnTo>
                    <a:lnTo>
                      <a:pt x="4856" y="1356"/>
                    </a:lnTo>
                    <a:lnTo>
                      <a:pt x="4853" y="1326"/>
                    </a:lnTo>
                    <a:lnTo>
                      <a:pt x="4850" y="1296"/>
                    </a:lnTo>
                    <a:lnTo>
                      <a:pt x="4846" y="1266"/>
                    </a:lnTo>
                    <a:lnTo>
                      <a:pt x="4841" y="1237"/>
                    </a:lnTo>
                    <a:lnTo>
                      <a:pt x="4924" y="1227"/>
                    </a:lnTo>
                    <a:lnTo>
                      <a:pt x="5003" y="1223"/>
                    </a:lnTo>
                    <a:lnTo>
                      <a:pt x="5079" y="1225"/>
                    </a:lnTo>
                    <a:lnTo>
                      <a:pt x="5152" y="1233"/>
                    </a:lnTo>
                    <a:lnTo>
                      <a:pt x="5222" y="1245"/>
                    </a:lnTo>
                    <a:lnTo>
                      <a:pt x="5289" y="1261"/>
                    </a:lnTo>
                    <a:lnTo>
                      <a:pt x="5353" y="1283"/>
                    </a:lnTo>
                    <a:lnTo>
                      <a:pt x="5414" y="1310"/>
                    </a:lnTo>
                    <a:lnTo>
                      <a:pt x="5471" y="1339"/>
                    </a:lnTo>
                    <a:lnTo>
                      <a:pt x="5527" y="1373"/>
                    </a:lnTo>
                    <a:lnTo>
                      <a:pt x="5579" y="1410"/>
                    </a:lnTo>
                    <a:lnTo>
                      <a:pt x="5629" y="1451"/>
                    </a:lnTo>
                    <a:lnTo>
                      <a:pt x="5676" y="1496"/>
                    </a:lnTo>
                    <a:lnTo>
                      <a:pt x="5721" y="1542"/>
                    </a:lnTo>
                    <a:lnTo>
                      <a:pt x="5763" y="1592"/>
                    </a:lnTo>
                    <a:lnTo>
                      <a:pt x="5802" y="1644"/>
                    </a:lnTo>
                    <a:lnTo>
                      <a:pt x="5839" y="1698"/>
                    </a:lnTo>
                    <a:lnTo>
                      <a:pt x="5875" y="1753"/>
                    </a:lnTo>
                    <a:lnTo>
                      <a:pt x="5908" y="1811"/>
                    </a:lnTo>
                    <a:lnTo>
                      <a:pt x="5939" y="1870"/>
                    </a:lnTo>
                    <a:lnTo>
                      <a:pt x="5968" y="1929"/>
                    </a:lnTo>
                    <a:lnTo>
                      <a:pt x="5995" y="1990"/>
                    </a:lnTo>
                    <a:lnTo>
                      <a:pt x="6019" y="2051"/>
                    </a:lnTo>
                    <a:lnTo>
                      <a:pt x="6042" y="2113"/>
                    </a:lnTo>
                    <a:lnTo>
                      <a:pt x="6063" y="2176"/>
                    </a:lnTo>
                    <a:lnTo>
                      <a:pt x="6083" y="2237"/>
                    </a:lnTo>
                    <a:lnTo>
                      <a:pt x="6100" y="2298"/>
                    </a:lnTo>
                    <a:lnTo>
                      <a:pt x="6117" y="2360"/>
                    </a:lnTo>
                    <a:lnTo>
                      <a:pt x="6131" y="2419"/>
                    </a:lnTo>
                    <a:lnTo>
                      <a:pt x="6145" y="2478"/>
                    </a:lnTo>
                    <a:lnTo>
                      <a:pt x="6157" y="2535"/>
                    </a:lnTo>
                    <a:lnTo>
                      <a:pt x="6167" y="2592"/>
                    </a:lnTo>
                    <a:lnTo>
                      <a:pt x="6177" y="2630"/>
                    </a:lnTo>
                    <a:lnTo>
                      <a:pt x="6186" y="2668"/>
                    </a:lnTo>
                    <a:lnTo>
                      <a:pt x="6194" y="2707"/>
                    </a:lnTo>
                    <a:lnTo>
                      <a:pt x="6202" y="2746"/>
                    </a:lnTo>
                    <a:lnTo>
                      <a:pt x="6209" y="2785"/>
                    </a:lnTo>
                    <a:lnTo>
                      <a:pt x="6216" y="2824"/>
                    </a:lnTo>
                    <a:lnTo>
                      <a:pt x="6222" y="2864"/>
                    </a:lnTo>
                    <a:lnTo>
                      <a:pt x="6227" y="2903"/>
                    </a:lnTo>
                    <a:lnTo>
                      <a:pt x="6231" y="2943"/>
                    </a:lnTo>
                    <a:lnTo>
                      <a:pt x="6235" y="2983"/>
                    </a:lnTo>
                    <a:lnTo>
                      <a:pt x="6239" y="3023"/>
                    </a:lnTo>
                    <a:lnTo>
                      <a:pt x="6241" y="3063"/>
                    </a:lnTo>
                    <a:lnTo>
                      <a:pt x="6244" y="3103"/>
                    </a:lnTo>
                    <a:lnTo>
                      <a:pt x="6245" y="3144"/>
                    </a:lnTo>
                    <a:lnTo>
                      <a:pt x="6246" y="3184"/>
                    </a:lnTo>
                    <a:lnTo>
                      <a:pt x="6246" y="3224"/>
                    </a:lnTo>
                    <a:lnTo>
                      <a:pt x="6246" y="3264"/>
                    </a:lnTo>
                    <a:lnTo>
                      <a:pt x="6245" y="3304"/>
                    </a:lnTo>
                    <a:lnTo>
                      <a:pt x="6244" y="3344"/>
                    </a:lnTo>
                    <a:lnTo>
                      <a:pt x="6241" y="3384"/>
                    </a:lnTo>
                    <a:lnTo>
                      <a:pt x="6239" y="3424"/>
                    </a:lnTo>
                    <a:lnTo>
                      <a:pt x="6235" y="3464"/>
                    </a:lnTo>
                    <a:lnTo>
                      <a:pt x="6231" y="3504"/>
                    </a:lnTo>
                    <a:lnTo>
                      <a:pt x="6227" y="3544"/>
                    </a:lnTo>
                    <a:lnTo>
                      <a:pt x="6222" y="3583"/>
                    </a:lnTo>
                    <a:lnTo>
                      <a:pt x="6216" y="3623"/>
                    </a:lnTo>
                    <a:lnTo>
                      <a:pt x="6209" y="3662"/>
                    </a:lnTo>
                    <a:lnTo>
                      <a:pt x="6202" y="3701"/>
                    </a:lnTo>
                    <a:lnTo>
                      <a:pt x="6194" y="3740"/>
                    </a:lnTo>
                    <a:lnTo>
                      <a:pt x="6186" y="3780"/>
                    </a:lnTo>
                    <a:lnTo>
                      <a:pt x="6177" y="3818"/>
                    </a:lnTo>
                    <a:lnTo>
                      <a:pt x="6167" y="3856"/>
                    </a:lnTo>
                    <a:lnTo>
                      <a:pt x="6190" y="3856"/>
                    </a:lnTo>
                    <a:lnTo>
                      <a:pt x="6216" y="3856"/>
                    </a:lnTo>
                    <a:lnTo>
                      <a:pt x="6243" y="3856"/>
                    </a:lnTo>
                    <a:lnTo>
                      <a:pt x="6273" y="3856"/>
                    </a:lnTo>
                    <a:lnTo>
                      <a:pt x="6303" y="3856"/>
                    </a:lnTo>
                    <a:lnTo>
                      <a:pt x="6332" y="3856"/>
                    </a:lnTo>
                    <a:lnTo>
                      <a:pt x="6358" y="3856"/>
                    </a:lnTo>
                    <a:lnTo>
                      <a:pt x="6379" y="3856"/>
                    </a:lnTo>
                    <a:lnTo>
                      <a:pt x="6403" y="3830"/>
                    </a:lnTo>
                    <a:lnTo>
                      <a:pt x="6424" y="3803"/>
                    </a:lnTo>
                    <a:lnTo>
                      <a:pt x="6444" y="3776"/>
                    </a:lnTo>
                    <a:lnTo>
                      <a:pt x="6460" y="3749"/>
                    </a:lnTo>
                    <a:lnTo>
                      <a:pt x="6476" y="3720"/>
                    </a:lnTo>
                    <a:lnTo>
                      <a:pt x="6489" y="3691"/>
                    </a:lnTo>
                    <a:lnTo>
                      <a:pt x="6500" y="3661"/>
                    </a:lnTo>
                    <a:lnTo>
                      <a:pt x="6511" y="3632"/>
                    </a:lnTo>
                    <a:lnTo>
                      <a:pt x="6520" y="3601"/>
                    </a:lnTo>
                    <a:lnTo>
                      <a:pt x="6528" y="3570"/>
                    </a:lnTo>
                    <a:lnTo>
                      <a:pt x="6534" y="3539"/>
                    </a:lnTo>
                    <a:lnTo>
                      <a:pt x="6541" y="3508"/>
                    </a:lnTo>
                    <a:lnTo>
                      <a:pt x="6551" y="3446"/>
                    </a:lnTo>
                    <a:lnTo>
                      <a:pt x="6558" y="3382"/>
                    </a:lnTo>
                    <a:lnTo>
                      <a:pt x="6565" y="3318"/>
                    </a:lnTo>
                    <a:lnTo>
                      <a:pt x="6573" y="3256"/>
                    </a:lnTo>
                    <a:lnTo>
                      <a:pt x="6578" y="3224"/>
                    </a:lnTo>
                    <a:lnTo>
                      <a:pt x="6583" y="3193"/>
                    </a:lnTo>
                    <a:lnTo>
                      <a:pt x="6589" y="3162"/>
                    </a:lnTo>
                    <a:lnTo>
                      <a:pt x="6596" y="3132"/>
                    </a:lnTo>
                    <a:lnTo>
                      <a:pt x="6603" y="3102"/>
                    </a:lnTo>
                    <a:lnTo>
                      <a:pt x="6613" y="3073"/>
                    </a:lnTo>
                    <a:lnTo>
                      <a:pt x="6622" y="3044"/>
                    </a:lnTo>
                    <a:lnTo>
                      <a:pt x="6634" y="3015"/>
                    </a:lnTo>
                    <a:lnTo>
                      <a:pt x="6647" y="2987"/>
                    </a:lnTo>
                    <a:lnTo>
                      <a:pt x="6662" y="2960"/>
                    </a:lnTo>
                    <a:lnTo>
                      <a:pt x="6678" y="2933"/>
                    </a:lnTo>
                    <a:lnTo>
                      <a:pt x="6698" y="2907"/>
                    </a:lnTo>
                    <a:lnTo>
                      <a:pt x="6739" y="2855"/>
                    </a:lnTo>
                    <a:lnTo>
                      <a:pt x="6784" y="2797"/>
                    </a:lnTo>
                    <a:lnTo>
                      <a:pt x="6806" y="2768"/>
                    </a:lnTo>
                    <a:lnTo>
                      <a:pt x="6828" y="2736"/>
                    </a:lnTo>
                    <a:lnTo>
                      <a:pt x="6850" y="2704"/>
                    </a:lnTo>
                    <a:lnTo>
                      <a:pt x="6871" y="2671"/>
                    </a:lnTo>
                    <a:lnTo>
                      <a:pt x="6889" y="2636"/>
                    </a:lnTo>
                    <a:lnTo>
                      <a:pt x="6907" y="2601"/>
                    </a:lnTo>
                    <a:lnTo>
                      <a:pt x="6915" y="2583"/>
                    </a:lnTo>
                    <a:lnTo>
                      <a:pt x="6923" y="2564"/>
                    </a:lnTo>
                    <a:lnTo>
                      <a:pt x="6930" y="2546"/>
                    </a:lnTo>
                    <a:lnTo>
                      <a:pt x="6936" y="2527"/>
                    </a:lnTo>
                    <a:lnTo>
                      <a:pt x="6943" y="2508"/>
                    </a:lnTo>
                    <a:lnTo>
                      <a:pt x="6948" y="2488"/>
                    </a:lnTo>
                    <a:lnTo>
                      <a:pt x="6952" y="2469"/>
                    </a:lnTo>
                    <a:lnTo>
                      <a:pt x="6956" y="2448"/>
                    </a:lnTo>
                    <a:lnTo>
                      <a:pt x="6959" y="2428"/>
                    </a:lnTo>
                    <a:lnTo>
                      <a:pt x="6961" y="2408"/>
                    </a:lnTo>
                    <a:lnTo>
                      <a:pt x="6962" y="2386"/>
                    </a:lnTo>
                    <a:lnTo>
                      <a:pt x="6963" y="2366"/>
                    </a:lnTo>
                    <a:lnTo>
                      <a:pt x="6973" y="2349"/>
                    </a:lnTo>
                    <a:lnTo>
                      <a:pt x="6985" y="2332"/>
                    </a:lnTo>
                    <a:lnTo>
                      <a:pt x="6998" y="2315"/>
                    </a:lnTo>
                    <a:lnTo>
                      <a:pt x="7011" y="2299"/>
                    </a:lnTo>
                    <a:lnTo>
                      <a:pt x="7027" y="2283"/>
                    </a:lnTo>
                    <a:lnTo>
                      <a:pt x="7042" y="2267"/>
                    </a:lnTo>
                    <a:lnTo>
                      <a:pt x="7059" y="2251"/>
                    </a:lnTo>
                    <a:lnTo>
                      <a:pt x="7075" y="2236"/>
                    </a:lnTo>
                    <a:lnTo>
                      <a:pt x="7094" y="2222"/>
                    </a:lnTo>
                    <a:lnTo>
                      <a:pt x="7111" y="2208"/>
                    </a:lnTo>
                    <a:lnTo>
                      <a:pt x="7131" y="2194"/>
                    </a:lnTo>
                    <a:lnTo>
                      <a:pt x="7149" y="2182"/>
                    </a:lnTo>
                    <a:lnTo>
                      <a:pt x="7169" y="2170"/>
                    </a:lnTo>
                    <a:lnTo>
                      <a:pt x="7188" y="2159"/>
                    </a:lnTo>
                    <a:lnTo>
                      <a:pt x="7208" y="2149"/>
                    </a:lnTo>
                    <a:lnTo>
                      <a:pt x="7228" y="2140"/>
                    </a:lnTo>
                    <a:lnTo>
                      <a:pt x="7274" y="2130"/>
                    </a:lnTo>
                    <a:lnTo>
                      <a:pt x="7319" y="2120"/>
                    </a:lnTo>
                    <a:lnTo>
                      <a:pt x="7366" y="2112"/>
                    </a:lnTo>
                    <a:lnTo>
                      <a:pt x="7414" y="2105"/>
                    </a:lnTo>
                    <a:lnTo>
                      <a:pt x="7461" y="2099"/>
                    </a:lnTo>
                    <a:lnTo>
                      <a:pt x="7509" y="2095"/>
                    </a:lnTo>
                    <a:lnTo>
                      <a:pt x="7557" y="2089"/>
                    </a:lnTo>
                    <a:lnTo>
                      <a:pt x="7607" y="2086"/>
                    </a:lnTo>
                    <a:lnTo>
                      <a:pt x="7656" y="2083"/>
                    </a:lnTo>
                    <a:lnTo>
                      <a:pt x="7706" y="2080"/>
                    </a:lnTo>
                    <a:lnTo>
                      <a:pt x="7755" y="2078"/>
                    </a:lnTo>
                    <a:lnTo>
                      <a:pt x="7804" y="2076"/>
                    </a:lnTo>
                    <a:lnTo>
                      <a:pt x="7855" y="2074"/>
                    </a:lnTo>
                    <a:lnTo>
                      <a:pt x="7904" y="2072"/>
                    </a:lnTo>
                    <a:lnTo>
                      <a:pt x="7954" y="2070"/>
                    </a:lnTo>
                    <a:lnTo>
                      <a:pt x="8004" y="2067"/>
                    </a:lnTo>
                    <a:lnTo>
                      <a:pt x="7999" y="2030"/>
                    </a:lnTo>
                    <a:lnTo>
                      <a:pt x="7990" y="1993"/>
                    </a:lnTo>
                    <a:lnTo>
                      <a:pt x="7982" y="1957"/>
                    </a:lnTo>
                    <a:lnTo>
                      <a:pt x="7973" y="1921"/>
                    </a:lnTo>
                    <a:lnTo>
                      <a:pt x="7962" y="1885"/>
                    </a:lnTo>
                    <a:lnTo>
                      <a:pt x="7948" y="1849"/>
                    </a:lnTo>
                    <a:lnTo>
                      <a:pt x="7934" y="1814"/>
                    </a:lnTo>
                    <a:lnTo>
                      <a:pt x="7918" y="1779"/>
                    </a:lnTo>
                    <a:lnTo>
                      <a:pt x="7907" y="1758"/>
                    </a:lnTo>
                    <a:lnTo>
                      <a:pt x="7896" y="1737"/>
                    </a:lnTo>
                    <a:lnTo>
                      <a:pt x="7882" y="1716"/>
                    </a:lnTo>
                    <a:lnTo>
                      <a:pt x="7869" y="1696"/>
                    </a:lnTo>
                    <a:lnTo>
                      <a:pt x="7854" y="1676"/>
                    </a:lnTo>
                    <a:lnTo>
                      <a:pt x="7838" y="1656"/>
                    </a:lnTo>
                    <a:lnTo>
                      <a:pt x="7821" y="1636"/>
                    </a:lnTo>
                    <a:lnTo>
                      <a:pt x="7803" y="1617"/>
                    </a:lnTo>
                    <a:lnTo>
                      <a:pt x="7785" y="1597"/>
                    </a:lnTo>
                    <a:lnTo>
                      <a:pt x="7766" y="1578"/>
                    </a:lnTo>
                    <a:lnTo>
                      <a:pt x="7746" y="1558"/>
                    </a:lnTo>
                    <a:lnTo>
                      <a:pt x="7726" y="1540"/>
                    </a:lnTo>
                    <a:lnTo>
                      <a:pt x="7683" y="1501"/>
                    </a:lnTo>
                    <a:lnTo>
                      <a:pt x="7640" y="1463"/>
                    </a:lnTo>
                    <a:lnTo>
                      <a:pt x="7548" y="1387"/>
                    </a:lnTo>
                    <a:lnTo>
                      <a:pt x="7456" y="1310"/>
                    </a:lnTo>
                    <a:lnTo>
                      <a:pt x="7409" y="1270"/>
                    </a:lnTo>
                    <a:lnTo>
                      <a:pt x="7365" y="1229"/>
                    </a:lnTo>
                    <a:lnTo>
                      <a:pt x="7344" y="1209"/>
                    </a:lnTo>
                    <a:lnTo>
                      <a:pt x="7322" y="1188"/>
                    </a:lnTo>
                    <a:lnTo>
                      <a:pt x="7301" y="1168"/>
                    </a:lnTo>
                    <a:lnTo>
                      <a:pt x="7281" y="1147"/>
                    </a:lnTo>
                    <a:lnTo>
                      <a:pt x="7202" y="1079"/>
                    </a:lnTo>
                    <a:lnTo>
                      <a:pt x="7122" y="1014"/>
                    </a:lnTo>
                    <a:lnTo>
                      <a:pt x="7042" y="948"/>
                    </a:lnTo>
                    <a:lnTo>
                      <a:pt x="6962" y="884"/>
                    </a:lnTo>
                    <a:lnTo>
                      <a:pt x="6882" y="821"/>
                    </a:lnTo>
                    <a:lnTo>
                      <a:pt x="6801" y="757"/>
                    </a:lnTo>
                    <a:lnTo>
                      <a:pt x="6719" y="695"/>
                    </a:lnTo>
                    <a:lnTo>
                      <a:pt x="6638" y="634"/>
                    </a:lnTo>
                    <a:lnTo>
                      <a:pt x="6556" y="572"/>
                    </a:lnTo>
                    <a:lnTo>
                      <a:pt x="6473" y="511"/>
                    </a:lnTo>
                    <a:lnTo>
                      <a:pt x="6388" y="452"/>
                    </a:lnTo>
                    <a:lnTo>
                      <a:pt x="6304" y="391"/>
                    </a:lnTo>
                    <a:lnTo>
                      <a:pt x="6219" y="332"/>
                    </a:lnTo>
                    <a:lnTo>
                      <a:pt x="6131" y="272"/>
                    </a:lnTo>
                    <a:lnTo>
                      <a:pt x="6044" y="213"/>
                    </a:lnTo>
                    <a:lnTo>
                      <a:pt x="5955" y="154"/>
                    </a:lnTo>
                    <a:lnTo>
                      <a:pt x="5910" y="126"/>
                    </a:lnTo>
                    <a:lnTo>
                      <a:pt x="5864" y="100"/>
                    </a:lnTo>
                    <a:lnTo>
                      <a:pt x="5817" y="79"/>
                    </a:lnTo>
                    <a:lnTo>
                      <a:pt x="5769" y="59"/>
                    </a:lnTo>
                    <a:lnTo>
                      <a:pt x="5721" y="43"/>
                    </a:lnTo>
                    <a:lnTo>
                      <a:pt x="5673" y="29"/>
                    </a:lnTo>
                    <a:lnTo>
                      <a:pt x="5623" y="19"/>
                    </a:lnTo>
                    <a:lnTo>
                      <a:pt x="5574" y="10"/>
                    </a:lnTo>
                    <a:lnTo>
                      <a:pt x="5524" y="5"/>
                    </a:lnTo>
                    <a:lnTo>
                      <a:pt x="5473" y="1"/>
                    </a:lnTo>
                    <a:lnTo>
                      <a:pt x="5424" y="0"/>
                    </a:lnTo>
                    <a:lnTo>
                      <a:pt x="5373" y="1"/>
                    </a:lnTo>
                    <a:lnTo>
                      <a:pt x="5323" y="4"/>
                    </a:lnTo>
                    <a:lnTo>
                      <a:pt x="5273" y="8"/>
                    </a:lnTo>
                    <a:lnTo>
                      <a:pt x="5222" y="15"/>
                    </a:lnTo>
                    <a:lnTo>
                      <a:pt x="5173" y="23"/>
                    </a:lnTo>
                    <a:lnTo>
                      <a:pt x="5123" y="35"/>
                    </a:lnTo>
                    <a:lnTo>
                      <a:pt x="5073" y="46"/>
                    </a:lnTo>
                    <a:lnTo>
                      <a:pt x="5025" y="59"/>
                    </a:lnTo>
                    <a:lnTo>
                      <a:pt x="4977" y="75"/>
                    </a:lnTo>
                    <a:lnTo>
                      <a:pt x="4929" y="91"/>
                    </a:lnTo>
                    <a:lnTo>
                      <a:pt x="4882" y="109"/>
                    </a:lnTo>
                    <a:lnTo>
                      <a:pt x="4837" y="127"/>
                    </a:lnTo>
                    <a:lnTo>
                      <a:pt x="4792" y="148"/>
                    </a:lnTo>
                    <a:lnTo>
                      <a:pt x="4747" y="168"/>
                    </a:lnTo>
                    <a:lnTo>
                      <a:pt x="4704" y="190"/>
                    </a:lnTo>
                    <a:lnTo>
                      <a:pt x="4662" y="212"/>
                    </a:lnTo>
                    <a:lnTo>
                      <a:pt x="4621" y="236"/>
                    </a:lnTo>
                    <a:lnTo>
                      <a:pt x="4581" y="260"/>
                    </a:lnTo>
                    <a:lnTo>
                      <a:pt x="4543" y="284"/>
                    </a:lnTo>
                    <a:lnTo>
                      <a:pt x="4506" y="309"/>
                    </a:lnTo>
                    <a:lnTo>
                      <a:pt x="4470" y="335"/>
                    </a:lnTo>
                    <a:lnTo>
                      <a:pt x="4441" y="368"/>
                    </a:lnTo>
                    <a:lnTo>
                      <a:pt x="4414" y="400"/>
                    </a:lnTo>
                    <a:lnTo>
                      <a:pt x="4389" y="431"/>
                    </a:lnTo>
                    <a:lnTo>
                      <a:pt x="4365" y="462"/>
                    </a:lnTo>
                    <a:lnTo>
                      <a:pt x="4342" y="492"/>
                    </a:lnTo>
                    <a:lnTo>
                      <a:pt x="4319" y="521"/>
                    </a:lnTo>
                    <a:lnTo>
                      <a:pt x="4295" y="549"/>
                    </a:lnTo>
                    <a:lnTo>
                      <a:pt x="4271" y="577"/>
                    </a:lnTo>
                    <a:lnTo>
                      <a:pt x="4246" y="604"/>
                    </a:lnTo>
                    <a:lnTo>
                      <a:pt x="4218" y="631"/>
                    </a:lnTo>
                    <a:lnTo>
                      <a:pt x="4188" y="657"/>
                    </a:lnTo>
                    <a:lnTo>
                      <a:pt x="4156" y="684"/>
                    </a:lnTo>
                    <a:lnTo>
                      <a:pt x="4140" y="696"/>
                    </a:lnTo>
                    <a:lnTo>
                      <a:pt x="4121" y="710"/>
                    </a:lnTo>
                    <a:lnTo>
                      <a:pt x="4103" y="722"/>
                    </a:lnTo>
                    <a:lnTo>
                      <a:pt x="4082" y="735"/>
                    </a:lnTo>
                    <a:lnTo>
                      <a:pt x="4061" y="748"/>
                    </a:lnTo>
                    <a:lnTo>
                      <a:pt x="4040" y="760"/>
                    </a:lnTo>
                    <a:lnTo>
                      <a:pt x="4016" y="773"/>
                    </a:lnTo>
                    <a:lnTo>
                      <a:pt x="3993" y="786"/>
                    </a:lnTo>
                    <a:lnTo>
                      <a:pt x="3977" y="795"/>
                    </a:lnTo>
                    <a:lnTo>
                      <a:pt x="3963" y="804"/>
                    </a:lnTo>
                    <a:lnTo>
                      <a:pt x="3948" y="814"/>
                    </a:lnTo>
                    <a:lnTo>
                      <a:pt x="3935" y="826"/>
                    </a:lnTo>
                    <a:lnTo>
                      <a:pt x="3922" y="837"/>
                    </a:lnTo>
                    <a:lnTo>
                      <a:pt x="3908" y="849"/>
                    </a:lnTo>
                    <a:lnTo>
                      <a:pt x="3895" y="863"/>
                    </a:lnTo>
                    <a:lnTo>
                      <a:pt x="3882" y="876"/>
                    </a:lnTo>
                    <a:lnTo>
                      <a:pt x="3857" y="905"/>
                    </a:lnTo>
                    <a:lnTo>
                      <a:pt x="3833" y="935"/>
                    </a:lnTo>
                    <a:lnTo>
                      <a:pt x="3810" y="966"/>
                    </a:lnTo>
                    <a:lnTo>
                      <a:pt x="3787" y="1000"/>
                    </a:lnTo>
                    <a:lnTo>
                      <a:pt x="3764" y="1034"/>
                    </a:lnTo>
                    <a:lnTo>
                      <a:pt x="3743" y="1069"/>
                    </a:lnTo>
                    <a:lnTo>
                      <a:pt x="3722" y="1105"/>
                    </a:lnTo>
                    <a:lnTo>
                      <a:pt x="3702" y="1141"/>
                    </a:lnTo>
                    <a:lnTo>
                      <a:pt x="3660" y="1213"/>
                    </a:lnTo>
                    <a:lnTo>
                      <a:pt x="3621" y="1282"/>
                    </a:lnTo>
                    <a:lnTo>
                      <a:pt x="3616" y="1295"/>
                    </a:lnTo>
                    <a:lnTo>
                      <a:pt x="3612" y="1309"/>
                    </a:lnTo>
                    <a:lnTo>
                      <a:pt x="3608" y="1323"/>
                    </a:lnTo>
                    <a:lnTo>
                      <a:pt x="3605" y="1336"/>
                    </a:lnTo>
                    <a:lnTo>
                      <a:pt x="3600" y="1366"/>
                    </a:lnTo>
                    <a:lnTo>
                      <a:pt x="3596" y="1397"/>
                    </a:lnTo>
                    <a:lnTo>
                      <a:pt x="3589" y="1459"/>
                    </a:lnTo>
                    <a:lnTo>
                      <a:pt x="3581" y="1519"/>
                    </a:lnTo>
                    <a:lnTo>
                      <a:pt x="3575" y="1548"/>
                    </a:lnTo>
                    <a:lnTo>
                      <a:pt x="3568" y="1576"/>
                    </a:lnTo>
                    <a:lnTo>
                      <a:pt x="3564" y="1589"/>
                    </a:lnTo>
                    <a:lnTo>
                      <a:pt x="3559" y="1601"/>
                    </a:lnTo>
                    <a:lnTo>
                      <a:pt x="3552" y="1614"/>
                    </a:lnTo>
                    <a:lnTo>
                      <a:pt x="3546" y="1625"/>
                    </a:lnTo>
                    <a:lnTo>
                      <a:pt x="3539" y="1636"/>
                    </a:lnTo>
                    <a:lnTo>
                      <a:pt x="3531" y="1646"/>
                    </a:lnTo>
                    <a:lnTo>
                      <a:pt x="3522" y="1655"/>
                    </a:lnTo>
                    <a:lnTo>
                      <a:pt x="3512" y="1664"/>
                    </a:lnTo>
                    <a:lnTo>
                      <a:pt x="3501" y="1671"/>
                    </a:lnTo>
                    <a:lnTo>
                      <a:pt x="3489" y="1678"/>
                    </a:lnTo>
                    <a:lnTo>
                      <a:pt x="3476" y="1684"/>
                    </a:lnTo>
                    <a:lnTo>
                      <a:pt x="3462" y="1689"/>
                    </a:lnTo>
                    <a:lnTo>
                      <a:pt x="3401" y="1714"/>
                    </a:lnTo>
                    <a:lnTo>
                      <a:pt x="3341" y="1740"/>
                    </a:lnTo>
                    <a:lnTo>
                      <a:pt x="3279" y="1766"/>
                    </a:lnTo>
                    <a:lnTo>
                      <a:pt x="3218" y="1791"/>
                    </a:lnTo>
                    <a:lnTo>
                      <a:pt x="3158" y="1818"/>
                    </a:lnTo>
                    <a:lnTo>
                      <a:pt x="3098" y="1846"/>
                    </a:lnTo>
                    <a:lnTo>
                      <a:pt x="3040" y="1874"/>
                    </a:lnTo>
                    <a:lnTo>
                      <a:pt x="2984" y="1903"/>
                    </a:lnTo>
                    <a:lnTo>
                      <a:pt x="2957" y="1918"/>
                    </a:lnTo>
                    <a:lnTo>
                      <a:pt x="2930" y="1933"/>
                    </a:lnTo>
                    <a:lnTo>
                      <a:pt x="2905" y="1949"/>
                    </a:lnTo>
                    <a:lnTo>
                      <a:pt x="2880" y="1965"/>
                    </a:lnTo>
                    <a:lnTo>
                      <a:pt x="2856" y="1981"/>
                    </a:lnTo>
                    <a:lnTo>
                      <a:pt x="2834" y="1997"/>
                    </a:lnTo>
                    <a:lnTo>
                      <a:pt x="2811" y="2014"/>
                    </a:lnTo>
                    <a:lnTo>
                      <a:pt x="2791" y="2032"/>
                    </a:lnTo>
                    <a:lnTo>
                      <a:pt x="2770" y="2049"/>
                    </a:lnTo>
                    <a:lnTo>
                      <a:pt x="2751" y="2067"/>
                    </a:lnTo>
                    <a:lnTo>
                      <a:pt x="2734" y="2085"/>
                    </a:lnTo>
                    <a:lnTo>
                      <a:pt x="2718" y="2105"/>
                    </a:lnTo>
                    <a:lnTo>
                      <a:pt x="2702" y="2124"/>
                    </a:lnTo>
                    <a:lnTo>
                      <a:pt x="2689" y="2144"/>
                    </a:lnTo>
                    <a:lnTo>
                      <a:pt x="2676" y="2164"/>
                    </a:lnTo>
                    <a:lnTo>
                      <a:pt x="2666" y="2185"/>
                    </a:lnTo>
                    <a:lnTo>
                      <a:pt x="2642" y="2228"/>
                    </a:lnTo>
                    <a:lnTo>
                      <a:pt x="2620" y="2271"/>
                    </a:lnTo>
                    <a:lnTo>
                      <a:pt x="2600" y="2314"/>
                    </a:lnTo>
                    <a:lnTo>
                      <a:pt x="2582" y="2359"/>
                    </a:lnTo>
                    <a:lnTo>
                      <a:pt x="2565" y="2403"/>
                    </a:lnTo>
                    <a:lnTo>
                      <a:pt x="2550" y="2448"/>
                    </a:lnTo>
                    <a:lnTo>
                      <a:pt x="2537" y="2492"/>
                    </a:lnTo>
                    <a:lnTo>
                      <a:pt x="2523" y="2538"/>
                    </a:lnTo>
                    <a:lnTo>
                      <a:pt x="2511" y="2584"/>
                    </a:lnTo>
                    <a:lnTo>
                      <a:pt x="2501" y="2630"/>
                    </a:lnTo>
                    <a:lnTo>
                      <a:pt x="2489" y="2675"/>
                    </a:lnTo>
                    <a:lnTo>
                      <a:pt x="2479" y="2721"/>
                    </a:lnTo>
                    <a:lnTo>
                      <a:pt x="2459" y="2815"/>
                    </a:lnTo>
                    <a:lnTo>
                      <a:pt x="2441" y="2907"/>
                    </a:lnTo>
                    <a:lnTo>
                      <a:pt x="2431" y="2955"/>
                    </a:lnTo>
                    <a:lnTo>
                      <a:pt x="2419" y="3001"/>
                    </a:lnTo>
                    <a:lnTo>
                      <a:pt x="2408" y="3047"/>
                    </a:lnTo>
                    <a:lnTo>
                      <a:pt x="2397" y="3093"/>
                    </a:lnTo>
                    <a:lnTo>
                      <a:pt x="2383" y="3139"/>
                    </a:lnTo>
                    <a:lnTo>
                      <a:pt x="2370" y="3186"/>
                    </a:lnTo>
                    <a:lnTo>
                      <a:pt x="2355" y="3232"/>
                    </a:lnTo>
                    <a:lnTo>
                      <a:pt x="2338" y="3277"/>
                    </a:lnTo>
                    <a:lnTo>
                      <a:pt x="2320" y="3322"/>
                    </a:lnTo>
                    <a:lnTo>
                      <a:pt x="2299" y="3368"/>
                    </a:lnTo>
                    <a:lnTo>
                      <a:pt x="2277" y="3413"/>
                    </a:lnTo>
                    <a:lnTo>
                      <a:pt x="2254" y="3457"/>
                    </a:lnTo>
                    <a:lnTo>
                      <a:pt x="2228" y="3501"/>
                    </a:lnTo>
                    <a:lnTo>
                      <a:pt x="2199" y="3544"/>
                    </a:lnTo>
                    <a:lnTo>
                      <a:pt x="2168" y="3587"/>
                    </a:lnTo>
                    <a:lnTo>
                      <a:pt x="2136" y="3630"/>
                    </a:lnTo>
                    <a:lnTo>
                      <a:pt x="2096" y="3664"/>
                    </a:lnTo>
                    <a:lnTo>
                      <a:pt x="2058" y="3701"/>
                    </a:lnTo>
                    <a:lnTo>
                      <a:pt x="2020" y="3738"/>
                    </a:lnTo>
                    <a:lnTo>
                      <a:pt x="1983" y="3776"/>
                    </a:lnTo>
                    <a:lnTo>
                      <a:pt x="1945" y="3814"/>
                    </a:lnTo>
                    <a:lnTo>
                      <a:pt x="1908" y="3852"/>
                    </a:lnTo>
                    <a:lnTo>
                      <a:pt x="1869" y="3888"/>
                    </a:lnTo>
                    <a:lnTo>
                      <a:pt x="1830" y="3923"/>
                    </a:lnTo>
                    <a:lnTo>
                      <a:pt x="1811" y="3940"/>
                    </a:lnTo>
                    <a:lnTo>
                      <a:pt x="1790" y="3956"/>
                    </a:lnTo>
                    <a:lnTo>
                      <a:pt x="1769" y="3972"/>
                    </a:lnTo>
                    <a:lnTo>
                      <a:pt x="1748" y="3986"/>
                    </a:lnTo>
                    <a:lnTo>
                      <a:pt x="1726" y="4000"/>
                    </a:lnTo>
                    <a:lnTo>
                      <a:pt x="1704" y="4013"/>
                    </a:lnTo>
                    <a:lnTo>
                      <a:pt x="1681" y="4025"/>
                    </a:lnTo>
                    <a:lnTo>
                      <a:pt x="1658" y="4036"/>
                    </a:lnTo>
                    <a:lnTo>
                      <a:pt x="1634" y="4047"/>
                    </a:lnTo>
                    <a:lnTo>
                      <a:pt x="1609" y="4055"/>
                    </a:lnTo>
                    <a:lnTo>
                      <a:pt x="1584" y="4063"/>
                    </a:lnTo>
                    <a:lnTo>
                      <a:pt x="1558" y="4069"/>
                    </a:lnTo>
                    <a:lnTo>
                      <a:pt x="1531" y="4074"/>
                    </a:lnTo>
                    <a:lnTo>
                      <a:pt x="1503" y="4078"/>
                    </a:lnTo>
                    <a:lnTo>
                      <a:pt x="1475" y="4081"/>
                    </a:lnTo>
                    <a:lnTo>
                      <a:pt x="1446" y="4082"/>
                    </a:lnTo>
                    <a:lnTo>
                      <a:pt x="1408" y="4162"/>
                    </a:lnTo>
                    <a:lnTo>
                      <a:pt x="1373" y="4243"/>
                    </a:lnTo>
                    <a:lnTo>
                      <a:pt x="1341" y="4325"/>
                    </a:lnTo>
                    <a:lnTo>
                      <a:pt x="1312" y="4407"/>
                    </a:lnTo>
                    <a:lnTo>
                      <a:pt x="1286" y="4489"/>
                    </a:lnTo>
                    <a:lnTo>
                      <a:pt x="1264" y="4573"/>
                    </a:lnTo>
                    <a:lnTo>
                      <a:pt x="1243" y="4656"/>
                    </a:lnTo>
                    <a:lnTo>
                      <a:pt x="1225" y="4739"/>
                    </a:lnTo>
                    <a:lnTo>
                      <a:pt x="1208" y="4823"/>
                    </a:lnTo>
                    <a:lnTo>
                      <a:pt x="1195" y="4908"/>
                    </a:lnTo>
                    <a:lnTo>
                      <a:pt x="1182" y="4993"/>
                    </a:lnTo>
                    <a:lnTo>
                      <a:pt x="1172" y="5077"/>
                    </a:lnTo>
                    <a:lnTo>
                      <a:pt x="1164" y="5162"/>
                    </a:lnTo>
                    <a:lnTo>
                      <a:pt x="1157" y="5248"/>
                    </a:lnTo>
                    <a:lnTo>
                      <a:pt x="1152" y="5333"/>
                    </a:lnTo>
                    <a:lnTo>
                      <a:pt x="1147" y="5419"/>
                    </a:lnTo>
                    <a:lnTo>
                      <a:pt x="1144" y="5505"/>
                    </a:lnTo>
                    <a:lnTo>
                      <a:pt x="1142" y="5591"/>
                    </a:lnTo>
                    <a:lnTo>
                      <a:pt x="1140" y="5676"/>
                    </a:lnTo>
                    <a:lnTo>
                      <a:pt x="1139" y="5762"/>
                    </a:lnTo>
                    <a:lnTo>
                      <a:pt x="1139" y="5935"/>
                    </a:lnTo>
                    <a:lnTo>
                      <a:pt x="1140" y="6107"/>
                    </a:lnTo>
                    <a:lnTo>
                      <a:pt x="1140" y="6278"/>
                    </a:lnTo>
                    <a:lnTo>
                      <a:pt x="1139" y="6450"/>
                    </a:lnTo>
                    <a:lnTo>
                      <a:pt x="1137" y="6535"/>
                    </a:lnTo>
                    <a:lnTo>
                      <a:pt x="1135" y="6620"/>
                    </a:lnTo>
                    <a:lnTo>
                      <a:pt x="1132" y="6706"/>
                    </a:lnTo>
                    <a:lnTo>
                      <a:pt x="1128" y="6790"/>
                    </a:lnTo>
                    <a:lnTo>
                      <a:pt x="1122" y="6815"/>
                    </a:lnTo>
                    <a:lnTo>
                      <a:pt x="1116" y="6839"/>
                    </a:lnTo>
                    <a:lnTo>
                      <a:pt x="1108" y="6863"/>
                    </a:lnTo>
                    <a:lnTo>
                      <a:pt x="1100" y="6885"/>
                    </a:lnTo>
                    <a:lnTo>
                      <a:pt x="1091" y="6908"/>
                    </a:lnTo>
                    <a:lnTo>
                      <a:pt x="1082" y="6930"/>
                    </a:lnTo>
                    <a:lnTo>
                      <a:pt x="1070" y="6950"/>
                    </a:lnTo>
                    <a:lnTo>
                      <a:pt x="1059" y="6970"/>
                    </a:lnTo>
                    <a:lnTo>
                      <a:pt x="1046" y="6990"/>
                    </a:lnTo>
                    <a:lnTo>
                      <a:pt x="1032" y="7009"/>
                    </a:lnTo>
                    <a:lnTo>
                      <a:pt x="1019" y="7027"/>
                    </a:lnTo>
                    <a:lnTo>
                      <a:pt x="1003" y="7045"/>
                    </a:lnTo>
                    <a:lnTo>
                      <a:pt x="987" y="7062"/>
                    </a:lnTo>
                    <a:lnTo>
                      <a:pt x="971" y="7080"/>
                    </a:lnTo>
                    <a:lnTo>
                      <a:pt x="953" y="7096"/>
                    </a:lnTo>
                    <a:lnTo>
                      <a:pt x="936" y="7112"/>
                    </a:lnTo>
                    <a:lnTo>
                      <a:pt x="916" y="7128"/>
                    </a:lnTo>
                    <a:lnTo>
                      <a:pt x="896" y="7143"/>
                    </a:lnTo>
                    <a:lnTo>
                      <a:pt x="876" y="7158"/>
                    </a:lnTo>
                    <a:lnTo>
                      <a:pt x="854" y="7172"/>
                    </a:lnTo>
                    <a:lnTo>
                      <a:pt x="833" y="7186"/>
                    </a:lnTo>
                    <a:lnTo>
                      <a:pt x="809" y="7201"/>
                    </a:lnTo>
                    <a:lnTo>
                      <a:pt x="786" y="7215"/>
                    </a:lnTo>
                    <a:lnTo>
                      <a:pt x="762" y="7228"/>
                    </a:lnTo>
                    <a:lnTo>
                      <a:pt x="711" y="7255"/>
                    </a:lnTo>
                    <a:lnTo>
                      <a:pt x="658" y="7281"/>
                    </a:lnTo>
                    <a:lnTo>
                      <a:pt x="602" y="7307"/>
                    </a:lnTo>
                    <a:lnTo>
                      <a:pt x="544" y="7332"/>
                    </a:lnTo>
                    <a:lnTo>
                      <a:pt x="542" y="7336"/>
                    </a:lnTo>
                    <a:lnTo>
                      <a:pt x="535" y="7348"/>
                    </a:lnTo>
                    <a:lnTo>
                      <a:pt x="524" y="7365"/>
                    </a:lnTo>
                    <a:lnTo>
                      <a:pt x="511" y="7389"/>
                    </a:lnTo>
                    <a:lnTo>
                      <a:pt x="494" y="7415"/>
                    </a:lnTo>
                    <a:lnTo>
                      <a:pt x="477" y="7446"/>
                    </a:lnTo>
                    <a:lnTo>
                      <a:pt x="457" y="7479"/>
                    </a:lnTo>
                    <a:lnTo>
                      <a:pt x="438" y="7513"/>
                    </a:lnTo>
                    <a:lnTo>
                      <a:pt x="428" y="7528"/>
                    </a:lnTo>
                    <a:lnTo>
                      <a:pt x="417" y="7544"/>
                    </a:lnTo>
                    <a:lnTo>
                      <a:pt x="405" y="7556"/>
                    </a:lnTo>
                    <a:lnTo>
                      <a:pt x="394" y="7569"/>
                    </a:lnTo>
                    <a:lnTo>
                      <a:pt x="381" y="7579"/>
                    </a:lnTo>
                    <a:lnTo>
                      <a:pt x="369" y="7589"/>
                    </a:lnTo>
                    <a:lnTo>
                      <a:pt x="356" y="7597"/>
                    </a:lnTo>
                    <a:lnTo>
                      <a:pt x="342" y="7605"/>
                    </a:lnTo>
                    <a:lnTo>
                      <a:pt x="329" y="7611"/>
                    </a:lnTo>
                    <a:lnTo>
                      <a:pt x="316" y="7616"/>
                    </a:lnTo>
                    <a:lnTo>
                      <a:pt x="301" y="7621"/>
                    </a:lnTo>
                    <a:lnTo>
                      <a:pt x="288" y="7625"/>
                    </a:lnTo>
                    <a:lnTo>
                      <a:pt x="260" y="7632"/>
                    </a:lnTo>
                    <a:lnTo>
                      <a:pt x="232" y="7636"/>
                    </a:lnTo>
                    <a:lnTo>
                      <a:pt x="180" y="7644"/>
                    </a:lnTo>
                    <a:lnTo>
                      <a:pt x="131" y="7652"/>
                    </a:lnTo>
                    <a:lnTo>
                      <a:pt x="121" y="7655"/>
                    </a:lnTo>
                    <a:lnTo>
                      <a:pt x="111" y="7658"/>
                    </a:lnTo>
                    <a:lnTo>
                      <a:pt x="102" y="7662"/>
                    </a:lnTo>
                    <a:lnTo>
                      <a:pt x="93" y="7667"/>
                    </a:lnTo>
                    <a:lnTo>
                      <a:pt x="85" y="7672"/>
                    </a:lnTo>
                    <a:lnTo>
                      <a:pt x="78" y="7678"/>
                    </a:lnTo>
                    <a:lnTo>
                      <a:pt x="72" y="7685"/>
                    </a:lnTo>
                    <a:lnTo>
                      <a:pt x="67" y="7693"/>
                    </a:lnTo>
                    <a:lnTo>
                      <a:pt x="57" y="7706"/>
                    </a:lnTo>
                    <a:lnTo>
                      <a:pt x="48" y="7720"/>
                    </a:lnTo>
                    <a:lnTo>
                      <a:pt x="41" y="7734"/>
                    </a:lnTo>
                    <a:lnTo>
                      <a:pt x="34" y="7749"/>
                    </a:lnTo>
                    <a:lnTo>
                      <a:pt x="28" y="7765"/>
                    </a:lnTo>
                    <a:lnTo>
                      <a:pt x="22" y="7781"/>
                    </a:lnTo>
                    <a:lnTo>
                      <a:pt x="17" y="7798"/>
                    </a:lnTo>
                    <a:lnTo>
                      <a:pt x="13" y="7814"/>
                    </a:lnTo>
                    <a:lnTo>
                      <a:pt x="10" y="7831"/>
                    </a:lnTo>
                    <a:lnTo>
                      <a:pt x="7" y="7847"/>
                    </a:lnTo>
                    <a:lnTo>
                      <a:pt x="5" y="7864"/>
                    </a:lnTo>
                    <a:lnTo>
                      <a:pt x="3" y="7881"/>
                    </a:lnTo>
                    <a:lnTo>
                      <a:pt x="1" y="7915"/>
                    </a:lnTo>
                    <a:lnTo>
                      <a:pt x="0" y="7947"/>
                    </a:lnTo>
                    <a:lnTo>
                      <a:pt x="1" y="7978"/>
                    </a:lnTo>
                    <a:lnTo>
                      <a:pt x="2" y="8006"/>
                    </a:lnTo>
                    <a:lnTo>
                      <a:pt x="4" y="8033"/>
                    </a:lnTo>
                    <a:lnTo>
                      <a:pt x="7" y="8056"/>
                    </a:lnTo>
                    <a:lnTo>
                      <a:pt x="11" y="8087"/>
                    </a:lnTo>
                    <a:lnTo>
                      <a:pt x="13" y="8100"/>
                    </a:lnTo>
                    <a:lnTo>
                      <a:pt x="100" y="8108"/>
                    </a:lnTo>
                    <a:lnTo>
                      <a:pt x="185" y="8116"/>
                    </a:lnTo>
                    <a:lnTo>
                      <a:pt x="270" y="8124"/>
                    </a:lnTo>
                    <a:lnTo>
                      <a:pt x="356" y="8132"/>
                    </a:lnTo>
                    <a:lnTo>
                      <a:pt x="441" y="8139"/>
                    </a:lnTo>
                    <a:lnTo>
                      <a:pt x="526" y="8145"/>
                    </a:lnTo>
                    <a:lnTo>
                      <a:pt x="611" y="8150"/>
                    </a:lnTo>
                    <a:lnTo>
                      <a:pt x="696" y="8155"/>
                    </a:lnTo>
                    <a:lnTo>
                      <a:pt x="780" y="8160"/>
                    </a:lnTo>
                    <a:lnTo>
                      <a:pt x="866" y="8164"/>
                    </a:lnTo>
                    <a:lnTo>
                      <a:pt x="950" y="8169"/>
                    </a:lnTo>
                    <a:lnTo>
                      <a:pt x="1034" y="8172"/>
                    </a:lnTo>
                    <a:lnTo>
                      <a:pt x="1119" y="8175"/>
                    </a:lnTo>
                    <a:lnTo>
                      <a:pt x="1203" y="8178"/>
                    </a:lnTo>
                    <a:lnTo>
                      <a:pt x="1287" y="8180"/>
                    </a:lnTo>
                    <a:lnTo>
                      <a:pt x="1372" y="8182"/>
                    </a:lnTo>
                    <a:lnTo>
                      <a:pt x="1383" y="8137"/>
                    </a:lnTo>
                    <a:lnTo>
                      <a:pt x="1392" y="8093"/>
                    </a:lnTo>
                    <a:lnTo>
                      <a:pt x="1399" y="8047"/>
                    </a:lnTo>
                    <a:lnTo>
                      <a:pt x="1405" y="8003"/>
                    </a:lnTo>
                    <a:lnTo>
                      <a:pt x="1411" y="7958"/>
                    </a:lnTo>
                    <a:lnTo>
                      <a:pt x="1416" y="7914"/>
                    </a:lnTo>
                    <a:lnTo>
                      <a:pt x="1420" y="7869"/>
                    </a:lnTo>
                    <a:lnTo>
                      <a:pt x="1424" y="7824"/>
                    </a:lnTo>
                    <a:lnTo>
                      <a:pt x="1429" y="7780"/>
                    </a:lnTo>
                    <a:lnTo>
                      <a:pt x="1434" y="7735"/>
                    </a:lnTo>
                    <a:lnTo>
                      <a:pt x="1440" y="7691"/>
                    </a:lnTo>
                    <a:lnTo>
                      <a:pt x="1449" y="7646"/>
                    </a:lnTo>
                    <a:lnTo>
                      <a:pt x="1458" y="7601"/>
                    </a:lnTo>
                    <a:lnTo>
                      <a:pt x="1469" y="7556"/>
                    </a:lnTo>
                    <a:lnTo>
                      <a:pt x="1475" y="7535"/>
                    </a:lnTo>
                    <a:lnTo>
                      <a:pt x="1483" y="7512"/>
                    </a:lnTo>
                    <a:lnTo>
                      <a:pt x="1491" y="7489"/>
                    </a:lnTo>
                    <a:lnTo>
                      <a:pt x="1499" y="7467"/>
                    </a:lnTo>
                    <a:lnTo>
                      <a:pt x="1512" y="7421"/>
                    </a:lnTo>
                    <a:lnTo>
                      <a:pt x="1525" y="7373"/>
                    </a:lnTo>
                    <a:lnTo>
                      <a:pt x="1534" y="7327"/>
                    </a:lnTo>
                    <a:lnTo>
                      <a:pt x="1542" y="7279"/>
                    </a:lnTo>
                    <a:lnTo>
                      <a:pt x="1549" y="7232"/>
                    </a:lnTo>
                    <a:lnTo>
                      <a:pt x="1555" y="7184"/>
                    </a:lnTo>
                    <a:lnTo>
                      <a:pt x="1558" y="7136"/>
                    </a:lnTo>
                    <a:lnTo>
                      <a:pt x="1560" y="7088"/>
                    </a:lnTo>
                    <a:lnTo>
                      <a:pt x="1562" y="7039"/>
                    </a:lnTo>
                    <a:lnTo>
                      <a:pt x="1562" y="6991"/>
                    </a:lnTo>
                    <a:lnTo>
                      <a:pt x="1562" y="6943"/>
                    </a:lnTo>
                    <a:lnTo>
                      <a:pt x="1561" y="6895"/>
                    </a:lnTo>
                    <a:lnTo>
                      <a:pt x="1557" y="6797"/>
                    </a:lnTo>
                    <a:lnTo>
                      <a:pt x="1551" y="6699"/>
                    </a:lnTo>
                    <a:lnTo>
                      <a:pt x="1547" y="6603"/>
                    </a:lnTo>
                    <a:lnTo>
                      <a:pt x="1543" y="6505"/>
                    </a:lnTo>
                    <a:lnTo>
                      <a:pt x="1542" y="6457"/>
                    </a:lnTo>
                    <a:lnTo>
                      <a:pt x="1542" y="6409"/>
                    </a:lnTo>
                    <a:lnTo>
                      <a:pt x="1542" y="6360"/>
                    </a:lnTo>
                    <a:lnTo>
                      <a:pt x="1543" y="6312"/>
                    </a:lnTo>
                    <a:lnTo>
                      <a:pt x="1546" y="6264"/>
                    </a:lnTo>
                    <a:lnTo>
                      <a:pt x="1549" y="6215"/>
                    </a:lnTo>
                    <a:lnTo>
                      <a:pt x="1555" y="6168"/>
                    </a:lnTo>
                    <a:lnTo>
                      <a:pt x="1562" y="6121"/>
                    </a:lnTo>
                    <a:lnTo>
                      <a:pt x="1569" y="6074"/>
                    </a:lnTo>
                    <a:lnTo>
                      <a:pt x="1579" y="6026"/>
                    </a:lnTo>
                    <a:lnTo>
                      <a:pt x="1592" y="5979"/>
                    </a:lnTo>
                    <a:lnTo>
                      <a:pt x="1605" y="5932"/>
                    </a:lnTo>
                    <a:close/>
                  </a:path>
                </a:pathLst>
              </a:custGeom>
              <a:solidFill>
                <a:srgbClr val="9589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8213762" y="3971930"/>
                <a:ext cx="144463" cy="158750"/>
              </a:xfrm>
              <a:custGeom>
                <a:avLst/>
                <a:gdLst/>
                <a:ahLst/>
                <a:cxnLst>
                  <a:cxn ang="0">
                    <a:pos x="582" y="341"/>
                  </a:cxn>
                  <a:cxn ang="0">
                    <a:pos x="573" y="402"/>
                  </a:cxn>
                  <a:cxn ang="0">
                    <a:pos x="557" y="460"/>
                  </a:cxn>
                  <a:cxn ang="0">
                    <a:pos x="536" y="516"/>
                  </a:cxn>
                  <a:cxn ang="0">
                    <a:pos x="492" y="604"/>
                  </a:cxn>
                  <a:cxn ang="0">
                    <a:pos x="427" y="701"/>
                  </a:cxn>
                  <a:cxn ang="0">
                    <a:pos x="319" y="840"/>
                  </a:cxn>
                  <a:cxn ang="0">
                    <a:pos x="268" y="920"/>
                  </a:cxn>
                  <a:cxn ang="0">
                    <a:pos x="234" y="1006"/>
                  </a:cxn>
                  <a:cxn ang="0">
                    <a:pos x="210" y="1095"/>
                  </a:cxn>
                  <a:cxn ang="0">
                    <a:pos x="194" y="1189"/>
                  </a:cxn>
                  <a:cxn ang="0">
                    <a:pos x="172" y="1379"/>
                  </a:cxn>
                  <a:cxn ang="0">
                    <a:pos x="149" y="1503"/>
                  </a:cxn>
                  <a:cxn ang="0">
                    <a:pos x="121" y="1594"/>
                  </a:cxn>
                  <a:cxn ang="0">
                    <a:pos x="81" y="1682"/>
                  </a:cxn>
                  <a:cxn ang="0">
                    <a:pos x="24" y="1763"/>
                  </a:cxn>
                  <a:cxn ang="0">
                    <a:pos x="57" y="1794"/>
                  </a:cxn>
                  <a:cxn ang="0">
                    <a:pos x="128" y="1789"/>
                  </a:cxn>
                  <a:cxn ang="0">
                    <a:pos x="186" y="1770"/>
                  </a:cxn>
                  <a:cxn ang="0">
                    <a:pos x="233" y="1741"/>
                  </a:cxn>
                  <a:cxn ang="0">
                    <a:pos x="271" y="1704"/>
                  </a:cxn>
                  <a:cxn ang="0">
                    <a:pos x="301" y="1661"/>
                  </a:cxn>
                  <a:cxn ang="0">
                    <a:pos x="328" y="1613"/>
                  </a:cxn>
                  <a:cxn ang="0">
                    <a:pos x="373" y="1515"/>
                  </a:cxn>
                  <a:cxn ang="0">
                    <a:pos x="406" y="1455"/>
                  </a:cxn>
                  <a:cxn ang="0">
                    <a:pos x="444" y="1410"/>
                  </a:cxn>
                  <a:cxn ang="0">
                    <a:pos x="502" y="1356"/>
                  </a:cxn>
                  <a:cxn ang="0">
                    <a:pos x="608" y="1235"/>
                  </a:cxn>
                  <a:cxn ang="0">
                    <a:pos x="703" y="1100"/>
                  </a:cxn>
                  <a:cxn ang="0">
                    <a:pos x="787" y="956"/>
                  </a:cxn>
                  <a:cxn ang="0">
                    <a:pos x="860" y="806"/>
                  </a:cxn>
                  <a:cxn ang="0">
                    <a:pos x="915" y="682"/>
                  </a:cxn>
                  <a:cxn ang="0">
                    <a:pos x="959" y="620"/>
                  </a:cxn>
                  <a:cxn ang="0">
                    <a:pos x="1012" y="571"/>
                  </a:cxn>
                  <a:cxn ang="0">
                    <a:pos x="1072" y="533"/>
                  </a:cxn>
                  <a:cxn ang="0">
                    <a:pos x="1137" y="506"/>
                  </a:cxn>
                  <a:cxn ang="0">
                    <a:pos x="1208" y="487"/>
                  </a:cxn>
                  <a:cxn ang="0">
                    <a:pos x="1282" y="476"/>
                  </a:cxn>
                  <a:cxn ang="0">
                    <a:pos x="1413" y="467"/>
                  </a:cxn>
                  <a:cxn ang="0">
                    <a:pos x="1574" y="471"/>
                  </a:cxn>
                  <a:cxn ang="0">
                    <a:pos x="1636" y="354"/>
                  </a:cxn>
                  <a:cxn ang="0">
                    <a:pos x="1639" y="176"/>
                  </a:cxn>
                  <a:cxn ang="0">
                    <a:pos x="1632" y="58"/>
                  </a:cxn>
                  <a:cxn ang="0">
                    <a:pos x="1575" y="3"/>
                  </a:cxn>
                  <a:cxn ang="0">
                    <a:pos x="1425" y="9"/>
                  </a:cxn>
                  <a:cxn ang="0">
                    <a:pos x="1277" y="16"/>
                  </a:cxn>
                  <a:cxn ang="0">
                    <a:pos x="1130" y="28"/>
                  </a:cxn>
                  <a:cxn ang="0">
                    <a:pos x="987" y="45"/>
                  </a:cxn>
                  <a:cxn ang="0">
                    <a:pos x="849" y="73"/>
                  </a:cxn>
                  <a:cxn ang="0">
                    <a:pos x="790" y="103"/>
                  </a:cxn>
                  <a:cxn ang="0">
                    <a:pos x="732" y="141"/>
                  </a:cxn>
                  <a:cxn ang="0">
                    <a:pos x="680" y="184"/>
                  </a:cxn>
                  <a:cxn ang="0">
                    <a:pos x="632" y="232"/>
                  </a:cxn>
                  <a:cxn ang="0">
                    <a:pos x="594" y="282"/>
                  </a:cxn>
                </a:cxnLst>
                <a:rect l="0" t="0" r="r" b="b"/>
                <a:pathLst>
                  <a:path w="1640" h="1794">
                    <a:moveTo>
                      <a:pt x="584" y="299"/>
                    </a:moveTo>
                    <a:lnTo>
                      <a:pt x="583" y="319"/>
                    </a:lnTo>
                    <a:lnTo>
                      <a:pt x="582" y="341"/>
                    </a:lnTo>
                    <a:lnTo>
                      <a:pt x="580" y="361"/>
                    </a:lnTo>
                    <a:lnTo>
                      <a:pt x="577" y="381"/>
                    </a:lnTo>
                    <a:lnTo>
                      <a:pt x="573" y="402"/>
                    </a:lnTo>
                    <a:lnTo>
                      <a:pt x="569" y="421"/>
                    </a:lnTo>
                    <a:lnTo>
                      <a:pt x="564" y="441"/>
                    </a:lnTo>
                    <a:lnTo>
                      <a:pt x="557" y="460"/>
                    </a:lnTo>
                    <a:lnTo>
                      <a:pt x="551" y="479"/>
                    </a:lnTo>
                    <a:lnTo>
                      <a:pt x="544" y="497"/>
                    </a:lnTo>
                    <a:lnTo>
                      <a:pt x="536" y="516"/>
                    </a:lnTo>
                    <a:lnTo>
                      <a:pt x="528" y="534"/>
                    </a:lnTo>
                    <a:lnTo>
                      <a:pt x="510" y="569"/>
                    </a:lnTo>
                    <a:lnTo>
                      <a:pt x="492" y="604"/>
                    </a:lnTo>
                    <a:lnTo>
                      <a:pt x="471" y="637"/>
                    </a:lnTo>
                    <a:lnTo>
                      <a:pt x="449" y="669"/>
                    </a:lnTo>
                    <a:lnTo>
                      <a:pt x="427" y="701"/>
                    </a:lnTo>
                    <a:lnTo>
                      <a:pt x="405" y="730"/>
                    </a:lnTo>
                    <a:lnTo>
                      <a:pt x="360" y="788"/>
                    </a:lnTo>
                    <a:lnTo>
                      <a:pt x="319" y="840"/>
                    </a:lnTo>
                    <a:lnTo>
                      <a:pt x="299" y="866"/>
                    </a:lnTo>
                    <a:lnTo>
                      <a:pt x="283" y="893"/>
                    </a:lnTo>
                    <a:lnTo>
                      <a:pt x="268" y="920"/>
                    </a:lnTo>
                    <a:lnTo>
                      <a:pt x="255" y="948"/>
                    </a:lnTo>
                    <a:lnTo>
                      <a:pt x="243" y="977"/>
                    </a:lnTo>
                    <a:lnTo>
                      <a:pt x="234" y="1006"/>
                    </a:lnTo>
                    <a:lnTo>
                      <a:pt x="224" y="1035"/>
                    </a:lnTo>
                    <a:lnTo>
                      <a:pt x="217" y="1065"/>
                    </a:lnTo>
                    <a:lnTo>
                      <a:pt x="210" y="1095"/>
                    </a:lnTo>
                    <a:lnTo>
                      <a:pt x="204" y="1126"/>
                    </a:lnTo>
                    <a:lnTo>
                      <a:pt x="199" y="1157"/>
                    </a:lnTo>
                    <a:lnTo>
                      <a:pt x="194" y="1189"/>
                    </a:lnTo>
                    <a:lnTo>
                      <a:pt x="186" y="1251"/>
                    </a:lnTo>
                    <a:lnTo>
                      <a:pt x="179" y="1315"/>
                    </a:lnTo>
                    <a:lnTo>
                      <a:pt x="172" y="1379"/>
                    </a:lnTo>
                    <a:lnTo>
                      <a:pt x="162" y="1441"/>
                    </a:lnTo>
                    <a:lnTo>
                      <a:pt x="155" y="1472"/>
                    </a:lnTo>
                    <a:lnTo>
                      <a:pt x="149" y="1503"/>
                    </a:lnTo>
                    <a:lnTo>
                      <a:pt x="141" y="1534"/>
                    </a:lnTo>
                    <a:lnTo>
                      <a:pt x="132" y="1565"/>
                    </a:lnTo>
                    <a:lnTo>
                      <a:pt x="121" y="1594"/>
                    </a:lnTo>
                    <a:lnTo>
                      <a:pt x="110" y="1624"/>
                    </a:lnTo>
                    <a:lnTo>
                      <a:pt x="97" y="1653"/>
                    </a:lnTo>
                    <a:lnTo>
                      <a:pt x="81" y="1682"/>
                    </a:lnTo>
                    <a:lnTo>
                      <a:pt x="65" y="1709"/>
                    </a:lnTo>
                    <a:lnTo>
                      <a:pt x="45" y="1736"/>
                    </a:lnTo>
                    <a:lnTo>
                      <a:pt x="24" y="1763"/>
                    </a:lnTo>
                    <a:lnTo>
                      <a:pt x="0" y="1789"/>
                    </a:lnTo>
                    <a:lnTo>
                      <a:pt x="29" y="1792"/>
                    </a:lnTo>
                    <a:lnTo>
                      <a:pt x="57" y="1794"/>
                    </a:lnTo>
                    <a:lnTo>
                      <a:pt x="82" y="1794"/>
                    </a:lnTo>
                    <a:lnTo>
                      <a:pt x="106" y="1792"/>
                    </a:lnTo>
                    <a:lnTo>
                      <a:pt x="128" y="1789"/>
                    </a:lnTo>
                    <a:lnTo>
                      <a:pt x="148" y="1783"/>
                    </a:lnTo>
                    <a:lnTo>
                      <a:pt x="168" y="1777"/>
                    </a:lnTo>
                    <a:lnTo>
                      <a:pt x="186" y="1770"/>
                    </a:lnTo>
                    <a:lnTo>
                      <a:pt x="203" y="1762"/>
                    </a:lnTo>
                    <a:lnTo>
                      <a:pt x="218" y="1753"/>
                    </a:lnTo>
                    <a:lnTo>
                      <a:pt x="233" y="1741"/>
                    </a:lnTo>
                    <a:lnTo>
                      <a:pt x="247" y="1730"/>
                    </a:lnTo>
                    <a:lnTo>
                      <a:pt x="259" y="1718"/>
                    </a:lnTo>
                    <a:lnTo>
                      <a:pt x="271" y="1704"/>
                    </a:lnTo>
                    <a:lnTo>
                      <a:pt x="282" y="1690"/>
                    </a:lnTo>
                    <a:lnTo>
                      <a:pt x="292" y="1676"/>
                    </a:lnTo>
                    <a:lnTo>
                      <a:pt x="301" y="1661"/>
                    </a:lnTo>
                    <a:lnTo>
                      <a:pt x="311" y="1646"/>
                    </a:lnTo>
                    <a:lnTo>
                      <a:pt x="320" y="1629"/>
                    </a:lnTo>
                    <a:lnTo>
                      <a:pt x="328" y="1613"/>
                    </a:lnTo>
                    <a:lnTo>
                      <a:pt x="344" y="1580"/>
                    </a:lnTo>
                    <a:lnTo>
                      <a:pt x="358" y="1547"/>
                    </a:lnTo>
                    <a:lnTo>
                      <a:pt x="373" y="1515"/>
                    </a:lnTo>
                    <a:lnTo>
                      <a:pt x="389" y="1483"/>
                    </a:lnTo>
                    <a:lnTo>
                      <a:pt x="397" y="1469"/>
                    </a:lnTo>
                    <a:lnTo>
                      <a:pt x="406" y="1455"/>
                    </a:lnTo>
                    <a:lnTo>
                      <a:pt x="416" y="1440"/>
                    </a:lnTo>
                    <a:lnTo>
                      <a:pt x="425" y="1428"/>
                    </a:lnTo>
                    <a:lnTo>
                      <a:pt x="444" y="1410"/>
                    </a:lnTo>
                    <a:lnTo>
                      <a:pt x="464" y="1393"/>
                    </a:lnTo>
                    <a:lnTo>
                      <a:pt x="483" y="1374"/>
                    </a:lnTo>
                    <a:lnTo>
                      <a:pt x="502" y="1356"/>
                    </a:lnTo>
                    <a:lnTo>
                      <a:pt x="539" y="1317"/>
                    </a:lnTo>
                    <a:lnTo>
                      <a:pt x="574" y="1277"/>
                    </a:lnTo>
                    <a:lnTo>
                      <a:pt x="608" y="1235"/>
                    </a:lnTo>
                    <a:lnTo>
                      <a:pt x="641" y="1191"/>
                    </a:lnTo>
                    <a:lnTo>
                      <a:pt x="673" y="1146"/>
                    </a:lnTo>
                    <a:lnTo>
                      <a:pt x="703" y="1100"/>
                    </a:lnTo>
                    <a:lnTo>
                      <a:pt x="732" y="1053"/>
                    </a:lnTo>
                    <a:lnTo>
                      <a:pt x="761" y="1005"/>
                    </a:lnTo>
                    <a:lnTo>
                      <a:pt x="787" y="956"/>
                    </a:lnTo>
                    <a:lnTo>
                      <a:pt x="812" y="907"/>
                    </a:lnTo>
                    <a:lnTo>
                      <a:pt x="837" y="857"/>
                    </a:lnTo>
                    <a:lnTo>
                      <a:pt x="860" y="806"/>
                    </a:lnTo>
                    <a:lnTo>
                      <a:pt x="881" y="756"/>
                    </a:lnTo>
                    <a:lnTo>
                      <a:pt x="902" y="706"/>
                    </a:lnTo>
                    <a:lnTo>
                      <a:pt x="915" y="682"/>
                    </a:lnTo>
                    <a:lnTo>
                      <a:pt x="929" y="659"/>
                    </a:lnTo>
                    <a:lnTo>
                      <a:pt x="944" y="639"/>
                    </a:lnTo>
                    <a:lnTo>
                      <a:pt x="959" y="620"/>
                    </a:lnTo>
                    <a:lnTo>
                      <a:pt x="976" y="602"/>
                    </a:lnTo>
                    <a:lnTo>
                      <a:pt x="993" y="586"/>
                    </a:lnTo>
                    <a:lnTo>
                      <a:pt x="1012" y="571"/>
                    </a:lnTo>
                    <a:lnTo>
                      <a:pt x="1031" y="558"/>
                    </a:lnTo>
                    <a:lnTo>
                      <a:pt x="1051" y="544"/>
                    </a:lnTo>
                    <a:lnTo>
                      <a:pt x="1072" y="533"/>
                    </a:lnTo>
                    <a:lnTo>
                      <a:pt x="1093" y="523"/>
                    </a:lnTo>
                    <a:lnTo>
                      <a:pt x="1115" y="514"/>
                    </a:lnTo>
                    <a:lnTo>
                      <a:pt x="1137" y="506"/>
                    </a:lnTo>
                    <a:lnTo>
                      <a:pt x="1160" y="498"/>
                    </a:lnTo>
                    <a:lnTo>
                      <a:pt x="1184" y="492"/>
                    </a:lnTo>
                    <a:lnTo>
                      <a:pt x="1208" y="487"/>
                    </a:lnTo>
                    <a:lnTo>
                      <a:pt x="1232" y="482"/>
                    </a:lnTo>
                    <a:lnTo>
                      <a:pt x="1258" y="479"/>
                    </a:lnTo>
                    <a:lnTo>
                      <a:pt x="1282" y="476"/>
                    </a:lnTo>
                    <a:lnTo>
                      <a:pt x="1308" y="472"/>
                    </a:lnTo>
                    <a:lnTo>
                      <a:pt x="1360" y="469"/>
                    </a:lnTo>
                    <a:lnTo>
                      <a:pt x="1413" y="467"/>
                    </a:lnTo>
                    <a:lnTo>
                      <a:pt x="1466" y="468"/>
                    </a:lnTo>
                    <a:lnTo>
                      <a:pt x="1521" y="469"/>
                    </a:lnTo>
                    <a:lnTo>
                      <a:pt x="1574" y="471"/>
                    </a:lnTo>
                    <a:lnTo>
                      <a:pt x="1628" y="473"/>
                    </a:lnTo>
                    <a:lnTo>
                      <a:pt x="1632" y="414"/>
                    </a:lnTo>
                    <a:lnTo>
                      <a:pt x="1636" y="354"/>
                    </a:lnTo>
                    <a:lnTo>
                      <a:pt x="1639" y="295"/>
                    </a:lnTo>
                    <a:lnTo>
                      <a:pt x="1640" y="235"/>
                    </a:lnTo>
                    <a:lnTo>
                      <a:pt x="1639" y="176"/>
                    </a:lnTo>
                    <a:lnTo>
                      <a:pt x="1637" y="117"/>
                    </a:lnTo>
                    <a:lnTo>
                      <a:pt x="1635" y="87"/>
                    </a:lnTo>
                    <a:lnTo>
                      <a:pt x="1632" y="58"/>
                    </a:lnTo>
                    <a:lnTo>
                      <a:pt x="1629" y="29"/>
                    </a:lnTo>
                    <a:lnTo>
                      <a:pt x="1625" y="0"/>
                    </a:lnTo>
                    <a:lnTo>
                      <a:pt x="1575" y="3"/>
                    </a:lnTo>
                    <a:lnTo>
                      <a:pt x="1525" y="5"/>
                    </a:lnTo>
                    <a:lnTo>
                      <a:pt x="1476" y="7"/>
                    </a:lnTo>
                    <a:lnTo>
                      <a:pt x="1425" y="9"/>
                    </a:lnTo>
                    <a:lnTo>
                      <a:pt x="1376" y="11"/>
                    </a:lnTo>
                    <a:lnTo>
                      <a:pt x="1327" y="13"/>
                    </a:lnTo>
                    <a:lnTo>
                      <a:pt x="1277" y="16"/>
                    </a:lnTo>
                    <a:lnTo>
                      <a:pt x="1228" y="19"/>
                    </a:lnTo>
                    <a:lnTo>
                      <a:pt x="1178" y="22"/>
                    </a:lnTo>
                    <a:lnTo>
                      <a:pt x="1130" y="28"/>
                    </a:lnTo>
                    <a:lnTo>
                      <a:pt x="1082" y="32"/>
                    </a:lnTo>
                    <a:lnTo>
                      <a:pt x="1035" y="38"/>
                    </a:lnTo>
                    <a:lnTo>
                      <a:pt x="987" y="45"/>
                    </a:lnTo>
                    <a:lnTo>
                      <a:pt x="940" y="53"/>
                    </a:lnTo>
                    <a:lnTo>
                      <a:pt x="895" y="63"/>
                    </a:lnTo>
                    <a:lnTo>
                      <a:pt x="849" y="73"/>
                    </a:lnTo>
                    <a:lnTo>
                      <a:pt x="829" y="82"/>
                    </a:lnTo>
                    <a:lnTo>
                      <a:pt x="809" y="92"/>
                    </a:lnTo>
                    <a:lnTo>
                      <a:pt x="790" y="103"/>
                    </a:lnTo>
                    <a:lnTo>
                      <a:pt x="770" y="115"/>
                    </a:lnTo>
                    <a:lnTo>
                      <a:pt x="752" y="127"/>
                    </a:lnTo>
                    <a:lnTo>
                      <a:pt x="732" y="141"/>
                    </a:lnTo>
                    <a:lnTo>
                      <a:pt x="715" y="155"/>
                    </a:lnTo>
                    <a:lnTo>
                      <a:pt x="696" y="169"/>
                    </a:lnTo>
                    <a:lnTo>
                      <a:pt x="680" y="184"/>
                    </a:lnTo>
                    <a:lnTo>
                      <a:pt x="663" y="200"/>
                    </a:lnTo>
                    <a:lnTo>
                      <a:pt x="648" y="216"/>
                    </a:lnTo>
                    <a:lnTo>
                      <a:pt x="632" y="232"/>
                    </a:lnTo>
                    <a:lnTo>
                      <a:pt x="619" y="248"/>
                    </a:lnTo>
                    <a:lnTo>
                      <a:pt x="606" y="265"/>
                    </a:lnTo>
                    <a:lnTo>
                      <a:pt x="594" y="282"/>
                    </a:lnTo>
                    <a:lnTo>
                      <a:pt x="584" y="299"/>
                    </a:lnTo>
                    <a:close/>
                  </a:path>
                </a:pathLst>
              </a:custGeom>
              <a:solidFill>
                <a:srgbClr val="7E67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8283615" y="4119568"/>
                <a:ext cx="311151" cy="381000"/>
              </a:xfrm>
              <a:custGeom>
                <a:avLst/>
                <a:gdLst/>
                <a:ahLst/>
                <a:cxnLst>
                  <a:cxn ang="0">
                    <a:pos x="3272" y="2135"/>
                  </a:cxn>
                  <a:cxn ang="0">
                    <a:pos x="3194" y="1966"/>
                  </a:cxn>
                  <a:cxn ang="0">
                    <a:pos x="3073" y="1796"/>
                  </a:cxn>
                  <a:cxn ang="0">
                    <a:pos x="2787" y="1494"/>
                  </a:cxn>
                  <a:cxn ang="0">
                    <a:pos x="2468" y="1217"/>
                  </a:cxn>
                  <a:cxn ang="0">
                    <a:pos x="1930" y="795"/>
                  </a:cxn>
                  <a:cxn ang="0">
                    <a:pos x="1538" y="474"/>
                  </a:cxn>
                  <a:cxn ang="0">
                    <a:pos x="1242" y="187"/>
                  </a:cxn>
                  <a:cxn ang="0">
                    <a:pos x="1044" y="21"/>
                  </a:cxn>
                  <a:cxn ang="0">
                    <a:pos x="869" y="85"/>
                  </a:cxn>
                  <a:cxn ang="0">
                    <a:pos x="636" y="128"/>
                  </a:cxn>
                  <a:cxn ang="0">
                    <a:pos x="409" y="130"/>
                  </a:cxn>
                  <a:cxn ang="0">
                    <a:pos x="366" y="239"/>
                  </a:cxn>
                  <a:cxn ang="0">
                    <a:pos x="387" y="352"/>
                  </a:cxn>
                  <a:cxn ang="0">
                    <a:pos x="453" y="363"/>
                  </a:cxn>
                  <a:cxn ang="0">
                    <a:pos x="472" y="389"/>
                  </a:cxn>
                  <a:cxn ang="0">
                    <a:pos x="480" y="566"/>
                  </a:cxn>
                  <a:cxn ang="0">
                    <a:pos x="496" y="862"/>
                  </a:cxn>
                  <a:cxn ang="0">
                    <a:pos x="481" y="1032"/>
                  </a:cxn>
                  <a:cxn ang="0">
                    <a:pos x="454" y="1119"/>
                  </a:cxn>
                  <a:cxn ang="0">
                    <a:pos x="408" y="1172"/>
                  </a:cxn>
                  <a:cxn ang="0">
                    <a:pos x="338" y="1211"/>
                  </a:cxn>
                  <a:cxn ang="0">
                    <a:pos x="199" y="1261"/>
                  </a:cxn>
                  <a:cxn ang="0">
                    <a:pos x="160" y="1292"/>
                  </a:cxn>
                  <a:cxn ang="0">
                    <a:pos x="72" y="1395"/>
                  </a:cxn>
                  <a:cxn ang="0">
                    <a:pos x="13" y="1540"/>
                  </a:cxn>
                  <a:cxn ang="0">
                    <a:pos x="1" y="1698"/>
                  </a:cxn>
                  <a:cxn ang="0">
                    <a:pos x="30" y="1856"/>
                  </a:cxn>
                  <a:cxn ang="0">
                    <a:pos x="95" y="1997"/>
                  </a:cxn>
                  <a:cxn ang="0">
                    <a:pos x="190" y="2110"/>
                  </a:cxn>
                  <a:cxn ang="0">
                    <a:pos x="323" y="2179"/>
                  </a:cxn>
                  <a:cxn ang="0">
                    <a:pos x="496" y="2204"/>
                  </a:cxn>
                  <a:cxn ang="0">
                    <a:pos x="688" y="2193"/>
                  </a:cxn>
                  <a:cxn ang="0">
                    <a:pos x="892" y="2153"/>
                  </a:cxn>
                  <a:cxn ang="0">
                    <a:pos x="1097" y="2091"/>
                  </a:cxn>
                  <a:cxn ang="0">
                    <a:pos x="1296" y="2015"/>
                  </a:cxn>
                  <a:cxn ang="0">
                    <a:pos x="1540" y="1908"/>
                  </a:cxn>
                  <a:cxn ang="0">
                    <a:pos x="1696" y="1866"/>
                  </a:cxn>
                  <a:cxn ang="0">
                    <a:pos x="1855" y="1843"/>
                  </a:cxn>
                  <a:cxn ang="0">
                    <a:pos x="2178" y="1835"/>
                  </a:cxn>
                  <a:cxn ang="0">
                    <a:pos x="2488" y="1841"/>
                  </a:cxn>
                  <a:cxn ang="0">
                    <a:pos x="2657" y="2217"/>
                  </a:cxn>
                  <a:cxn ang="0">
                    <a:pos x="2770" y="2600"/>
                  </a:cxn>
                  <a:cxn ang="0">
                    <a:pos x="2837" y="2987"/>
                  </a:cxn>
                  <a:cxn ang="0">
                    <a:pos x="2869" y="3377"/>
                  </a:cxn>
                  <a:cxn ang="0">
                    <a:pos x="2874" y="3849"/>
                  </a:cxn>
                  <a:cxn ang="0">
                    <a:pos x="3019" y="4319"/>
                  </a:cxn>
                  <a:cxn ang="0">
                    <a:pos x="3375" y="4296"/>
                  </a:cxn>
                  <a:cxn ang="0">
                    <a:pos x="3514" y="4040"/>
                  </a:cxn>
                  <a:cxn ang="0">
                    <a:pos x="3526" y="3615"/>
                  </a:cxn>
                  <a:cxn ang="0">
                    <a:pos x="3517" y="3308"/>
                  </a:cxn>
                  <a:cxn ang="0">
                    <a:pos x="3487" y="3002"/>
                  </a:cxn>
                  <a:cxn ang="0">
                    <a:pos x="3436" y="2697"/>
                  </a:cxn>
                  <a:cxn ang="0">
                    <a:pos x="3356" y="2397"/>
                  </a:cxn>
                </a:cxnLst>
                <a:rect l="0" t="0" r="r" b="b"/>
                <a:pathLst>
                  <a:path w="3526" h="4321">
                    <a:moveTo>
                      <a:pt x="3337" y="2338"/>
                    </a:moveTo>
                    <a:lnTo>
                      <a:pt x="3317" y="2270"/>
                    </a:lnTo>
                    <a:lnTo>
                      <a:pt x="3296" y="2203"/>
                    </a:lnTo>
                    <a:lnTo>
                      <a:pt x="3284" y="2169"/>
                    </a:lnTo>
                    <a:lnTo>
                      <a:pt x="3272" y="2135"/>
                    </a:lnTo>
                    <a:lnTo>
                      <a:pt x="3259" y="2101"/>
                    </a:lnTo>
                    <a:lnTo>
                      <a:pt x="3244" y="2067"/>
                    </a:lnTo>
                    <a:lnTo>
                      <a:pt x="3229" y="2033"/>
                    </a:lnTo>
                    <a:lnTo>
                      <a:pt x="3212" y="2000"/>
                    </a:lnTo>
                    <a:lnTo>
                      <a:pt x="3194" y="1966"/>
                    </a:lnTo>
                    <a:lnTo>
                      <a:pt x="3173" y="1932"/>
                    </a:lnTo>
                    <a:lnTo>
                      <a:pt x="3151" y="1898"/>
                    </a:lnTo>
                    <a:lnTo>
                      <a:pt x="3127" y="1864"/>
                    </a:lnTo>
                    <a:lnTo>
                      <a:pt x="3100" y="1830"/>
                    </a:lnTo>
                    <a:lnTo>
                      <a:pt x="3073" y="1796"/>
                    </a:lnTo>
                    <a:lnTo>
                      <a:pt x="3018" y="1733"/>
                    </a:lnTo>
                    <a:lnTo>
                      <a:pt x="2963" y="1672"/>
                    </a:lnTo>
                    <a:lnTo>
                      <a:pt x="2905" y="1611"/>
                    </a:lnTo>
                    <a:lnTo>
                      <a:pt x="2846" y="1552"/>
                    </a:lnTo>
                    <a:lnTo>
                      <a:pt x="2787" y="1494"/>
                    </a:lnTo>
                    <a:lnTo>
                      <a:pt x="2725" y="1436"/>
                    </a:lnTo>
                    <a:lnTo>
                      <a:pt x="2662" y="1381"/>
                    </a:lnTo>
                    <a:lnTo>
                      <a:pt x="2599" y="1326"/>
                    </a:lnTo>
                    <a:lnTo>
                      <a:pt x="2534" y="1271"/>
                    </a:lnTo>
                    <a:lnTo>
                      <a:pt x="2468" y="1217"/>
                    </a:lnTo>
                    <a:lnTo>
                      <a:pt x="2402" y="1163"/>
                    </a:lnTo>
                    <a:lnTo>
                      <a:pt x="2335" y="1110"/>
                    </a:lnTo>
                    <a:lnTo>
                      <a:pt x="2201" y="1005"/>
                    </a:lnTo>
                    <a:lnTo>
                      <a:pt x="2065" y="900"/>
                    </a:lnTo>
                    <a:lnTo>
                      <a:pt x="1930" y="795"/>
                    </a:lnTo>
                    <a:lnTo>
                      <a:pt x="1798" y="691"/>
                    </a:lnTo>
                    <a:lnTo>
                      <a:pt x="1732" y="637"/>
                    </a:lnTo>
                    <a:lnTo>
                      <a:pt x="1666" y="584"/>
                    </a:lnTo>
                    <a:lnTo>
                      <a:pt x="1602" y="529"/>
                    </a:lnTo>
                    <a:lnTo>
                      <a:pt x="1538" y="474"/>
                    </a:lnTo>
                    <a:lnTo>
                      <a:pt x="1477" y="418"/>
                    </a:lnTo>
                    <a:lnTo>
                      <a:pt x="1416" y="362"/>
                    </a:lnTo>
                    <a:lnTo>
                      <a:pt x="1356" y="304"/>
                    </a:lnTo>
                    <a:lnTo>
                      <a:pt x="1298" y="246"/>
                    </a:lnTo>
                    <a:lnTo>
                      <a:pt x="1242" y="187"/>
                    </a:lnTo>
                    <a:lnTo>
                      <a:pt x="1188" y="126"/>
                    </a:lnTo>
                    <a:lnTo>
                      <a:pt x="1134" y="64"/>
                    </a:lnTo>
                    <a:lnTo>
                      <a:pt x="1084" y="0"/>
                    </a:lnTo>
                    <a:lnTo>
                      <a:pt x="1063" y="10"/>
                    </a:lnTo>
                    <a:lnTo>
                      <a:pt x="1044" y="21"/>
                    </a:lnTo>
                    <a:lnTo>
                      <a:pt x="1022" y="30"/>
                    </a:lnTo>
                    <a:lnTo>
                      <a:pt x="1002" y="39"/>
                    </a:lnTo>
                    <a:lnTo>
                      <a:pt x="958" y="57"/>
                    </a:lnTo>
                    <a:lnTo>
                      <a:pt x="914" y="72"/>
                    </a:lnTo>
                    <a:lnTo>
                      <a:pt x="869" y="85"/>
                    </a:lnTo>
                    <a:lnTo>
                      <a:pt x="823" y="98"/>
                    </a:lnTo>
                    <a:lnTo>
                      <a:pt x="776" y="107"/>
                    </a:lnTo>
                    <a:lnTo>
                      <a:pt x="730" y="116"/>
                    </a:lnTo>
                    <a:lnTo>
                      <a:pt x="683" y="122"/>
                    </a:lnTo>
                    <a:lnTo>
                      <a:pt x="636" y="128"/>
                    </a:lnTo>
                    <a:lnTo>
                      <a:pt x="589" y="132"/>
                    </a:lnTo>
                    <a:lnTo>
                      <a:pt x="543" y="134"/>
                    </a:lnTo>
                    <a:lnTo>
                      <a:pt x="498" y="134"/>
                    </a:lnTo>
                    <a:lnTo>
                      <a:pt x="453" y="133"/>
                    </a:lnTo>
                    <a:lnTo>
                      <a:pt x="409" y="130"/>
                    </a:lnTo>
                    <a:lnTo>
                      <a:pt x="366" y="126"/>
                    </a:lnTo>
                    <a:lnTo>
                      <a:pt x="366" y="157"/>
                    </a:lnTo>
                    <a:lnTo>
                      <a:pt x="366" y="186"/>
                    </a:lnTo>
                    <a:lnTo>
                      <a:pt x="366" y="213"/>
                    </a:lnTo>
                    <a:lnTo>
                      <a:pt x="366" y="239"/>
                    </a:lnTo>
                    <a:lnTo>
                      <a:pt x="366" y="264"/>
                    </a:lnTo>
                    <a:lnTo>
                      <a:pt x="366" y="291"/>
                    </a:lnTo>
                    <a:lnTo>
                      <a:pt x="366" y="320"/>
                    </a:lnTo>
                    <a:lnTo>
                      <a:pt x="366" y="352"/>
                    </a:lnTo>
                    <a:lnTo>
                      <a:pt x="387" y="352"/>
                    </a:lnTo>
                    <a:lnTo>
                      <a:pt x="405" y="352"/>
                    </a:lnTo>
                    <a:lnTo>
                      <a:pt x="424" y="354"/>
                    </a:lnTo>
                    <a:lnTo>
                      <a:pt x="439" y="357"/>
                    </a:lnTo>
                    <a:lnTo>
                      <a:pt x="446" y="360"/>
                    </a:lnTo>
                    <a:lnTo>
                      <a:pt x="453" y="363"/>
                    </a:lnTo>
                    <a:lnTo>
                      <a:pt x="459" y="366"/>
                    </a:lnTo>
                    <a:lnTo>
                      <a:pt x="464" y="370"/>
                    </a:lnTo>
                    <a:lnTo>
                      <a:pt x="467" y="375"/>
                    </a:lnTo>
                    <a:lnTo>
                      <a:pt x="470" y="381"/>
                    </a:lnTo>
                    <a:lnTo>
                      <a:pt x="472" y="389"/>
                    </a:lnTo>
                    <a:lnTo>
                      <a:pt x="472" y="397"/>
                    </a:lnTo>
                    <a:lnTo>
                      <a:pt x="473" y="439"/>
                    </a:lnTo>
                    <a:lnTo>
                      <a:pt x="475" y="481"/>
                    </a:lnTo>
                    <a:lnTo>
                      <a:pt x="477" y="523"/>
                    </a:lnTo>
                    <a:lnTo>
                      <a:pt x="480" y="566"/>
                    </a:lnTo>
                    <a:lnTo>
                      <a:pt x="486" y="651"/>
                    </a:lnTo>
                    <a:lnTo>
                      <a:pt x="493" y="735"/>
                    </a:lnTo>
                    <a:lnTo>
                      <a:pt x="495" y="778"/>
                    </a:lnTo>
                    <a:lnTo>
                      <a:pt x="496" y="820"/>
                    </a:lnTo>
                    <a:lnTo>
                      <a:pt x="496" y="862"/>
                    </a:lnTo>
                    <a:lnTo>
                      <a:pt x="495" y="904"/>
                    </a:lnTo>
                    <a:lnTo>
                      <a:pt x="493" y="946"/>
                    </a:lnTo>
                    <a:lnTo>
                      <a:pt x="488" y="989"/>
                    </a:lnTo>
                    <a:lnTo>
                      <a:pt x="484" y="1010"/>
                    </a:lnTo>
                    <a:lnTo>
                      <a:pt x="481" y="1032"/>
                    </a:lnTo>
                    <a:lnTo>
                      <a:pt x="477" y="1052"/>
                    </a:lnTo>
                    <a:lnTo>
                      <a:pt x="472" y="1074"/>
                    </a:lnTo>
                    <a:lnTo>
                      <a:pt x="467" y="1090"/>
                    </a:lnTo>
                    <a:lnTo>
                      <a:pt x="461" y="1105"/>
                    </a:lnTo>
                    <a:lnTo>
                      <a:pt x="454" y="1119"/>
                    </a:lnTo>
                    <a:lnTo>
                      <a:pt x="445" y="1131"/>
                    </a:lnTo>
                    <a:lnTo>
                      <a:pt x="437" y="1144"/>
                    </a:lnTo>
                    <a:lnTo>
                      <a:pt x="428" y="1154"/>
                    </a:lnTo>
                    <a:lnTo>
                      <a:pt x="419" y="1163"/>
                    </a:lnTo>
                    <a:lnTo>
                      <a:pt x="408" y="1172"/>
                    </a:lnTo>
                    <a:lnTo>
                      <a:pt x="397" y="1181"/>
                    </a:lnTo>
                    <a:lnTo>
                      <a:pt x="386" y="1188"/>
                    </a:lnTo>
                    <a:lnTo>
                      <a:pt x="374" y="1195"/>
                    </a:lnTo>
                    <a:lnTo>
                      <a:pt x="362" y="1200"/>
                    </a:lnTo>
                    <a:lnTo>
                      <a:pt x="338" y="1211"/>
                    </a:lnTo>
                    <a:lnTo>
                      <a:pt x="314" y="1221"/>
                    </a:lnTo>
                    <a:lnTo>
                      <a:pt x="264" y="1236"/>
                    </a:lnTo>
                    <a:lnTo>
                      <a:pt x="219" y="1252"/>
                    </a:lnTo>
                    <a:lnTo>
                      <a:pt x="209" y="1256"/>
                    </a:lnTo>
                    <a:lnTo>
                      <a:pt x="199" y="1261"/>
                    </a:lnTo>
                    <a:lnTo>
                      <a:pt x="189" y="1266"/>
                    </a:lnTo>
                    <a:lnTo>
                      <a:pt x="181" y="1271"/>
                    </a:lnTo>
                    <a:lnTo>
                      <a:pt x="173" y="1277"/>
                    </a:lnTo>
                    <a:lnTo>
                      <a:pt x="166" y="1284"/>
                    </a:lnTo>
                    <a:lnTo>
                      <a:pt x="160" y="1292"/>
                    </a:lnTo>
                    <a:lnTo>
                      <a:pt x="154" y="1300"/>
                    </a:lnTo>
                    <a:lnTo>
                      <a:pt x="131" y="1321"/>
                    </a:lnTo>
                    <a:lnTo>
                      <a:pt x="109" y="1345"/>
                    </a:lnTo>
                    <a:lnTo>
                      <a:pt x="90" y="1370"/>
                    </a:lnTo>
                    <a:lnTo>
                      <a:pt x="72" y="1395"/>
                    </a:lnTo>
                    <a:lnTo>
                      <a:pt x="57" y="1423"/>
                    </a:lnTo>
                    <a:lnTo>
                      <a:pt x="43" y="1451"/>
                    </a:lnTo>
                    <a:lnTo>
                      <a:pt x="31" y="1480"/>
                    </a:lnTo>
                    <a:lnTo>
                      <a:pt x="22" y="1509"/>
                    </a:lnTo>
                    <a:lnTo>
                      <a:pt x="13" y="1540"/>
                    </a:lnTo>
                    <a:lnTo>
                      <a:pt x="8" y="1571"/>
                    </a:lnTo>
                    <a:lnTo>
                      <a:pt x="4" y="1603"/>
                    </a:lnTo>
                    <a:lnTo>
                      <a:pt x="1" y="1635"/>
                    </a:lnTo>
                    <a:lnTo>
                      <a:pt x="0" y="1667"/>
                    </a:lnTo>
                    <a:lnTo>
                      <a:pt x="1" y="1698"/>
                    </a:lnTo>
                    <a:lnTo>
                      <a:pt x="4" y="1730"/>
                    </a:lnTo>
                    <a:lnTo>
                      <a:pt x="8" y="1762"/>
                    </a:lnTo>
                    <a:lnTo>
                      <a:pt x="15" y="1794"/>
                    </a:lnTo>
                    <a:lnTo>
                      <a:pt x="22" y="1825"/>
                    </a:lnTo>
                    <a:lnTo>
                      <a:pt x="30" y="1856"/>
                    </a:lnTo>
                    <a:lnTo>
                      <a:pt x="40" y="1885"/>
                    </a:lnTo>
                    <a:lnTo>
                      <a:pt x="52" y="1915"/>
                    </a:lnTo>
                    <a:lnTo>
                      <a:pt x="65" y="1944"/>
                    </a:lnTo>
                    <a:lnTo>
                      <a:pt x="79" y="1972"/>
                    </a:lnTo>
                    <a:lnTo>
                      <a:pt x="95" y="1997"/>
                    </a:lnTo>
                    <a:lnTo>
                      <a:pt x="111" y="2023"/>
                    </a:lnTo>
                    <a:lnTo>
                      <a:pt x="130" y="2047"/>
                    </a:lnTo>
                    <a:lnTo>
                      <a:pt x="148" y="2069"/>
                    </a:lnTo>
                    <a:lnTo>
                      <a:pt x="169" y="2091"/>
                    </a:lnTo>
                    <a:lnTo>
                      <a:pt x="190" y="2110"/>
                    </a:lnTo>
                    <a:lnTo>
                      <a:pt x="213" y="2128"/>
                    </a:lnTo>
                    <a:lnTo>
                      <a:pt x="236" y="2143"/>
                    </a:lnTo>
                    <a:lnTo>
                      <a:pt x="260" y="2158"/>
                    </a:lnTo>
                    <a:lnTo>
                      <a:pt x="291" y="2169"/>
                    </a:lnTo>
                    <a:lnTo>
                      <a:pt x="323" y="2179"/>
                    </a:lnTo>
                    <a:lnTo>
                      <a:pt x="355" y="2188"/>
                    </a:lnTo>
                    <a:lnTo>
                      <a:pt x="389" y="2194"/>
                    </a:lnTo>
                    <a:lnTo>
                      <a:pt x="424" y="2199"/>
                    </a:lnTo>
                    <a:lnTo>
                      <a:pt x="460" y="2202"/>
                    </a:lnTo>
                    <a:lnTo>
                      <a:pt x="496" y="2204"/>
                    </a:lnTo>
                    <a:lnTo>
                      <a:pt x="533" y="2205"/>
                    </a:lnTo>
                    <a:lnTo>
                      <a:pt x="571" y="2204"/>
                    </a:lnTo>
                    <a:lnTo>
                      <a:pt x="610" y="2202"/>
                    </a:lnTo>
                    <a:lnTo>
                      <a:pt x="649" y="2198"/>
                    </a:lnTo>
                    <a:lnTo>
                      <a:pt x="688" y="2193"/>
                    </a:lnTo>
                    <a:lnTo>
                      <a:pt x="728" y="2188"/>
                    </a:lnTo>
                    <a:lnTo>
                      <a:pt x="769" y="2180"/>
                    </a:lnTo>
                    <a:lnTo>
                      <a:pt x="809" y="2172"/>
                    </a:lnTo>
                    <a:lnTo>
                      <a:pt x="850" y="2163"/>
                    </a:lnTo>
                    <a:lnTo>
                      <a:pt x="892" y="2153"/>
                    </a:lnTo>
                    <a:lnTo>
                      <a:pt x="933" y="2142"/>
                    </a:lnTo>
                    <a:lnTo>
                      <a:pt x="974" y="2131"/>
                    </a:lnTo>
                    <a:lnTo>
                      <a:pt x="1015" y="2118"/>
                    </a:lnTo>
                    <a:lnTo>
                      <a:pt x="1056" y="2105"/>
                    </a:lnTo>
                    <a:lnTo>
                      <a:pt x="1097" y="2091"/>
                    </a:lnTo>
                    <a:lnTo>
                      <a:pt x="1137" y="2077"/>
                    </a:lnTo>
                    <a:lnTo>
                      <a:pt x="1179" y="2062"/>
                    </a:lnTo>
                    <a:lnTo>
                      <a:pt x="1218" y="2047"/>
                    </a:lnTo>
                    <a:lnTo>
                      <a:pt x="1258" y="2031"/>
                    </a:lnTo>
                    <a:lnTo>
                      <a:pt x="1296" y="2015"/>
                    </a:lnTo>
                    <a:lnTo>
                      <a:pt x="1335" y="1998"/>
                    </a:lnTo>
                    <a:lnTo>
                      <a:pt x="1409" y="1966"/>
                    </a:lnTo>
                    <a:lnTo>
                      <a:pt x="1481" y="1932"/>
                    </a:lnTo>
                    <a:lnTo>
                      <a:pt x="1511" y="1919"/>
                    </a:lnTo>
                    <a:lnTo>
                      <a:pt x="1540" y="1908"/>
                    </a:lnTo>
                    <a:lnTo>
                      <a:pt x="1571" y="1898"/>
                    </a:lnTo>
                    <a:lnTo>
                      <a:pt x="1602" y="1889"/>
                    </a:lnTo>
                    <a:lnTo>
                      <a:pt x="1633" y="1880"/>
                    </a:lnTo>
                    <a:lnTo>
                      <a:pt x="1665" y="1873"/>
                    </a:lnTo>
                    <a:lnTo>
                      <a:pt x="1696" y="1866"/>
                    </a:lnTo>
                    <a:lnTo>
                      <a:pt x="1728" y="1861"/>
                    </a:lnTo>
                    <a:lnTo>
                      <a:pt x="1759" y="1855"/>
                    </a:lnTo>
                    <a:lnTo>
                      <a:pt x="1791" y="1851"/>
                    </a:lnTo>
                    <a:lnTo>
                      <a:pt x="1823" y="1846"/>
                    </a:lnTo>
                    <a:lnTo>
                      <a:pt x="1855" y="1843"/>
                    </a:lnTo>
                    <a:lnTo>
                      <a:pt x="1920" y="1838"/>
                    </a:lnTo>
                    <a:lnTo>
                      <a:pt x="1985" y="1835"/>
                    </a:lnTo>
                    <a:lnTo>
                      <a:pt x="2049" y="1834"/>
                    </a:lnTo>
                    <a:lnTo>
                      <a:pt x="2113" y="1834"/>
                    </a:lnTo>
                    <a:lnTo>
                      <a:pt x="2178" y="1835"/>
                    </a:lnTo>
                    <a:lnTo>
                      <a:pt x="2242" y="1836"/>
                    </a:lnTo>
                    <a:lnTo>
                      <a:pt x="2304" y="1838"/>
                    </a:lnTo>
                    <a:lnTo>
                      <a:pt x="2367" y="1839"/>
                    </a:lnTo>
                    <a:lnTo>
                      <a:pt x="2428" y="1840"/>
                    </a:lnTo>
                    <a:lnTo>
                      <a:pt x="2488" y="1841"/>
                    </a:lnTo>
                    <a:lnTo>
                      <a:pt x="2528" y="1916"/>
                    </a:lnTo>
                    <a:lnTo>
                      <a:pt x="2564" y="1991"/>
                    </a:lnTo>
                    <a:lnTo>
                      <a:pt x="2597" y="2066"/>
                    </a:lnTo>
                    <a:lnTo>
                      <a:pt x="2628" y="2142"/>
                    </a:lnTo>
                    <a:lnTo>
                      <a:pt x="2657" y="2217"/>
                    </a:lnTo>
                    <a:lnTo>
                      <a:pt x="2684" y="2293"/>
                    </a:lnTo>
                    <a:lnTo>
                      <a:pt x="2709" y="2370"/>
                    </a:lnTo>
                    <a:lnTo>
                      <a:pt x="2731" y="2446"/>
                    </a:lnTo>
                    <a:lnTo>
                      <a:pt x="2752" y="2523"/>
                    </a:lnTo>
                    <a:lnTo>
                      <a:pt x="2770" y="2600"/>
                    </a:lnTo>
                    <a:lnTo>
                      <a:pt x="2787" y="2677"/>
                    </a:lnTo>
                    <a:lnTo>
                      <a:pt x="2802" y="2755"/>
                    </a:lnTo>
                    <a:lnTo>
                      <a:pt x="2815" y="2832"/>
                    </a:lnTo>
                    <a:lnTo>
                      <a:pt x="2827" y="2909"/>
                    </a:lnTo>
                    <a:lnTo>
                      <a:pt x="2837" y="2987"/>
                    </a:lnTo>
                    <a:lnTo>
                      <a:pt x="2846" y="3065"/>
                    </a:lnTo>
                    <a:lnTo>
                      <a:pt x="2854" y="3143"/>
                    </a:lnTo>
                    <a:lnTo>
                      <a:pt x="2860" y="3221"/>
                    </a:lnTo>
                    <a:lnTo>
                      <a:pt x="2865" y="3299"/>
                    </a:lnTo>
                    <a:lnTo>
                      <a:pt x="2869" y="3377"/>
                    </a:lnTo>
                    <a:lnTo>
                      <a:pt x="2871" y="3456"/>
                    </a:lnTo>
                    <a:lnTo>
                      <a:pt x="2873" y="3534"/>
                    </a:lnTo>
                    <a:lnTo>
                      <a:pt x="2875" y="3613"/>
                    </a:lnTo>
                    <a:lnTo>
                      <a:pt x="2875" y="3692"/>
                    </a:lnTo>
                    <a:lnTo>
                      <a:pt x="2874" y="3849"/>
                    </a:lnTo>
                    <a:lnTo>
                      <a:pt x="2872" y="4006"/>
                    </a:lnTo>
                    <a:lnTo>
                      <a:pt x="2868" y="4164"/>
                    </a:lnTo>
                    <a:lnTo>
                      <a:pt x="2863" y="4321"/>
                    </a:lnTo>
                    <a:lnTo>
                      <a:pt x="2941" y="4320"/>
                    </a:lnTo>
                    <a:lnTo>
                      <a:pt x="3019" y="4319"/>
                    </a:lnTo>
                    <a:lnTo>
                      <a:pt x="3097" y="4316"/>
                    </a:lnTo>
                    <a:lnTo>
                      <a:pt x="3176" y="4313"/>
                    </a:lnTo>
                    <a:lnTo>
                      <a:pt x="3256" y="4307"/>
                    </a:lnTo>
                    <a:lnTo>
                      <a:pt x="3336" y="4300"/>
                    </a:lnTo>
                    <a:lnTo>
                      <a:pt x="3375" y="4296"/>
                    </a:lnTo>
                    <a:lnTo>
                      <a:pt x="3416" y="4291"/>
                    </a:lnTo>
                    <a:lnTo>
                      <a:pt x="3456" y="4285"/>
                    </a:lnTo>
                    <a:lnTo>
                      <a:pt x="3496" y="4279"/>
                    </a:lnTo>
                    <a:lnTo>
                      <a:pt x="3505" y="4160"/>
                    </a:lnTo>
                    <a:lnTo>
                      <a:pt x="3514" y="4040"/>
                    </a:lnTo>
                    <a:lnTo>
                      <a:pt x="3520" y="3920"/>
                    </a:lnTo>
                    <a:lnTo>
                      <a:pt x="3524" y="3798"/>
                    </a:lnTo>
                    <a:lnTo>
                      <a:pt x="3525" y="3737"/>
                    </a:lnTo>
                    <a:lnTo>
                      <a:pt x="3526" y="3676"/>
                    </a:lnTo>
                    <a:lnTo>
                      <a:pt x="3526" y="3615"/>
                    </a:lnTo>
                    <a:lnTo>
                      <a:pt x="3525" y="3554"/>
                    </a:lnTo>
                    <a:lnTo>
                      <a:pt x="3524" y="3492"/>
                    </a:lnTo>
                    <a:lnTo>
                      <a:pt x="3522" y="3432"/>
                    </a:lnTo>
                    <a:lnTo>
                      <a:pt x="3520" y="3370"/>
                    </a:lnTo>
                    <a:lnTo>
                      <a:pt x="3517" y="3308"/>
                    </a:lnTo>
                    <a:lnTo>
                      <a:pt x="3513" y="3247"/>
                    </a:lnTo>
                    <a:lnTo>
                      <a:pt x="3507" y="3186"/>
                    </a:lnTo>
                    <a:lnTo>
                      <a:pt x="3501" y="3125"/>
                    </a:lnTo>
                    <a:lnTo>
                      <a:pt x="3495" y="3063"/>
                    </a:lnTo>
                    <a:lnTo>
                      <a:pt x="3487" y="3002"/>
                    </a:lnTo>
                    <a:lnTo>
                      <a:pt x="3479" y="2941"/>
                    </a:lnTo>
                    <a:lnTo>
                      <a:pt x="3469" y="2880"/>
                    </a:lnTo>
                    <a:lnTo>
                      <a:pt x="3459" y="2819"/>
                    </a:lnTo>
                    <a:lnTo>
                      <a:pt x="3448" y="2758"/>
                    </a:lnTo>
                    <a:lnTo>
                      <a:pt x="3436" y="2697"/>
                    </a:lnTo>
                    <a:lnTo>
                      <a:pt x="3422" y="2638"/>
                    </a:lnTo>
                    <a:lnTo>
                      <a:pt x="3408" y="2577"/>
                    </a:lnTo>
                    <a:lnTo>
                      <a:pt x="3391" y="2516"/>
                    </a:lnTo>
                    <a:lnTo>
                      <a:pt x="3375" y="2457"/>
                    </a:lnTo>
                    <a:lnTo>
                      <a:pt x="3356" y="2397"/>
                    </a:lnTo>
                    <a:lnTo>
                      <a:pt x="3337" y="2338"/>
                    </a:lnTo>
                    <a:close/>
                  </a:path>
                </a:pathLst>
              </a:custGeom>
              <a:solidFill>
                <a:srgbClr val="9589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7770852" y="3897318"/>
                <a:ext cx="766765" cy="614363"/>
              </a:xfrm>
              <a:custGeom>
                <a:avLst/>
                <a:gdLst/>
                <a:ahLst/>
                <a:cxnLst>
                  <a:cxn ang="0">
                    <a:pos x="7026" y="4554"/>
                  </a:cxn>
                  <a:cxn ang="0">
                    <a:pos x="5998" y="4617"/>
                  </a:cxn>
                  <a:cxn ang="0">
                    <a:pos x="5939" y="3828"/>
                  </a:cxn>
                  <a:cxn ang="0">
                    <a:pos x="6292" y="3517"/>
                  </a:cxn>
                  <a:cxn ang="0">
                    <a:pos x="6174" y="2771"/>
                  </a:cxn>
                  <a:cxn ang="0">
                    <a:pos x="6771" y="2336"/>
                  </a:cxn>
                  <a:cxn ang="0">
                    <a:pos x="6497" y="1701"/>
                  </a:cxn>
                  <a:cxn ang="0">
                    <a:pos x="5568" y="2274"/>
                  </a:cxn>
                  <a:cxn ang="0">
                    <a:pos x="5302" y="3205"/>
                  </a:cxn>
                  <a:cxn ang="0">
                    <a:pos x="4960" y="2633"/>
                  </a:cxn>
                  <a:cxn ang="0">
                    <a:pos x="4863" y="1760"/>
                  </a:cxn>
                  <a:cxn ang="0">
                    <a:pos x="4349" y="319"/>
                  </a:cxn>
                  <a:cxn ang="0">
                    <a:pos x="3478" y="426"/>
                  </a:cxn>
                  <a:cxn ang="0">
                    <a:pos x="3005" y="1330"/>
                  </a:cxn>
                  <a:cxn ang="0">
                    <a:pos x="2441" y="1208"/>
                  </a:cxn>
                  <a:cxn ang="0">
                    <a:pos x="2196" y="2221"/>
                  </a:cxn>
                  <a:cxn ang="0">
                    <a:pos x="1452" y="2851"/>
                  </a:cxn>
                  <a:cxn ang="0">
                    <a:pos x="1143" y="3268"/>
                  </a:cxn>
                  <a:cxn ang="0">
                    <a:pos x="445" y="3581"/>
                  </a:cxn>
                  <a:cxn ang="0">
                    <a:pos x="233" y="4709"/>
                  </a:cxn>
                  <a:cxn ang="0">
                    <a:pos x="127" y="6244"/>
                  </a:cxn>
                  <a:cxn ang="0">
                    <a:pos x="525" y="6875"/>
                  </a:cxn>
                  <a:cxn ang="0">
                    <a:pos x="815" y="5614"/>
                  </a:cxn>
                  <a:cxn ang="0">
                    <a:pos x="512" y="4878"/>
                  </a:cxn>
                  <a:cxn ang="0">
                    <a:pos x="704" y="4668"/>
                  </a:cxn>
                  <a:cxn ang="0">
                    <a:pos x="1576" y="4979"/>
                  </a:cxn>
                  <a:cxn ang="0">
                    <a:pos x="1851" y="5641"/>
                  </a:cxn>
                  <a:cxn ang="0">
                    <a:pos x="2136" y="5292"/>
                  </a:cxn>
                  <a:cxn ang="0">
                    <a:pos x="2376" y="3586"/>
                  </a:cxn>
                  <a:cxn ang="0">
                    <a:pos x="2825" y="3204"/>
                  </a:cxn>
                  <a:cxn ang="0">
                    <a:pos x="3284" y="3884"/>
                  </a:cxn>
                  <a:cxn ang="0">
                    <a:pos x="3345" y="4392"/>
                  </a:cxn>
                  <a:cxn ang="0">
                    <a:pos x="3516" y="4943"/>
                  </a:cxn>
                  <a:cxn ang="0">
                    <a:pos x="3030" y="5111"/>
                  </a:cxn>
                  <a:cxn ang="0">
                    <a:pos x="3086" y="5571"/>
                  </a:cxn>
                  <a:cxn ang="0">
                    <a:pos x="2816" y="6050"/>
                  </a:cxn>
                  <a:cxn ang="0">
                    <a:pos x="1655" y="6339"/>
                  </a:cxn>
                  <a:cxn ang="0">
                    <a:pos x="1496" y="6822"/>
                  </a:cxn>
                  <a:cxn ang="0">
                    <a:pos x="2479" y="6864"/>
                  </a:cxn>
                  <a:cxn ang="0">
                    <a:pos x="3149" y="6605"/>
                  </a:cxn>
                  <a:cxn ang="0">
                    <a:pos x="4080" y="6277"/>
                  </a:cxn>
                  <a:cxn ang="0">
                    <a:pos x="4081" y="3894"/>
                  </a:cxn>
                  <a:cxn ang="0">
                    <a:pos x="3499" y="2921"/>
                  </a:cxn>
                  <a:cxn ang="0">
                    <a:pos x="2661" y="2200"/>
                  </a:cxn>
                  <a:cxn ang="0">
                    <a:pos x="2592" y="1739"/>
                  </a:cxn>
                  <a:cxn ang="0">
                    <a:pos x="3516" y="2492"/>
                  </a:cxn>
                  <a:cxn ang="0">
                    <a:pos x="4092" y="3414"/>
                  </a:cxn>
                  <a:cxn ang="0">
                    <a:pos x="4536" y="4085"/>
                  </a:cxn>
                  <a:cxn ang="0">
                    <a:pos x="4854" y="4202"/>
                  </a:cxn>
                  <a:cxn ang="0">
                    <a:pos x="5146" y="4299"/>
                  </a:cxn>
                  <a:cxn ang="0">
                    <a:pos x="5047" y="5112"/>
                  </a:cxn>
                  <a:cxn ang="0">
                    <a:pos x="4911" y="5542"/>
                  </a:cxn>
                  <a:cxn ang="0">
                    <a:pos x="5568" y="4732"/>
                  </a:cxn>
                  <a:cxn ang="0">
                    <a:pos x="5762" y="4779"/>
                  </a:cxn>
                  <a:cxn ang="0">
                    <a:pos x="6764" y="5587"/>
                  </a:cxn>
                  <a:cxn ang="0">
                    <a:pos x="7085" y="5495"/>
                  </a:cxn>
                  <a:cxn ang="0">
                    <a:pos x="6944" y="5103"/>
                  </a:cxn>
                  <a:cxn ang="0">
                    <a:pos x="7305" y="5324"/>
                  </a:cxn>
                  <a:cxn ang="0">
                    <a:pos x="7809" y="5502"/>
                  </a:cxn>
                  <a:cxn ang="0">
                    <a:pos x="7964" y="6424"/>
                  </a:cxn>
                  <a:cxn ang="0">
                    <a:pos x="8679" y="5963"/>
                  </a:cxn>
                </a:cxnLst>
                <a:rect l="0" t="0" r="r" b="b"/>
                <a:pathLst>
                  <a:path w="8683" h="6962">
                    <a:moveTo>
                      <a:pt x="8296" y="4348"/>
                    </a:moveTo>
                    <a:lnTo>
                      <a:pt x="8236" y="4347"/>
                    </a:lnTo>
                    <a:lnTo>
                      <a:pt x="8175" y="4346"/>
                    </a:lnTo>
                    <a:lnTo>
                      <a:pt x="8112" y="4345"/>
                    </a:lnTo>
                    <a:lnTo>
                      <a:pt x="8050" y="4343"/>
                    </a:lnTo>
                    <a:lnTo>
                      <a:pt x="7986" y="4342"/>
                    </a:lnTo>
                    <a:lnTo>
                      <a:pt x="7921" y="4341"/>
                    </a:lnTo>
                    <a:lnTo>
                      <a:pt x="7857" y="4341"/>
                    </a:lnTo>
                    <a:lnTo>
                      <a:pt x="7793" y="4342"/>
                    </a:lnTo>
                    <a:lnTo>
                      <a:pt x="7728" y="4345"/>
                    </a:lnTo>
                    <a:lnTo>
                      <a:pt x="7663" y="4350"/>
                    </a:lnTo>
                    <a:lnTo>
                      <a:pt x="7631" y="4353"/>
                    </a:lnTo>
                    <a:lnTo>
                      <a:pt x="7599" y="4358"/>
                    </a:lnTo>
                    <a:lnTo>
                      <a:pt x="7567" y="4362"/>
                    </a:lnTo>
                    <a:lnTo>
                      <a:pt x="7536" y="4368"/>
                    </a:lnTo>
                    <a:lnTo>
                      <a:pt x="7504" y="4373"/>
                    </a:lnTo>
                    <a:lnTo>
                      <a:pt x="7473" y="4380"/>
                    </a:lnTo>
                    <a:lnTo>
                      <a:pt x="7441" y="4387"/>
                    </a:lnTo>
                    <a:lnTo>
                      <a:pt x="7410" y="4396"/>
                    </a:lnTo>
                    <a:lnTo>
                      <a:pt x="7379" y="4405"/>
                    </a:lnTo>
                    <a:lnTo>
                      <a:pt x="7348" y="4415"/>
                    </a:lnTo>
                    <a:lnTo>
                      <a:pt x="7319" y="4426"/>
                    </a:lnTo>
                    <a:lnTo>
                      <a:pt x="7289" y="4439"/>
                    </a:lnTo>
                    <a:lnTo>
                      <a:pt x="7217" y="4473"/>
                    </a:lnTo>
                    <a:lnTo>
                      <a:pt x="7143" y="4505"/>
                    </a:lnTo>
                    <a:lnTo>
                      <a:pt x="7104" y="4522"/>
                    </a:lnTo>
                    <a:lnTo>
                      <a:pt x="7066" y="4538"/>
                    </a:lnTo>
                    <a:lnTo>
                      <a:pt x="7026" y="4554"/>
                    </a:lnTo>
                    <a:lnTo>
                      <a:pt x="6987" y="4569"/>
                    </a:lnTo>
                    <a:lnTo>
                      <a:pt x="6945" y="4584"/>
                    </a:lnTo>
                    <a:lnTo>
                      <a:pt x="6905" y="4598"/>
                    </a:lnTo>
                    <a:lnTo>
                      <a:pt x="6864" y="4612"/>
                    </a:lnTo>
                    <a:lnTo>
                      <a:pt x="6823" y="4625"/>
                    </a:lnTo>
                    <a:lnTo>
                      <a:pt x="6782" y="4638"/>
                    </a:lnTo>
                    <a:lnTo>
                      <a:pt x="6741" y="4649"/>
                    </a:lnTo>
                    <a:lnTo>
                      <a:pt x="6700" y="4660"/>
                    </a:lnTo>
                    <a:lnTo>
                      <a:pt x="6658" y="4670"/>
                    </a:lnTo>
                    <a:lnTo>
                      <a:pt x="6617" y="4679"/>
                    </a:lnTo>
                    <a:lnTo>
                      <a:pt x="6577" y="4687"/>
                    </a:lnTo>
                    <a:lnTo>
                      <a:pt x="6536" y="4695"/>
                    </a:lnTo>
                    <a:lnTo>
                      <a:pt x="6496" y="4700"/>
                    </a:lnTo>
                    <a:lnTo>
                      <a:pt x="6457" y="4705"/>
                    </a:lnTo>
                    <a:lnTo>
                      <a:pt x="6418" y="4709"/>
                    </a:lnTo>
                    <a:lnTo>
                      <a:pt x="6379" y="4711"/>
                    </a:lnTo>
                    <a:lnTo>
                      <a:pt x="6341" y="4712"/>
                    </a:lnTo>
                    <a:lnTo>
                      <a:pt x="6304" y="4711"/>
                    </a:lnTo>
                    <a:lnTo>
                      <a:pt x="6268" y="4709"/>
                    </a:lnTo>
                    <a:lnTo>
                      <a:pt x="6232" y="4706"/>
                    </a:lnTo>
                    <a:lnTo>
                      <a:pt x="6197" y="4701"/>
                    </a:lnTo>
                    <a:lnTo>
                      <a:pt x="6163" y="4695"/>
                    </a:lnTo>
                    <a:lnTo>
                      <a:pt x="6131" y="4686"/>
                    </a:lnTo>
                    <a:lnTo>
                      <a:pt x="6099" y="4676"/>
                    </a:lnTo>
                    <a:lnTo>
                      <a:pt x="6068" y="4665"/>
                    </a:lnTo>
                    <a:lnTo>
                      <a:pt x="6044" y="4650"/>
                    </a:lnTo>
                    <a:lnTo>
                      <a:pt x="6021" y="4635"/>
                    </a:lnTo>
                    <a:lnTo>
                      <a:pt x="5998" y="4617"/>
                    </a:lnTo>
                    <a:lnTo>
                      <a:pt x="5977" y="4598"/>
                    </a:lnTo>
                    <a:lnTo>
                      <a:pt x="5956" y="4576"/>
                    </a:lnTo>
                    <a:lnTo>
                      <a:pt x="5938" y="4554"/>
                    </a:lnTo>
                    <a:lnTo>
                      <a:pt x="5919" y="4530"/>
                    </a:lnTo>
                    <a:lnTo>
                      <a:pt x="5903" y="4504"/>
                    </a:lnTo>
                    <a:lnTo>
                      <a:pt x="5887" y="4479"/>
                    </a:lnTo>
                    <a:lnTo>
                      <a:pt x="5873" y="4451"/>
                    </a:lnTo>
                    <a:lnTo>
                      <a:pt x="5860" y="4422"/>
                    </a:lnTo>
                    <a:lnTo>
                      <a:pt x="5848" y="4392"/>
                    </a:lnTo>
                    <a:lnTo>
                      <a:pt x="5838" y="4363"/>
                    </a:lnTo>
                    <a:lnTo>
                      <a:pt x="5830" y="4332"/>
                    </a:lnTo>
                    <a:lnTo>
                      <a:pt x="5823" y="4301"/>
                    </a:lnTo>
                    <a:lnTo>
                      <a:pt x="5816" y="4269"/>
                    </a:lnTo>
                    <a:lnTo>
                      <a:pt x="5812" y="4237"/>
                    </a:lnTo>
                    <a:lnTo>
                      <a:pt x="5809" y="4205"/>
                    </a:lnTo>
                    <a:lnTo>
                      <a:pt x="5808" y="4174"/>
                    </a:lnTo>
                    <a:lnTo>
                      <a:pt x="5809" y="4142"/>
                    </a:lnTo>
                    <a:lnTo>
                      <a:pt x="5812" y="4110"/>
                    </a:lnTo>
                    <a:lnTo>
                      <a:pt x="5816" y="4078"/>
                    </a:lnTo>
                    <a:lnTo>
                      <a:pt x="5821" y="4047"/>
                    </a:lnTo>
                    <a:lnTo>
                      <a:pt x="5830" y="4016"/>
                    </a:lnTo>
                    <a:lnTo>
                      <a:pt x="5839" y="3987"/>
                    </a:lnTo>
                    <a:lnTo>
                      <a:pt x="5851" y="3958"/>
                    </a:lnTo>
                    <a:lnTo>
                      <a:pt x="5865" y="3930"/>
                    </a:lnTo>
                    <a:lnTo>
                      <a:pt x="5880" y="3902"/>
                    </a:lnTo>
                    <a:lnTo>
                      <a:pt x="5898" y="3877"/>
                    </a:lnTo>
                    <a:lnTo>
                      <a:pt x="5917" y="3852"/>
                    </a:lnTo>
                    <a:lnTo>
                      <a:pt x="5939" y="3828"/>
                    </a:lnTo>
                    <a:lnTo>
                      <a:pt x="5962" y="3807"/>
                    </a:lnTo>
                    <a:lnTo>
                      <a:pt x="5968" y="3799"/>
                    </a:lnTo>
                    <a:lnTo>
                      <a:pt x="5974" y="3791"/>
                    </a:lnTo>
                    <a:lnTo>
                      <a:pt x="5981" y="3784"/>
                    </a:lnTo>
                    <a:lnTo>
                      <a:pt x="5989" y="3778"/>
                    </a:lnTo>
                    <a:lnTo>
                      <a:pt x="5997" y="3773"/>
                    </a:lnTo>
                    <a:lnTo>
                      <a:pt x="6007" y="3768"/>
                    </a:lnTo>
                    <a:lnTo>
                      <a:pt x="6017" y="3763"/>
                    </a:lnTo>
                    <a:lnTo>
                      <a:pt x="6027" y="3759"/>
                    </a:lnTo>
                    <a:lnTo>
                      <a:pt x="6072" y="3743"/>
                    </a:lnTo>
                    <a:lnTo>
                      <a:pt x="6122" y="3728"/>
                    </a:lnTo>
                    <a:lnTo>
                      <a:pt x="6146" y="3718"/>
                    </a:lnTo>
                    <a:lnTo>
                      <a:pt x="6170" y="3707"/>
                    </a:lnTo>
                    <a:lnTo>
                      <a:pt x="6182" y="3702"/>
                    </a:lnTo>
                    <a:lnTo>
                      <a:pt x="6194" y="3695"/>
                    </a:lnTo>
                    <a:lnTo>
                      <a:pt x="6205" y="3688"/>
                    </a:lnTo>
                    <a:lnTo>
                      <a:pt x="6216" y="3679"/>
                    </a:lnTo>
                    <a:lnTo>
                      <a:pt x="6227" y="3670"/>
                    </a:lnTo>
                    <a:lnTo>
                      <a:pt x="6236" y="3661"/>
                    </a:lnTo>
                    <a:lnTo>
                      <a:pt x="6245" y="3651"/>
                    </a:lnTo>
                    <a:lnTo>
                      <a:pt x="6253" y="3638"/>
                    </a:lnTo>
                    <a:lnTo>
                      <a:pt x="6262" y="3626"/>
                    </a:lnTo>
                    <a:lnTo>
                      <a:pt x="6269" y="3612"/>
                    </a:lnTo>
                    <a:lnTo>
                      <a:pt x="6275" y="3597"/>
                    </a:lnTo>
                    <a:lnTo>
                      <a:pt x="6280" y="3581"/>
                    </a:lnTo>
                    <a:lnTo>
                      <a:pt x="6285" y="3559"/>
                    </a:lnTo>
                    <a:lnTo>
                      <a:pt x="6289" y="3539"/>
                    </a:lnTo>
                    <a:lnTo>
                      <a:pt x="6292" y="3517"/>
                    </a:lnTo>
                    <a:lnTo>
                      <a:pt x="6296" y="3496"/>
                    </a:lnTo>
                    <a:lnTo>
                      <a:pt x="6301" y="3453"/>
                    </a:lnTo>
                    <a:lnTo>
                      <a:pt x="6303" y="3411"/>
                    </a:lnTo>
                    <a:lnTo>
                      <a:pt x="6304" y="3369"/>
                    </a:lnTo>
                    <a:lnTo>
                      <a:pt x="6304" y="3327"/>
                    </a:lnTo>
                    <a:lnTo>
                      <a:pt x="6303" y="3285"/>
                    </a:lnTo>
                    <a:lnTo>
                      <a:pt x="6301" y="3242"/>
                    </a:lnTo>
                    <a:lnTo>
                      <a:pt x="6294" y="3158"/>
                    </a:lnTo>
                    <a:lnTo>
                      <a:pt x="6288" y="3073"/>
                    </a:lnTo>
                    <a:lnTo>
                      <a:pt x="6285" y="3030"/>
                    </a:lnTo>
                    <a:lnTo>
                      <a:pt x="6283" y="2988"/>
                    </a:lnTo>
                    <a:lnTo>
                      <a:pt x="6281" y="2946"/>
                    </a:lnTo>
                    <a:lnTo>
                      <a:pt x="6280" y="2904"/>
                    </a:lnTo>
                    <a:lnTo>
                      <a:pt x="6280" y="2896"/>
                    </a:lnTo>
                    <a:lnTo>
                      <a:pt x="6278" y="2888"/>
                    </a:lnTo>
                    <a:lnTo>
                      <a:pt x="6275" y="2882"/>
                    </a:lnTo>
                    <a:lnTo>
                      <a:pt x="6272" y="2877"/>
                    </a:lnTo>
                    <a:lnTo>
                      <a:pt x="6267" y="2873"/>
                    </a:lnTo>
                    <a:lnTo>
                      <a:pt x="6261" y="2870"/>
                    </a:lnTo>
                    <a:lnTo>
                      <a:pt x="6254" y="2867"/>
                    </a:lnTo>
                    <a:lnTo>
                      <a:pt x="6247" y="2864"/>
                    </a:lnTo>
                    <a:lnTo>
                      <a:pt x="6232" y="2861"/>
                    </a:lnTo>
                    <a:lnTo>
                      <a:pt x="6213" y="2859"/>
                    </a:lnTo>
                    <a:lnTo>
                      <a:pt x="6195" y="2859"/>
                    </a:lnTo>
                    <a:lnTo>
                      <a:pt x="6174" y="2859"/>
                    </a:lnTo>
                    <a:lnTo>
                      <a:pt x="6174" y="2827"/>
                    </a:lnTo>
                    <a:lnTo>
                      <a:pt x="6174" y="2798"/>
                    </a:lnTo>
                    <a:lnTo>
                      <a:pt x="6174" y="2771"/>
                    </a:lnTo>
                    <a:lnTo>
                      <a:pt x="6174" y="2746"/>
                    </a:lnTo>
                    <a:lnTo>
                      <a:pt x="6174" y="2720"/>
                    </a:lnTo>
                    <a:lnTo>
                      <a:pt x="6174" y="2693"/>
                    </a:lnTo>
                    <a:lnTo>
                      <a:pt x="6174" y="2664"/>
                    </a:lnTo>
                    <a:lnTo>
                      <a:pt x="6174" y="2633"/>
                    </a:lnTo>
                    <a:lnTo>
                      <a:pt x="6217" y="2637"/>
                    </a:lnTo>
                    <a:lnTo>
                      <a:pt x="6261" y="2640"/>
                    </a:lnTo>
                    <a:lnTo>
                      <a:pt x="6306" y="2641"/>
                    </a:lnTo>
                    <a:lnTo>
                      <a:pt x="6351" y="2641"/>
                    </a:lnTo>
                    <a:lnTo>
                      <a:pt x="6397" y="2639"/>
                    </a:lnTo>
                    <a:lnTo>
                      <a:pt x="6444" y="2635"/>
                    </a:lnTo>
                    <a:lnTo>
                      <a:pt x="6491" y="2629"/>
                    </a:lnTo>
                    <a:lnTo>
                      <a:pt x="6538" y="2623"/>
                    </a:lnTo>
                    <a:lnTo>
                      <a:pt x="6584" y="2614"/>
                    </a:lnTo>
                    <a:lnTo>
                      <a:pt x="6631" y="2605"/>
                    </a:lnTo>
                    <a:lnTo>
                      <a:pt x="6677" y="2592"/>
                    </a:lnTo>
                    <a:lnTo>
                      <a:pt x="6722" y="2579"/>
                    </a:lnTo>
                    <a:lnTo>
                      <a:pt x="6766" y="2564"/>
                    </a:lnTo>
                    <a:lnTo>
                      <a:pt x="6810" y="2546"/>
                    </a:lnTo>
                    <a:lnTo>
                      <a:pt x="6830" y="2537"/>
                    </a:lnTo>
                    <a:lnTo>
                      <a:pt x="6852" y="2528"/>
                    </a:lnTo>
                    <a:lnTo>
                      <a:pt x="6871" y="2517"/>
                    </a:lnTo>
                    <a:lnTo>
                      <a:pt x="6892" y="2507"/>
                    </a:lnTo>
                    <a:lnTo>
                      <a:pt x="6866" y="2473"/>
                    </a:lnTo>
                    <a:lnTo>
                      <a:pt x="6842" y="2439"/>
                    </a:lnTo>
                    <a:lnTo>
                      <a:pt x="6817" y="2405"/>
                    </a:lnTo>
                    <a:lnTo>
                      <a:pt x="6793" y="2371"/>
                    </a:lnTo>
                    <a:lnTo>
                      <a:pt x="6771" y="2336"/>
                    </a:lnTo>
                    <a:lnTo>
                      <a:pt x="6748" y="2300"/>
                    </a:lnTo>
                    <a:lnTo>
                      <a:pt x="6726" y="2263"/>
                    </a:lnTo>
                    <a:lnTo>
                      <a:pt x="6705" y="2227"/>
                    </a:lnTo>
                    <a:lnTo>
                      <a:pt x="6694" y="2208"/>
                    </a:lnTo>
                    <a:lnTo>
                      <a:pt x="6685" y="2190"/>
                    </a:lnTo>
                    <a:lnTo>
                      <a:pt x="6676" y="2172"/>
                    </a:lnTo>
                    <a:lnTo>
                      <a:pt x="6668" y="2153"/>
                    </a:lnTo>
                    <a:lnTo>
                      <a:pt x="6661" y="2134"/>
                    </a:lnTo>
                    <a:lnTo>
                      <a:pt x="6653" y="2116"/>
                    </a:lnTo>
                    <a:lnTo>
                      <a:pt x="6647" y="2096"/>
                    </a:lnTo>
                    <a:lnTo>
                      <a:pt x="6641" y="2077"/>
                    </a:lnTo>
                    <a:lnTo>
                      <a:pt x="6636" y="2057"/>
                    </a:lnTo>
                    <a:lnTo>
                      <a:pt x="6631" y="2037"/>
                    </a:lnTo>
                    <a:lnTo>
                      <a:pt x="6626" y="2017"/>
                    </a:lnTo>
                    <a:lnTo>
                      <a:pt x="6621" y="1997"/>
                    </a:lnTo>
                    <a:lnTo>
                      <a:pt x="6615" y="1955"/>
                    </a:lnTo>
                    <a:lnTo>
                      <a:pt x="6610" y="1914"/>
                    </a:lnTo>
                    <a:lnTo>
                      <a:pt x="6607" y="1872"/>
                    </a:lnTo>
                    <a:lnTo>
                      <a:pt x="6605" y="1829"/>
                    </a:lnTo>
                    <a:lnTo>
                      <a:pt x="6604" y="1786"/>
                    </a:lnTo>
                    <a:lnTo>
                      <a:pt x="6604" y="1742"/>
                    </a:lnTo>
                    <a:lnTo>
                      <a:pt x="6605" y="1698"/>
                    </a:lnTo>
                    <a:lnTo>
                      <a:pt x="6607" y="1652"/>
                    </a:lnTo>
                    <a:lnTo>
                      <a:pt x="6610" y="1608"/>
                    </a:lnTo>
                    <a:lnTo>
                      <a:pt x="6614" y="1562"/>
                    </a:lnTo>
                    <a:lnTo>
                      <a:pt x="6575" y="1608"/>
                    </a:lnTo>
                    <a:lnTo>
                      <a:pt x="6536" y="1654"/>
                    </a:lnTo>
                    <a:lnTo>
                      <a:pt x="6497" y="1701"/>
                    </a:lnTo>
                    <a:lnTo>
                      <a:pt x="6457" y="1746"/>
                    </a:lnTo>
                    <a:lnTo>
                      <a:pt x="6416" y="1791"/>
                    </a:lnTo>
                    <a:lnTo>
                      <a:pt x="6375" y="1836"/>
                    </a:lnTo>
                    <a:lnTo>
                      <a:pt x="6333" y="1879"/>
                    </a:lnTo>
                    <a:lnTo>
                      <a:pt x="6289" y="1923"/>
                    </a:lnTo>
                    <a:lnTo>
                      <a:pt x="6246" y="1966"/>
                    </a:lnTo>
                    <a:lnTo>
                      <a:pt x="6201" y="2007"/>
                    </a:lnTo>
                    <a:lnTo>
                      <a:pt x="6156" y="2047"/>
                    </a:lnTo>
                    <a:lnTo>
                      <a:pt x="6108" y="2085"/>
                    </a:lnTo>
                    <a:lnTo>
                      <a:pt x="6061" y="2123"/>
                    </a:lnTo>
                    <a:lnTo>
                      <a:pt x="6012" y="2159"/>
                    </a:lnTo>
                    <a:lnTo>
                      <a:pt x="5986" y="2176"/>
                    </a:lnTo>
                    <a:lnTo>
                      <a:pt x="5961" y="2194"/>
                    </a:lnTo>
                    <a:lnTo>
                      <a:pt x="5936" y="2210"/>
                    </a:lnTo>
                    <a:lnTo>
                      <a:pt x="5909" y="2227"/>
                    </a:lnTo>
                    <a:lnTo>
                      <a:pt x="5899" y="2230"/>
                    </a:lnTo>
                    <a:lnTo>
                      <a:pt x="5888" y="2234"/>
                    </a:lnTo>
                    <a:lnTo>
                      <a:pt x="5877" y="2237"/>
                    </a:lnTo>
                    <a:lnTo>
                      <a:pt x="5865" y="2239"/>
                    </a:lnTo>
                    <a:lnTo>
                      <a:pt x="5840" y="2244"/>
                    </a:lnTo>
                    <a:lnTo>
                      <a:pt x="5813" y="2247"/>
                    </a:lnTo>
                    <a:lnTo>
                      <a:pt x="5757" y="2251"/>
                    </a:lnTo>
                    <a:lnTo>
                      <a:pt x="5697" y="2254"/>
                    </a:lnTo>
                    <a:lnTo>
                      <a:pt x="5667" y="2257"/>
                    </a:lnTo>
                    <a:lnTo>
                      <a:pt x="5637" y="2261"/>
                    </a:lnTo>
                    <a:lnTo>
                      <a:pt x="5609" y="2265"/>
                    </a:lnTo>
                    <a:lnTo>
                      <a:pt x="5581" y="2271"/>
                    </a:lnTo>
                    <a:lnTo>
                      <a:pt x="5568" y="2274"/>
                    </a:lnTo>
                    <a:lnTo>
                      <a:pt x="5554" y="2279"/>
                    </a:lnTo>
                    <a:lnTo>
                      <a:pt x="5542" y="2283"/>
                    </a:lnTo>
                    <a:lnTo>
                      <a:pt x="5529" y="2288"/>
                    </a:lnTo>
                    <a:lnTo>
                      <a:pt x="5517" y="2295"/>
                    </a:lnTo>
                    <a:lnTo>
                      <a:pt x="5506" y="2302"/>
                    </a:lnTo>
                    <a:lnTo>
                      <a:pt x="5496" y="2309"/>
                    </a:lnTo>
                    <a:lnTo>
                      <a:pt x="5485" y="2316"/>
                    </a:lnTo>
                    <a:lnTo>
                      <a:pt x="5462" y="2351"/>
                    </a:lnTo>
                    <a:lnTo>
                      <a:pt x="5441" y="2386"/>
                    </a:lnTo>
                    <a:lnTo>
                      <a:pt x="5424" y="2422"/>
                    </a:lnTo>
                    <a:lnTo>
                      <a:pt x="5408" y="2458"/>
                    </a:lnTo>
                    <a:lnTo>
                      <a:pt x="5395" y="2495"/>
                    </a:lnTo>
                    <a:lnTo>
                      <a:pt x="5383" y="2532"/>
                    </a:lnTo>
                    <a:lnTo>
                      <a:pt x="5375" y="2570"/>
                    </a:lnTo>
                    <a:lnTo>
                      <a:pt x="5367" y="2609"/>
                    </a:lnTo>
                    <a:lnTo>
                      <a:pt x="5361" y="2648"/>
                    </a:lnTo>
                    <a:lnTo>
                      <a:pt x="5356" y="2687"/>
                    </a:lnTo>
                    <a:lnTo>
                      <a:pt x="5352" y="2726"/>
                    </a:lnTo>
                    <a:lnTo>
                      <a:pt x="5349" y="2766"/>
                    </a:lnTo>
                    <a:lnTo>
                      <a:pt x="5343" y="2846"/>
                    </a:lnTo>
                    <a:lnTo>
                      <a:pt x="5339" y="2926"/>
                    </a:lnTo>
                    <a:lnTo>
                      <a:pt x="5336" y="2966"/>
                    </a:lnTo>
                    <a:lnTo>
                      <a:pt x="5333" y="3007"/>
                    </a:lnTo>
                    <a:lnTo>
                      <a:pt x="5329" y="3047"/>
                    </a:lnTo>
                    <a:lnTo>
                      <a:pt x="5324" y="3087"/>
                    </a:lnTo>
                    <a:lnTo>
                      <a:pt x="5319" y="3127"/>
                    </a:lnTo>
                    <a:lnTo>
                      <a:pt x="5310" y="3166"/>
                    </a:lnTo>
                    <a:lnTo>
                      <a:pt x="5302" y="3205"/>
                    </a:lnTo>
                    <a:lnTo>
                      <a:pt x="5291" y="3244"/>
                    </a:lnTo>
                    <a:lnTo>
                      <a:pt x="5278" y="3282"/>
                    </a:lnTo>
                    <a:lnTo>
                      <a:pt x="5263" y="3320"/>
                    </a:lnTo>
                    <a:lnTo>
                      <a:pt x="5246" y="3358"/>
                    </a:lnTo>
                    <a:lnTo>
                      <a:pt x="5225" y="3395"/>
                    </a:lnTo>
                    <a:lnTo>
                      <a:pt x="5202" y="3431"/>
                    </a:lnTo>
                    <a:lnTo>
                      <a:pt x="5176" y="3467"/>
                    </a:lnTo>
                    <a:lnTo>
                      <a:pt x="5147" y="3502"/>
                    </a:lnTo>
                    <a:lnTo>
                      <a:pt x="5114" y="3536"/>
                    </a:lnTo>
                    <a:lnTo>
                      <a:pt x="5007" y="3490"/>
                    </a:lnTo>
                    <a:lnTo>
                      <a:pt x="5007" y="3439"/>
                    </a:lnTo>
                    <a:lnTo>
                      <a:pt x="5007" y="3387"/>
                    </a:lnTo>
                    <a:lnTo>
                      <a:pt x="5007" y="3334"/>
                    </a:lnTo>
                    <a:lnTo>
                      <a:pt x="5007" y="3280"/>
                    </a:lnTo>
                    <a:lnTo>
                      <a:pt x="5007" y="3226"/>
                    </a:lnTo>
                    <a:lnTo>
                      <a:pt x="5007" y="3172"/>
                    </a:lnTo>
                    <a:lnTo>
                      <a:pt x="5007" y="3116"/>
                    </a:lnTo>
                    <a:lnTo>
                      <a:pt x="5007" y="3062"/>
                    </a:lnTo>
                    <a:lnTo>
                      <a:pt x="5007" y="3007"/>
                    </a:lnTo>
                    <a:lnTo>
                      <a:pt x="5007" y="2952"/>
                    </a:lnTo>
                    <a:lnTo>
                      <a:pt x="5007" y="2898"/>
                    </a:lnTo>
                    <a:lnTo>
                      <a:pt x="5007" y="2843"/>
                    </a:lnTo>
                    <a:lnTo>
                      <a:pt x="5007" y="2790"/>
                    </a:lnTo>
                    <a:lnTo>
                      <a:pt x="5007" y="2736"/>
                    </a:lnTo>
                    <a:lnTo>
                      <a:pt x="5007" y="2684"/>
                    </a:lnTo>
                    <a:lnTo>
                      <a:pt x="5007" y="2633"/>
                    </a:lnTo>
                    <a:lnTo>
                      <a:pt x="4986" y="2633"/>
                    </a:lnTo>
                    <a:lnTo>
                      <a:pt x="4960" y="2633"/>
                    </a:lnTo>
                    <a:lnTo>
                      <a:pt x="4931" y="2633"/>
                    </a:lnTo>
                    <a:lnTo>
                      <a:pt x="4901" y="2633"/>
                    </a:lnTo>
                    <a:lnTo>
                      <a:pt x="4871" y="2633"/>
                    </a:lnTo>
                    <a:lnTo>
                      <a:pt x="4844" y="2633"/>
                    </a:lnTo>
                    <a:lnTo>
                      <a:pt x="4818" y="2633"/>
                    </a:lnTo>
                    <a:lnTo>
                      <a:pt x="4795" y="2633"/>
                    </a:lnTo>
                    <a:lnTo>
                      <a:pt x="4805" y="2595"/>
                    </a:lnTo>
                    <a:lnTo>
                      <a:pt x="4814" y="2557"/>
                    </a:lnTo>
                    <a:lnTo>
                      <a:pt x="4822" y="2517"/>
                    </a:lnTo>
                    <a:lnTo>
                      <a:pt x="4830" y="2478"/>
                    </a:lnTo>
                    <a:lnTo>
                      <a:pt x="4837" y="2439"/>
                    </a:lnTo>
                    <a:lnTo>
                      <a:pt x="4844" y="2400"/>
                    </a:lnTo>
                    <a:lnTo>
                      <a:pt x="4850" y="2360"/>
                    </a:lnTo>
                    <a:lnTo>
                      <a:pt x="4855" y="2321"/>
                    </a:lnTo>
                    <a:lnTo>
                      <a:pt x="4859" y="2281"/>
                    </a:lnTo>
                    <a:lnTo>
                      <a:pt x="4863" y="2241"/>
                    </a:lnTo>
                    <a:lnTo>
                      <a:pt x="4867" y="2201"/>
                    </a:lnTo>
                    <a:lnTo>
                      <a:pt x="4869" y="2161"/>
                    </a:lnTo>
                    <a:lnTo>
                      <a:pt x="4872" y="2121"/>
                    </a:lnTo>
                    <a:lnTo>
                      <a:pt x="4873" y="2081"/>
                    </a:lnTo>
                    <a:lnTo>
                      <a:pt x="4874" y="2041"/>
                    </a:lnTo>
                    <a:lnTo>
                      <a:pt x="4874" y="2001"/>
                    </a:lnTo>
                    <a:lnTo>
                      <a:pt x="4874" y="1961"/>
                    </a:lnTo>
                    <a:lnTo>
                      <a:pt x="4873" y="1921"/>
                    </a:lnTo>
                    <a:lnTo>
                      <a:pt x="4872" y="1880"/>
                    </a:lnTo>
                    <a:lnTo>
                      <a:pt x="4869" y="1840"/>
                    </a:lnTo>
                    <a:lnTo>
                      <a:pt x="4867" y="1800"/>
                    </a:lnTo>
                    <a:lnTo>
                      <a:pt x="4863" y="1760"/>
                    </a:lnTo>
                    <a:lnTo>
                      <a:pt x="4859" y="1720"/>
                    </a:lnTo>
                    <a:lnTo>
                      <a:pt x="4855" y="1680"/>
                    </a:lnTo>
                    <a:lnTo>
                      <a:pt x="4850" y="1641"/>
                    </a:lnTo>
                    <a:lnTo>
                      <a:pt x="4844" y="1601"/>
                    </a:lnTo>
                    <a:lnTo>
                      <a:pt x="4837" y="1562"/>
                    </a:lnTo>
                    <a:lnTo>
                      <a:pt x="4830" y="1523"/>
                    </a:lnTo>
                    <a:lnTo>
                      <a:pt x="4822" y="1484"/>
                    </a:lnTo>
                    <a:lnTo>
                      <a:pt x="4814" y="1445"/>
                    </a:lnTo>
                    <a:lnTo>
                      <a:pt x="4805" y="1407"/>
                    </a:lnTo>
                    <a:lnTo>
                      <a:pt x="4795" y="1369"/>
                    </a:lnTo>
                    <a:lnTo>
                      <a:pt x="4785" y="1312"/>
                    </a:lnTo>
                    <a:lnTo>
                      <a:pt x="4773" y="1255"/>
                    </a:lnTo>
                    <a:lnTo>
                      <a:pt x="4759" y="1196"/>
                    </a:lnTo>
                    <a:lnTo>
                      <a:pt x="4745" y="1137"/>
                    </a:lnTo>
                    <a:lnTo>
                      <a:pt x="4728" y="1075"/>
                    </a:lnTo>
                    <a:lnTo>
                      <a:pt x="4711" y="1014"/>
                    </a:lnTo>
                    <a:lnTo>
                      <a:pt x="4691" y="953"/>
                    </a:lnTo>
                    <a:lnTo>
                      <a:pt x="4670" y="890"/>
                    </a:lnTo>
                    <a:lnTo>
                      <a:pt x="4647" y="828"/>
                    </a:lnTo>
                    <a:lnTo>
                      <a:pt x="4623" y="767"/>
                    </a:lnTo>
                    <a:lnTo>
                      <a:pt x="4596" y="706"/>
                    </a:lnTo>
                    <a:lnTo>
                      <a:pt x="4567" y="647"/>
                    </a:lnTo>
                    <a:lnTo>
                      <a:pt x="4536" y="588"/>
                    </a:lnTo>
                    <a:lnTo>
                      <a:pt x="4503" y="530"/>
                    </a:lnTo>
                    <a:lnTo>
                      <a:pt x="4467" y="475"/>
                    </a:lnTo>
                    <a:lnTo>
                      <a:pt x="4430" y="421"/>
                    </a:lnTo>
                    <a:lnTo>
                      <a:pt x="4391" y="369"/>
                    </a:lnTo>
                    <a:lnTo>
                      <a:pt x="4349" y="319"/>
                    </a:lnTo>
                    <a:lnTo>
                      <a:pt x="4304" y="273"/>
                    </a:lnTo>
                    <a:lnTo>
                      <a:pt x="4257" y="228"/>
                    </a:lnTo>
                    <a:lnTo>
                      <a:pt x="4207" y="187"/>
                    </a:lnTo>
                    <a:lnTo>
                      <a:pt x="4155" y="150"/>
                    </a:lnTo>
                    <a:lnTo>
                      <a:pt x="4099" y="116"/>
                    </a:lnTo>
                    <a:lnTo>
                      <a:pt x="4042" y="87"/>
                    </a:lnTo>
                    <a:lnTo>
                      <a:pt x="3981" y="60"/>
                    </a:lnTo>
                    <a:lnTo>
                      <a:pt x="3917" y="38"/>
                    </a:lnTo>
                    <a:lnTo>
                      <a:pt x="3850" y="22"/>
                    </a:lnTo>
                    <a:lnTo>
                      <a:pt x="3780" y="10"/>
                    </a:lnTo>
                    <a:lnTo>
                      <a:pt x="3707" y="2"/>
                    </a:lnTo>
                    <a:lnTo>
                      <a:pt x="3631" y="0"/>
                    </a:lnTo>
                    <a:lnTo>
                      <a:pt x="3552" y="4"/>
                    </a:lnTo>
                    <a:lnTo>
                      <a:pt x="3469" y="14"/>
                    </a:lnTo>
                    <a:lnTo>
                      <a:pt x="3474" y="43"/>
                    </a:lnTo>
                    <a:lnTo>
                      <a:pt x="3478" y="73"/>
                    </a:lnTo>
                    <a:lnTo>
                      <a:pt x="3481" y="103"/>
                    </a:lnTo>
                    <a:lnTo>
                      <a:pt x="3484" y="133"/>
                    </a:lnTo>
                    <a:lnTo>
                      <a:pt x="3486" y="162"/>
                    </a:lnTo>
                    <a:lnTo>
                      <a:pt x="3487" y="191"/>
                    </a:lnTo>
                    <a:lnTo>
                      <a:pt x="3488" y="221"/>
                    </a:lnTo>
                    <a:lnTo>
                      <a:pt x="3488" y="250"/>
                    </a:lnTo>
                    <a:lnTo>
                      <a:pt x="3488" y="280"/>
                    </a:lnTo>
                    <a:lnTo>
                      <a:pt x="3487" y="309"/>
                    </a:lnTo>
                    <a:lnTo>
                      <a:pt x="3486" y="338"/>
                    </a:lnTo>
                    <a:lnTo>
                      <a:pt x="3484" y="367"/>
                    </a:lnTo>
                    <a:lnTo>
                      <a:pt x="3481" y="396"/>
                    </a:lnTo>
                    <a:lnTo>
                      <a:pt x="3478" y="426"/>
                    </a:lnTo>
                    <a:lnTo>
                      <a:pt x="3474" y="454"/>
                    </a:lnTo>
                    <a:lnTo>
                      <a:pt x="3469" y="482"/>
                    </a:lnTo>
                    <a:lnTo>
                      <a:pt x="3464" y="511"/>
                    </a:lnTo>
                    <a:lnTo>
                      <a:pt x="3458" y="540"/>
                    </a:lnTo>
                    <a:lnTo>
                      <a:pt x="3451" y="567"/>
                    </a:lnTo>
                    <a:lnTo>
                      <a:pt x="3444" y="596"/>
                    </a:lnTo>
                    <a:lnTo>
                      <a:pt x="3436" y="624"/>
                    </a:lnTo>
                    <a:lnTo>
                      <a:pt x="3428" y="652"/>
                    </a:lnTo>
                    <a:lnTo>
                      <a:pt x="3418" y="678"/>
                    </a:lnTo>
                    <a:lnTo>
                      <a:pt x="3409" y="706"/>
                    </a:lnTo>
                    <a:lnTo>
                      <a:pt x="3399" y="734"/>
                    </a:lnTo>
                    <a:lnTo>
                      <a:pt x="3388" y="761"/>
                    </a:lnTo>
                    <a:lnTo>
                      <a:pt x="3376" y="787"/>
                    </a:lnTo>
                    <a:lnTo>
                      <a:pt x="3365" y="813"/>
                    </a:lnTo>
                    <a:lnTo>
                      <a:pt x="3352" y="840"/>
                    </a:lnTo>
                    <a:lnTo>
                      <a:pt x="3338" y="865"/>
                    </a:lnTo>
                    <a:lnTo>
                      <a:pt x="3324" y="892"/>
                    </a:lnTo>
                    <a:lnTo>
                      <a:pt x="3309" y="917"/>
                    </a:lnTo>
                    <a:lnTo>
                      <a:pt x="3281" y="952"/>
                    </a:lnTo>
                    <a:lnTo>
                      <a:pt x="3252" y="989"/>
                    </a:lnTo>
                    <a:lnTo>
                      <a:pt x="3225" y="1027"/>
                    </a:lnTo>
                    <a:lnTo>
                      <a:pt x="3198" y="1065"/>
                    </a:lnTo>
                    <a:lnTo>
                      <a:pt x="3145" y="1144"/>
                    </a:lnTo>
                    <a:lnTo>
                      <a:pt x="3091" y="1222"/>
                    </a:lnTo>
                    <a:lnTo>
                      <a:pt x="3064" y="1259"/>
                    </a:lnTo>
                    <a:lnTo>
                      <a:pt x="3035" y="1295"/>
                    </a:lnTo>
                    <a:lnTo>
                      <a:pt x="3020" y="1312"/>
                    </a:lnTo>
                    <a:lnTo>
                      <a:pt x="3005" y="1330"/>
                    </a:lnTo>
                    <a:lnTo>
                      <a:pt x="2990" y="1346"/>
                    </a:lnTo>
                    <a:lnTo>
                      <a:pt x="2974" y="1362"/>
                    </a:lnTo>
                    <a:lnTo>
                      <a:pt x="2958" y="1376"/>
                    </a:lnTo>
                    <a:lnTo>
                      <a:pt x="2941" y="1390"/>
                    </a:lnTo>
                    <a:lnTo>
                      <a:pt x="2925" y="1405"/>
                    </a:lnTo>
                    <a:lnTo>
                      <a:pt x="2907" y="1417"/>
                    </a:lnTo>
                    <a:lnTo>
                      <a:pt x="2889" y="1428"/>
                    </a:lnTo>
                    <a:lnTo>
                      <a:pt x="2870" y="1440"/>
                    </a:lnTo>
                    <a:lnTo>
                      <a:pt x="2852" y="1450"/>
                    </a:lnTo>
                    <a:lnTo>
                      <a:pt x="2832" y="1459"/>
                    </a:lnTo>
                    <a:lnTo>
                      <a:pt x="2804" y="1470"/>
                    </a:lnTo>
                    <a:lnTo>
                      <a:pt x="2776" y="1476"/>
                    </a:lnTo>
                    <a:lnTo>
                      <a:pt x="2750" y="1479"/>
                    </a:lnTo>
                    <a:lnTo>
                      <a:pt x="2726" y="1479"/>
                    </a:lnTo>
                    <a:lnTo>
                      <a:pt x="2704" y="1475"/>
                    </a:lnTo>
                    <a:lnTo>
                      <a:pt x="2682" y="1468"/>
                    </a:lnTo>
                    <a:lnTo>
                      <a:pt x="2662" y="1459"/>
                    </a:lnTo>
                    <a:lnTo>
                      <a:pt x="2642" y="1447"/>
                    </a:lnTo>
                    <a:lnTo>
                      <a:pt x="2624" y="1433"/>
                    </a:lnTo>
                    <a:lnTo>
                      <a:pt x="2606" y="1417"/>
                    </a:lnTo>
                    <a:lnTo>
                      <a:pt x="2589" y="1400"/>
                    </a:lnTo>
                    <a:lnTo>
                      <a:pt x="2572" y="1380"/>
                    </a:lnTo>
                    <a:lnTo>
                      <a:pt x="2539" y="1339"/>
                    </a:lnTo>
                    <a:lnTo>
                      <a:pt x="2507" y="1295"/>
                    </a:lnTo>
                    <a:lnTo>
                      <a:pt x="2491" y="1273"/>
                    </a:lnTo>
                    <a:lnTo>
                      <a:pt x="2475" y="1251"/>
                    </a:lnTo>
                    <a:lnTo>
                      <a:pt x="2458" y="1229"/>
                    </a:lnTo>
                    <a:lnTo>
                      <a:pt x="2441" y="1208"/>
                    </a:lnTo>
                    <a:lnTo>
                      <a:pt x="2422" y="1188"/>
                    </a:lnTo>
                    <a:lnTo>
                      <a:pt x="2404" y="1168"/>
                    </a:lnTo>
                    <a:lnTo>
                      <a:pt x="2383" y="1151"/>
                    </a:lnTo>
                    <a:lnTo>
                      <a:pt x="2362" y="1135"/>
                    </a:lnTo>
                    <a:lnTo>
                      <a:pt x="2340" y="1121"/>
                    </a:lnTo>
                    <a:lnTo>
                      <a:pt x="2317" y="1109"/>
                    </a:lnTo>
                    <a:lnTo>
                      <a:pt x="2293" y="1100"/>
                    </a:lnTo>
                    <a:lnTo>
                      <a:pt x="2266" y="1092"/>
                    </a:lnTo>
                    <a:lnTo>
                      <a:pt x="2238" y="1089"/>
                    </a:lnTo>
                    <a:lnTo>
                      <a:pt x="2208" y="1088"/>
                    </a:lnTo>
                    <a:lnTo>
                      <a:pt x="2176" y="1091"/>
                    </a:lnTo>
                    <a:lnTo>
                      <a:pt x="2142" y="1098"/>
                    </a:lnTo>
                    <a:lnTo>
                      <a:pt x="2143" y="1149"/>
                    </a:lnTo>
                    <a:lnTo>
                      <a:pt x="2144" y="1199"/>
                    </a:lnTo>
                    <a:lnTo>
                      <a:pt x="2147" y="1251"/>
                    </a:lnTo>
                    <a:lnTo>
                      <a:pt x="2150" y="1303"/>
                    </a:lnTo>
                    <a:lnTo>
                      <a:pt x="2156" y="1406"/>
                    </a:lnTo>
                    <a:lnTo>
                      <a:pt x="2164" y="1510"/>
                    </a:lnTo>
                    <a:lnTo>
                      <a:pt x="2173" y="1613"/>
                    </a:lnTo>
                    <a:lnTo>
                      <a:pt x="2181" y="1717"/>
                    </a:lnTo>
                    <a:lnTo>
                      <a:pt x="2190" y="1820"/>
                    </a:lnTo>
                    <a:lnTo>
                      <a:pt x="2196" y="1922"/>
                    </a:lnTo>
                    <a:lnTo>
                      <a:pt x="2198" y="1972"/>
                    </a:lnTo>
                    <a:lnTo>
                      <a:pt x="2199" y="2022"/>
                    </a:lnTo>
                    <a:lnTo>
                      <a:pt x="2200" y="2073"/>
                    </a:lnTo>
                    <a:lnTo>
                      <a:pt x="2200" y="2122"/>
                    </a:lnTo>
                    <a:lnTo>
                      <a:pt x="2198" y="2171"/>
                    </a:lnTo>
                    <a:lnTo>
                      <a:pt x="2196" y="2221"/>
                    </a:lnTo>
                    <a:lnTo>
                      <a:pt x="2193" y="2269"/>
                    </a:lnTo>
                    <a:lnTo>
                      <a:pt x="2188" y="2316"/>
                    </a:lnTo>
                    <a:lnTo>
                      <a:pt x="2181" y="2364"/>
                    </a:lnTo>
                    <a:lnTo>
                      <a:pt x="2173" y="2411"/>
                    </a:lnTo>
                    <a:lnTo>
                      <a:pt x="2164" y="2457"/>
                    </a:lnTo>
                    <a:lnTo>
                      <a:pt x="2153" y="2502"/>
                    </a:lnTo>
                    <a:lnTo>
                      <a:pt x="2140" y="2547"/>
                    </a:lnTo>
                    <a:lnTo>
                      <a:pt x="2125" y="2591"/>
                    </a:lnTo>
                    <a:lnTo>
                      <a:pt x="2108" y="2635"/>
                    </a:lnTo>
                    <a:lnTo>
                      <a:pt x="2090" y="2678"/>
                    </a:lnTo>
                    <a:lnTo>
                      <a:pt x="2079" y="2698"/>
                    </a:lnTo>
                    <a:lnTo>
                      <a:pt x="2064" y="2716"/>
                    </a:lnTo>
                    <a:lnTo>
                      <a:pt x="2048" y="2732"/>
                    </a:lnTo>
                    <a:lnTo>
                      <a:pt x="2029" y="2747"/>
                    </a:lnTo>
                    <a:lnTo>
                      <a:pt x="2008" y="2760"/>
                    </a:lnTo>
                    <a:lnTo>
                      <a:pt x="1985" y="2771"/>
                    </a:lnTo>
                    <a:lnTo>
                      <a:pt x="1959" y="2782"/>
                    </a:lnTo>
                    <a:lnTo>
                      <a:pt x="1933" y="2790"/>
                    </a:lnTo>
                    <a:lnTo>
                      <a:pt x="1905" y="2798"/>
                    </a:lnTo>
                    <a:lnTo>
                      <a:pt x="1874" y="2804"/>
                    </a:lnTo>
                    <a:lnTo>
                      <a:pt x="1843" y="2810"/>
                    </a:lnTo>
                    <a:lnTo>
                      <a:pt x="1811" y="2815"/>
                    </a:lnTo>
                    <a:lnTo>
                      <a:pt x="1742" y="2824"/>
                    </a:lnTo>
                    <a:lnTo>
                      <a:pt x="1671" y="2830"/>
                    </a:lnTo>
                    <a:lnTo>
                      <a:pt x="1600" y="2837"/>
                    </a:lnTo>
                    <a:lnTo>
                      <a:pt x="1525" y="2843"/>
                    </a:lnTo>
                    <a:lnTo>
                      <a:pt x="1488" y="2847"/>
                    </a:lnTo>
                    <a:lnTo>
                      <a:pt x="1452" y="2851"/>
                    </a:lnTo>
                    <a:lnTo>
                      <a:pt x="1416" y="2857"/>
                    </a:lnTo>
                    <a:lnTo>
                      <a:pt x="1380" y="2862"/>
                    </a:lnTo>
                    <a:lnTo>
                      <a:pt x="1347" y="2869"/>
                    </a:lnTo>
                    <a:lnTo>
                      <a:pt x="1313" y="2876"/>
                    </a:lnTo>
                    <a:lnTo>
                      <a:pt x="1280" y="2884"/>
                    </a:lnTo>
                    <a:lnTo>
                      <a:pt x="1248" y="2895"/>
                    </a:lnTo>
                    <a:lnTo>
                      <a:pt x="1217" y="2906"/>
                    </a:lnTo>
                    <a:lnTo>
                      <a:pt x="1188" y="2918"/>
                    </a:lnTo>
                    <a:lnTo>
                      <a:pt x="1160" y="2933"/>
                    </a:lnTo>
                    <a:lnTo>
                      <a:pt x="1135" y="2949"/>
                    </a:lnTo>
                    <a:lnTo>
                      <a:pt x="1125" y="2961"/>
                    </a:lnTo>
                    <a:lnTo>
                      <a:pt x="1118" y="2975"/>
                    </a:lnTo>
                    <a:lnTo>
                      <a:pt x="1113" y="2989"/>
                    </a:lnTo>
                    <a:lnTo>
                      <a:pt x="1108" y="3003"/>
                    </a:lnTo>
                    <a:lnTo>
                      <a:pt x="1106" y="3018"/>
                    </a:lnTo>
                    <a:lnTo>
                      <a:pt x="1104" y="3033"/>
                    </a:lnTo>
                    <a:lnTo>
                      <a:pt x="1104" y="3048"/>
                    </a:lnTo>
                    <a:lnTo>
                      <a:pt x="1104" y="3063"/>
                    </a:lnTo>
                    <a:lnTo>
                      <a:pt x="1105" y="3078"/>
                    </a:lnTo>
                    <a:lnTo>
                      <a:pt x="1108" y="3094"/>
                    </a:lnTo>
                    <a:lnTo>
                      <a:pt x="1110" y="3109"/>
                    </a:lnTo>
                    <a:lnTo>
                      <a:pt x="1113" y="3125"/>
                    </a:lnTo>
                    <a:lnTo>
                      <a:pt x="1120" y="3155"/>
                    </a:lnTo>
                    <a:lnTo>
                      <a:pt x="1129" y="3185"/>
                    </a:lnTo>
                    <a:lnTo>
                      <a:pt x="1135" y="3215"/>
                    </a:lnTo>
                    <a:lnTo>
                      <a:pt x="1141" y="3243"/>
                    </a:lnTo>
                    <a:lnTo>
                      <a:pt x="1142" y="3255"/>
                    </a:lnTo>
                    <a:lnTo>
                      <a:pt x="1143" y="3268"/>
                    </a:lnTo>
                    <a:lnTo>
                      <a:pt x="1143" y="3280"/>
                    </a:lnTo>
                    <a:lnTo>
                      <a:pt x="1142" y="3291"/>
                    </a:lnTo>
                    <a:lnTo>
                      <a:pt x="1140" y="3302"/>
                    </a:lnTo>
                    <a:lnTo>
                      <a:pt x="1137" y="3313"/>
                    </a:lnTo>
                    <a:lnTo>
                      <a:pt x="1132" y="3322"/>
                    </a:lnTo>
                    <a:lnTo>
                      <a:pt x="1125" y="3330"/>
                    </a:lnTo>
                    <a:lnTo>
                      <a:pt x="1117" y="3337"/>
                    </a:lnTo>
                    <a:lnTo>
                      <a:pt x="1107" y="3345"/>
                    </a:lnTo>
                    <a:lnTo>
                      <a:pt x="1096" y="3351"/>
                    </a:lnTo>
                    <a:lnTo>
                      <a:pt x="1081" y="3355"/>
                    </a:lnTo>
                    <a:lnTo>
                      <a:pt x="1040" y="3371"/>
                    </a:lnTo>
                    <a:lnTo>
                      <a:pt x="996" y="3387"/>
                    </a:lnTo>
                    <a:lnTo>
                      <a:pt x="949" y="3402"/>
                    </a:lnTo>
                    <a:lnTo>
                      <a:pt x="900" y="3415"/>
                    </a:lnTo>
                    <a:lnTo>
                      <a:pt x="801" y="3442"/>
                    </a:lnTo>
                    <a:lnTo>
                      <a:pt x="704" y="3468"/>
                    </a:lnTo>
                    <a:lnTo>
                      <a:pt x="658" y="3480"/>
                    </a:lnTo>
                    <a:lnTo>
                      <a:pt x="614" y="3493"/>
                    </a:lnTo>
                    <a:lnTo>
                      <a:pt x="573" y="3507"/>
                    </a:lnTo>
                    <a:lnTo>
                      <a:pt x="537" y="3520"/>
                    </a:lnTo>
                    <a:lnTo>
                      <a:pt x="521" y="3527"/>
                    </a:lnTo>
                    <a:lnTo>
                      <a:pt x="505" y="3535"/>
                    </a:lnTo>
                    <a:lnTo>
                      <a:pt x="491" y="3542"/>
                    </a:lnTo>
                    <a:lnTo>
                      <a:pt x="479" y="3549"/>
                    </a:lnTo>
                    <a:lnTo>
                      <a:pt x="468" y="3556"/>
                    </a:lnTo>
                    <a:lnTo>
                      <a:pt x="459" y="3564"/>
                    </a:lnTo>
                    <a:lnTo>
                      <a:pt x="451" y="3573"/>
                    </a:lnTo>
                    <a:lnTo>
                      <a:pt x="445" y="3581"/>
                    </a:lnTo>
                    <a:lnTo>
                      <a:pt x="431" y="3615"/>
                    </a:lnTo>
                    <a:lnTo>
                      <a:pt x="418" y="3649"/>
                    </a:lnTo>
                    <a:lnTo>
                      <a:pt x="407" y="3684"/>
                    </a:lnTo>
                    <a:lnTo>
                      <a:pt x="396" y="3718"/>
                    </a:lnTo>
                    <a:lnTo>
                      <a:pt x="388" y="3753"/>
                    </a:lnTo>
                    <a:lnTo>
                      <a:pt x="380" y="3788"/>
                    </a:lnTo>
                    <a:lnTo>
                      <a:pt x="373" y="3823"/>
                    </a:lnTo>
                    <a:lnTo>
                      <a:pt x="368" y="3858"/>
                    </a:lnTo>
                    <a:lnTo>
                      <a:pt x="361" y="3894"/>
                    </a:lnTo>
                    <a:lnTo>
                      <a:pt x="357" y="3930"/>
                    </a:lnTo>
                    <a:lnTo>
                      <a:pt x="353" y="3965"/>
                    </a:lnTo>
                    <a:lnTo>
                      <a:pt x="350" y="4001"/>
                    </a:lnTo>
                    <a:lnTo>
                      <a:pt x="344" y="4073"/>
                    </a:lnTo>
                    <a:lnTo>
                      <a:pt x="339" y="4145"/>
                    </a:lnTo>
                    <a:lnTo>
                      <a:pt x="334" y="4217"/>
                    </a:lnTo>
                    <a:lnTo>
                      <a:pt x="329" y="4289"/>
                    </a:lnTo>
                    <a:lnTo>
                      <a:pt x="324" y="4325"/>
                    </a:lnTo>
                    <a:lnTo>
                      <a:pt x="320" y="4361"/>
                    </a:lnTo>
                    <a:lnTo>
                      <a:pt x="316" y="4396"/>
                    </a:lnTo>
                    <a:lnTo>
                      <a:pt x="311" y="4432"/>
                    </a:lnTo>
                    <a:lnTo>
                      <a:pt x="305" y="4466"/>
                    </a:lnTo>
                    <a:lnTo>
                      <a:pt x="298" y="4502"/>
                    </a:lnTo>
                    <a:lnTo>
                      <a:pt x="291" y="4537"/>
                    </a:lnTo>
                    <a:lnTo>
                      <a:pt x="281" y="4572"/>
                    </a:lnTo>
                    <a:lnTo>
                      <a:pt x="271" y="4607"/>
                    </a:lnTo>
                    <a:lnTo>
                      <a:pt x="260" y="4641"/>
                    </a:lnTo>
                    <a:lnTo>
                      <a:pt x="247" y="4675"/>
                    </a:lnTo>
                    <a:lnTo>
                      <a:pt x="233" y="4709"/>
                    </a:lnTo>
                    <a:lnTo>
                      <a:pt x="220" y="4756"/>
                    </a:lnTo>
                    <a:lnTo>
                      <a:pt x="207" y="4803"/>
                    </a:lnTo>
                    <a:lnTo>
                      <a:pt x="197" y="4851"/>
                    </a:lnTo>
                    <a:lnTo>
                      <a:pt x="190" y="4898"/>
                    </a:lnTo>
                    <a:lnTo>
                      <a:pt x="183" y="4945"/>
                    </a:lnTo>
                    <a:lnTo>
                      <a:pt x="177" y="4992"/>
                    </a:lnTo>
                    <a:lnTo>
                      <a:pt x="174" y="5041"/>
                    </a:lnTo>
                    <a:lnTo>
                      <a:pt x="171" y="5089"/>
                    </a:lnTo>
                    <a:lnTo>
                      <a:pt x="170" y="5137"/>
                    </a:lnTo>
                    <a:lnTo>
                      <a:pt x="170" y="5186"/>
                    </a:lnTo>
                    <a:lnTo>
                      <a:pt x="170" y="5234"/>
                    </a:lnTo>
                    <a:lnTo>
                      <a:pt x="171" y="5282"/>
                    </a:lnTo>
                    <a:lnTo>
                      <a:pt x="175" y="5380"/>
                    </a:lnTo>
                    <a:lnTo>
                      <a:pt x="179" y="5476"/>
                    </a:lnTo>
                    <a:lnTo>
                      <a:pt x="185" y="5574"/>
                    </a:lnTo>
                    <a:lnTo>
                      <a:pt x="189" y="5672"/>
                    </a:lnTo>
                    <a:lnTo>
                      <a:pt x="190" y="5720"/>
                    </a:lnTo>
                    <a:lnTo>
                      <a:pt x="190" y="5768"/>
                    </a:lnTo>
                    <a:lnTo>
                      <a:pt x="190" y="5816"/>
                    </a:lnTo>
                    <a:lnTo>
                      <a:pt x="188" y="5865"/>
                    </a:lnTo>
                    <a:lnTo>
                      <a:pt x="186" y="5913"/>
                    </a:lnTo>
                    <a:lnTo>
                      <a:pt x="183" y="5961"/>
                    </a:lnTo>
                    <a:lnTo>
                      <a:pt x="177" y="6009"/>
                    </a:lnTo>
                    <a:lnTo>
                      <a:pt x="170" y="6056"/>
                    </a:lnTo>
                    <a:lnTo>
                      <a:pt x="162" y="6104"/>
                    </a:lnTo>
                    <a:lnTo>
                      <a:pt x="153" y="6150"/>
                    </a:lnTo>
                    <a:lnTo>
                      <a:pt x="140" y="6198"/>
                    </a:lnTo>
                    <a:lnTo>
                      <a:pt x="127" y="6244"/>
                    </a:lnTo>
                    <a:lnTo>
                      <a:pt x="119" y="6266"/>
                    </a:lnTo>
                    <a:lnTo>
                      <a:pt x="111" y="6289"/>
                    </a:lnTo>
                    <a:lnTo>
                      <a:pt x="103" y="6312"/>
                    </a:lnTo>
                    <a:lnTo>
                      <a:pt x="97" y="6333"/>
                    </a:lnTo>
                    <a:lnTo>
                      <a:pt x="86" y="6378"/>
                    </a:lnTo>
                    <a:lnTo>
                      <a:pt x="77" y="6423"/>
                    </a:lnTo>
                    <a:lnTo>
                      <a:pt x="68" y="6468"/>
                    </a:lnTo>
                    <a:lnTo>
                      <a:pt x="62" y="6512"/>
                    </a:lnTo>
                    <a:lnTo>
                      <a:pt x="57" y="6557"/>
                    </a:lnTo>
                    <a:lnTo>
                      <a:pt x="52" y="6601"/>
                    </a:lnTo>
                    <a:lnTo>
                      <a:pt x="48" y="6646"/>
                    </a:lnTo>
                    <a:lnTo>
                      <a:pt x="44" y="6691"/>
                    </a:lnTo>
                    <a:lnTo>
                      <a:pt x="39" y="6735"/>
                    </a:lnTo>
                    <a:lnTo>
                      <a:pt x="33" y="6780"/>
                    </a:lnTo>
                    <a:lnTo>
                      <a:pt x="27" y="6824"/>
                    </a:lnTo>
                    <a:lnTo>
                      <a:pt x="20" y="6870"/>
                    </a:lnTo>
                    <a:lnTo>
                      <a:pt x="11" y="6914"/>
                    </a:lnTo>
                    <a:lnTo>
                      <a:pt x="0" y="6959"/>
                    </a:lnTo>
                    <a:lnTo>
                      <a:pt x="60" y="6960"/>
                    </a:lnTo>
                    <a:lnTo>
                      <a:pt x="121" y="6960"/>
                    </a:lnTo>
                    <a:lnTo>
                      <a:pt x="182" y="6961"/>
                    </a:lnTo>
                    <a:lnTo>
                      <a:pt x="243" y="6961"/>
                    </a:lnTo>
                    <a:lnTo>
                      <a:pt x="303" y="6962"/>
                    </a:lnTo>
                    <a:lnTo>
                      <a:pt x="365" y="6962"/>
                    </a:lnTo>
                    <a:lnTo>
                      <a:pt x="424" y="6962"/>
                    </a:lnTo>
                    <a:lnTo>
                      <a:pt x="486" y="6961"/>
                    </a:lnTo>
                    <a:lnTo>
                      <a:pt x="505" y="6918"/>
                    </a:lnTo>
                    <a:lnTo>
                      <a:pt x="525" y="6875"/>
                    </a:lnTo>
                    <a:lnTo>
                      <a:pt x="545" y="6830"/>
                    </a:lnTo>
                    <a:lnTo>
                      <a:pt x="563" y="6786"/>
                    </a:lnTo>
                    <a:lnTo>
                      <a:pt x="581" y="6743"/>
                    </a:lnTo>
                    <a:lnTo>
                      <a:pt x="598" y="6699"/>
                    </a:lnTo>
                    <a:lnTo>
                      <a:pt x="614" y="6655"/>
                    </a:lnTo>
                    <a:lnTo>
                      <a:pt x="630" y="6610"/>
                    </a:lnTo>
                    <a:lnTo>
                      <a:pt x="645" y="6565"/>
                    </a:lnTo>
                    <a:lnTo>
                      <a:pt x="660" y="6521"/>
                    </a:lnTo>
                    <a:lnTo>
                      <a:pt x="674" y="6476"/>
                    </a:lnTo>
                    <a:lnTo>
                      <a:pt x="687" y="6432"/>
                    </a:lnTo>
                    <a:lnTo>
                      <a:pt x="700" y="6387"/>
                    </a:lnTo>
                    <a:lnTo>
                      <a:pt x="712" y="6341"/>
                    </a:lnTo>
                    <a:lnTo>
                      <a:pt x="723" y="6296"/>
                    </a:lnTo>
                    <a:lnTo>
                      <a:pt x="734" y="6251"/>
                    </a:lnTo>
                    <a:lnTo>
                      <a:pt x="744" y="6206"/>
                    </a:lnTo>
                    <a:lnTo>
                      <a:pt x="753" y="6161"/>
                    </a:lnTo>
                    <a:lnTo>
                      <a:pt x="761" y="6115"/>
                    </a:lnTo>
                    <a:lnTo>
                      <a:pt x="770" y="6070"/>
                    </a:lnTo>
                    <a:lnTo>
                      <a:pt x="777" y="6025"/>
                    </a:lnTo>
                    <a:lnTo>
                      <a:pt x="784" y="5979"/>
                    </a:lnTo>
                    <a:lnTo>
                      <a:pt x="790" y="5934"/>
                    </a:lnTo>
                    <a:lnTo>
                      <a:pt x="795" y="5888"/>
                    </a:lnTo>
                    <a:lnTo>
                      <a:pt x="801" y="5842"/>
                    </a:lnTo>
                    <a:lnTo>
                      <a:pt x="805" y="5797"/>
                    </a:lnTo>
                    <a:lnTo>
                      <a:pt x="809" y="5751"/>
                    </a:lnTo>
                    <a:lnTo>
                      <a:pt x="812" y="5705"/>
                    </a:lnTo>
                    <a:lnTo>
                      <a:pt x="814" y="5659"/>
                    </a:lnTo>
                    <a:lnTo>
                      <a:pt x="815" y="5614"/>
                    </a:lnTo>
                    <a:lnTo>
                      <a:pt x="816" y="5568"/>
                    </a:lnTo>
                    <a:lnTo>
                      <a:pt x="817" y="5522"/>
                    </a:lnTo>
                    <a:lnTo>
                      <a:pt x="808" y="5516"/>
                    </a:lnTo>
                    <a:lnTo>
                      <a:pt x="784" y="5499"/>
                    </a:lnTo>
                    <a:lnTo>
                      <a:pt x="751" y="5474"/>
                    </a:lnTo>
                    <a:lnTo>
                      <a:pt x="711" y="5445"/>
                    </a:lnTo>
                    <a:lnTo>
                      <a:pt x="671" y="5414"/>
                    </a:lnTo>
                    <a:lnTo>
                      <a:pt x="635" y="5384"/>
                    </a:lnTo>
                    <a:lnTo>
                      <a:pt x="620" y="5370"/>
                    </a:lnTo>
                    <a:lnTo>
                      <a:pt x="606" y="5358"/>
                    </a:lnTo>
                    <a:lnTo>
                      <a:pt x="596" y="5348"/>
                    </a:lnTo>
                    <a:lnTo>
                      <a:pt x="591" y="5340"/>
                    </a:lnTo>
                    <a:lnTo>
                      <a:pt x="582" y="5325"/>
                    </a:lnTo>
                    <a:lnTo>
                      <a:pt x="573" y="5310"/>
                    </a:lnTo>
                    <a:lnTo>
                      <a:pt x="566" y="5294"/>
                    </a:lnTo>
                    <a:lnTo>
                      <a:pt x="559" y="5278"/>
                    </a:lnTo>
                    <a:lnTo>
                      <a:pt x="554" y="5262"/>
                    </a:lnTo>
                    <a:lnTo>
                      <a:pt x="548" y="5245"/>
                    </a:lnTo>
                    <a:lnTo>
                      <a:pt x="543" y="5229"/>
                    </a:lnTo>
                    <a:lnTo>
                      <a:pt x="539" y="5212"/>
                    </a:lnTo>
                    <a:lnTo>
                      <a:pt x="532" y="5178"/>
                    </a:lnTo>
                    <a:lnTo>
                      <a:pt x="528" y="5145"/>
                    </a:lnTo>
                    <a:lnTo>
                      <a:pt x="525" y="5111"/>
                    </a:lnTo>
                    <a:lnTo>
                      <a:pt x="523" y="5076"/>
                    </a:lnTo>
                    <a:lnTo>
                      <a:pt x="521" y="5027"/>
                    </a:lnTo>
                    <a:lnTo>
                      <a:pt x="518" y="4979"/>
                    </a:lnTo>
                    <a:lnTo>
                      <a:pt x="515" y="4929"/>
                    </a:lnTo>
                    <a:lnTo>
                      <a:pt x="512" y="4878"/>
                    </a:lnTo>
                    <a:lnTo>
                      <a:pt x="509" y="4828"/>
                    </a:lnTo>
                    <a:lnTo>
                      <a:pt x="505" y="4777"/>
                    </a:lnTo>
                    <a:lnTo>
                      <a:pt x="503" y="4724"/>
                    </a:lnTo>
                    <a:lnTo>
                      <a:pt x="501" y="4673"/>
                    </a:lnTo>
                    <a:lnTo>
                      <a:pt x="500" y="4622"/>
                    </a:lnTo>
                    <a:lnTo>
                      <a:pt x="499" y="4570"/>
                    </a:lnTo>
                    <a:lnTo>
                      <a:pt x="500" y="4519"/>
                    </a:lnTo>
                    <a:lnTo>
                      <a:pt x="502" y="4468"/>
                    </a:lnTo>
                    <a:lnTo>
                      <a:pt x="506" y="4418"/>
                    </a:lnTo>
                    <a:lnTo>
                      <a:pt x="512" y="4370"/>
                    </a:lnTo>
                    <a:lnTo>
                      <a:pt x="515" y="4345"/>
                    </a:lnTo>
                    <a:lnTo>
                      <a:pt x="518" y="4322"/>
                    </a:lnTo>
                    <a:lnTo>
                      <a:pt x="522" y="4298"/>
                    </a:lnTo>
                    <a:lnTo>
                      <a:pt x="527" y="4275"/>
                    </a:lnTo>
                    <a:lnTo>
                      <a:pt x="537" y="4299"/>
                    </a:lnTo>
                    <a:lnTo>
                      <a:pt x="548" y="4324"/>
                    </a:lnTo>
                    <a:lnTo>
                      <a:pt x="557" y="4349"/>
                    </a:lnTo>
                    <a:lnTo>
                      <a:pt x="566" y="4375"/>
                    </a:lnTo>
                    <a:lnTo>
                      <a:pt x="584" y="4426"/>
                    </a:lnTo>
                    <a:lnTo>
                      <a:pt x="601" y="4479"/>
                    </a:lnTo>
                    <a:lnTo>
                      <a:pt x="610" y="4504"/>
                    </a:lnTo>
                    <a:lnTo>
                      <a:pt x="621" y="4529"/>
                    </a:lnTo>
                    <a:lnTo>
                      <a:pt x="631" y="4555"/>
                    </a:lnTo>
                    <a:lnTo>
                      <a:pt x="643" y="4578"/>
                    </a:lnTo>
                    <a:lnTo>
                      <a:pt x="657" y="4602"/>
                    </a:lnTo>
                    <a:lnTo>
                      <a:pt x="671" y="4626"/>
                    </a:lnTo>
                    <a:lnTo>
                      <a:pt x="686" y="4647"/>
                    </a:lnTo>
                    <a:lnTo>
                      <a:pt x="704" y="4668"/>
                    </a:lnTo>
                    <a:lnTo>
                      <a:pt x="721" y="4685"/>
                    </a:lnTo>
                    <a:lnTo>
                      <a:pt x="740" y="4702"/>
                    </a:lnTo>
                    <a:lnTo>
                      <a:pt x="759" y="4717"/>
                    </a:lnTo>
                    <a:lnTo>
                      <a:pt x="780" y="4732"/>
                    </a:lnTo>
                    <a:lnTo>
                      <a:pt x="802" y="4745"/>
                    </a:lnTo>
                    <a:lnTo>
                      <a:pt x="824" y="4756"/>
                    </a:lnTo>
                    <a:lnTo>
                      <a:pt x="847" y="4767"/>
                    </a:lnTo>
                    <a:lnTo>
                      <a:pt x="872" y="4778"/>
                    </a:lnTo>
                    <a:lnTo>
                      <a:pt x="896" y="4788"/>
                    </a:lnTo>
                    <a:lnTo>
                      <a:pt x="921" y="4796"/>
                    </a:lnTo>
                    <a:lnTo>
                      <a:pt x="948" y="4804"/>
                    </a:lnTo>
                    <a:lnTo>
                      <a:pt x="973" y="4812"/>
                    </a:lnTo>
                    <a:lnTo>
                      <a:pt x="1028" y="4825"/>
                    </a:lnTo>
                    <a:lnTo>
                      <a:pt x="1083" y="4837"/>
                    </a:lnTo>
                    <a:lnTo>
                      <a:pt x="1139" y="4848"/>
                    </a:lnTo>
                    <a:lnTo>
                      <a:pt x="1195" y="4858"/>
                    </a:lnTo>
                    <a:lnTo>
                      <a:pt x="1251" y="4868"/>
                    </a:lnTo>
                    <a:lnTo>
                      <a:pt x="1305" y="4878"/>
                    </a:lnTo>
                    <a:lnTo>
                      <a:pt x="1359" y="4890"/>
                    </a:lnTo>
                    <a:lnTo>
                      <a:pt x="1411" y="4903"/>
                    </a:lnTo>
                    <a:lnTo>
                      <a:pt x="1436" y="4910"/>
                    </a:lnTo>
                    <a:lnTo>
                      <a:pt x="1460" y="4917"/>
                    </a:lnTo>
                    <a:lnTo>
                      <a:pt x="1483" y="4926"/>
                    </a:lnTo>
                    <a:lnTo>
                      <a:pt x="1506" y="4935"/>
                    </a:lnTo>
                    <a:lnTo>
                      <a:pt x="1525" y="4944"/>
                    </a:lnTo>
                    <a:lnTo>
                      <a:pt x="1544" y="4954"/>
                    </a:lnTo>
                    <a:lnTo>
                      <a:pt x="1560" y="4966"/>
                    </a:lnTo>
                    <a:lnTo>
                      <a:pt x="1576" y="4979"/>
                    </a:lnTo>
                    <a:lnTo>
                      <a:pt x="1591" y="4992"/>
                    </a:lnTo>
                    <a:lnTo>
                      <a:pt x="1606" y="5008"/>
                    </a:lnTo>
                    <a:lnTo>
                      <a:pt x="1618" y="5023"/>
                    </a:lnTo>
                    <a:lnTo>
                      <a:pt x="1630" y="5040"/>
                    </a:lnTo>
                    <a:lnTo>
                      <a:pt x="1642" y="5058"/>
                    </a:lnTo>
                    <a:lnTo>
                      <a:pt x="1653" y="5077"/>
                    </a:lnTo>
                    <a:lnTo>
                      <a:pt x="1662" y="5095"/>
                    </a:lnTo>
                    <a:lnTo>
                      <a:pt x="1673" y="5116"/>
                    </a:lnTo>
                    <a:lnTo>
                      <a:pt x="1681" y="5136"/>
                    </a:lnTo>
                    <a:lnTo>
                      <a:pt x="1689" y="5157"/>
                    </a:lnTo>
                    <a:lnTo>
                      <a:pt x="1697" y="5178"/>
                    </a:lnTo>
                    <a:lnTo>
                      <a:pt x="1705" y="5200"/>
                    </a:lnTo>
                    <a:lnTo>
                      <a:pt x="1733" y="5291"/>
                    </a:lnTo>
                    <a:lnTo>
                      <a:pt x="1760" y="5386"/>
                    </a:lnTo>
                    <a:lnTo>
                      <a:pt x="1774" y="5433"/>
                    </a:lnTo>
                    <a:lnTo>
                      <a:pt x="1789" y="5478"/>
                    </a:lnTo>
                    <a:lnTo>
                      <a:pt x="1797" y="5502"/>
                    </a:lnTo>
                    <a:lnTo>
                      <a:pt x="1806" y="5524"/>
                    </a:lnTo>
                    <a:lnTo>
                      <a:pt x="1814" y="5546"/>
                    </a:lnTo>
                    <a:lnTo>
                      <a:pt x="1825" y="5567"/>
                    </a:lnTo>
                    <a:lnTo>
                      <a:pt x="1825" y="5576"/>
                    </a:lnTo>
                    <a:lnTo>
                      <a:pt x="1827" y="5584"/>
                    </a:lnTo>
                    <a:lnTo>
                      <a:pt x="1829" y="5594"/>
                    </a:lnTo>
                    <a:lnTo>
                      <a:pt x="1832" y="5603"/>
                    </a:lnTo>
                    <a:lnTo>
                      <a:pt x="1835" y="5612"/>
                    </a:lnTo>
                    <a:lnTo>
                      <a:pt x="1840" y="5621"/>
                    </a:lnTo>
                    <a:lnTo>
                      <a:pt x="1845" y="5632"/>
                    </a:lnTo>
                    <a:lnTo>
                      <a:pt x="1851" y="5641"/>
                    </a:lnTo>
                    <a:lnTo>
                      <a:pt x="1859" y="5650"/>
                    </a:lnTo>
                    <a:lnTo>
                      <a:pt x="1866" y="5659"/>
                    </a:lnTo>
                    <a:lnTo>
                      <a:pt x="1874" y="5670"/>
                    </a:lnTo>
                    <a:lnTo>
                      <a:pt x="1883" y="5679"/>
                    </a:lnTo>
                    <a:lnTo>
                      <a:pt x="1893" y="5688"/>
                    </a:lnTo>
                    <a:lnTo>
                      <a:pt x="1903" y="5696"/>
                    </a:lnTo>
                    <a:lnTo>
                      <a:pt x="1913" y="5705"/>
                    </a:lnTo>
                    <a:lnTo>
                      <a:pt x="1923" y="5714"/>
                    </a:lnTo>
                    <a:lnTo>
                      <a:pt x="1936" y="5722"/>
                    </a:lnTo>
                    <a:lnTo>
                      <a:pt x="1947" y="5730"/>
                    </a:lnTo>
                    <a:lnTo>
                      <a:pt x="1959" y="5738"/>
                    </a:lnTo>
                    <a:lnTo>
                      <a:pt x="1972" y="5746"/>
                    </a:lnTo>
                    <a:lnTo>
                      <a:pt x="1985" y="5753"/>
                    </a:lnTo>
                    <a:lnTo>
                      <a:pt x="1998" y="5759"/>
                    </a:lnTo>
                    <a:lnTo>
                      <a:pt x="2012" y="5765"/>
                    </a:lnTo>
                    <a:lnTo>
                      <a:pt x="2026" y="5770"/>
                    </a:lnTo>
                    <a:lnTo>
                      <a:pt x="2040" y="5775"/>
                    </a:lnTo>
                    <a:lnTo>
                      <a:pt x="2054" y="5779"/>
                    </a:lnTo>
                    <a:lnTo>
                      <a:pt x="2068" y="5784"/>
                    </a:lnTo>
                    <a:lnTo>
                      <a:pt x="2084" y="5787"/>
                    </a:lnTo>
                    <a:lnTo>
                      <a:pt x="2098" y="5790"/>
                    </a:lnTo>
                    <a:lnTo>
                      <a:pt x="2113" y="5792"/>
                    </a:lnTo>
                    <a:lnTo>
                      <a:pt x="2128" y="5793"/>
                    </a:lnTo>
                    <a:lnTo>
                      <a:pt x="2142" y="5793"/>
                    </a:lnTo>
                    <a:lnTo>
                      <a:pt x="2142" y="5666"/>
                    </a:lnTo>
                    <a:lnTo>
                      <a:pt x="2140" y="5541"/>
                    </a:lnTo>
                    <a:lnTo>
                      <a:pt x="2138" y="5416"/>
                    </a:lnTo>
                    <a:lnTo>
                      <a:pt x="2136" y="5292"/>
                    </a:lnTo>
                    <a:lnTo>
                      <a:pt x="2133" y="5168"/>
                    </a:lnTo>
                    <a:lnTo>
                      <a:pt x="2131" y="5045"/>
                    </a:lnTo>
                    <a:lnTo>
                      <a:pt x="2130" y="4923"/>
                    </a:lnTo>
                    <a:lnTo>
                      <a:pt x="2129" y="4799"/>
                    </a:lnTo>
                    <a:lnTo>
                      <a:pt x="2130" y="4677"/>
                    </a:lnTo>
                    <a:lnTo>
                      <a:pt x="2132" y="4554"/>
                    </a:lnTo>
                    <a:lnTo>
                      <a:pt x="2134" y="4492"/>
                    </a:lnTo>
                    <a:lnTo>
                      <a:pt x="2136" y="4430"/>
                    </a:lnTo>
                    <a:lnTo>
                      <a:pt x="2139" y="4369"/>
                    </a:lnTo>
                    <a:lnTo>
                      <a:pt x="2142" y="4307"/>
                    </a:lnTo>
                    <a:lnTo>
                      <a:pt x="2147" y="4246"/>
                    </a:lnTo>
                    <a:lnTo>
                      <a:pt x="2152" y="4183"/>
                    </a:lnTo>
                    <a:lnTo>
                      <a:pt x="2157" y="4121"/>
                    </a:lnTo>
                    <a:lnTo>
                      <a:pt x="2163" y="4059"/>
                    </a:lnTo>
                    <a:lnTo>
                      <a:pt x="2170" y="3996"/>
                    </a:lnTo>
                    <a:lnTo>
                      <a:pt x="2177" y="3933"/>
                    </a:lnTo>
                    <a:lnTo>
                      <a:pt x="2187" y="3870"/>
                    </a:lnTo>
                    <a:lnTo>
                      <a:pt x="2196" y="3807"/>
                    </a:lnTo>
                    <a:lnTo>
                      <a:pt x="2355" y="3807"/>
                    </a:lnTo>
                    <a:lnTo>
                      <a:pt x="2359" y="3790"/>
                    </a:lnTo>
                    <a:lnTo>
                      <a:pt x="2363" y="3774"/>
                    </a:lnTo>
                    <a:lnTo>
                      <a:pt x="2367" y="3759"/>
                    </a:lnTo>
                    <a:lnTo>
                      <a:pt x="2369" y="3744"/>
                    </a:lnTo>
                    <a:lnTo>
                      <a:pt x="2372" y="3716"/>
                    </a:lnTo>
                    <a:lnTo>
                      <a:pt x="2374" y="3691"/>
                    </a:lnTo>
                    <a:lnTo>
                      <a:pt x="2374" y="3645"/>
                    </a:lnTo>
                    <a:lnTo>
                      <a:pt x="2374" y="3604"/>
                    </a:lnTo>
                    <a:lnTo>
                      <a:pt x="2376" y="3586"/>
                    </a:lnTo>
                    <a:lnTo>
                      <a:pt x="2379" y="3568"/>
                    </a:lnTo>
                    <a:lnTo>
                      <a:pt x="2382" y="3560"/>
                    </a:lnTo>
                    <a:lnTo>
                      <a:pt x="2385" y="3551"/>
                    </a:lnTo>
                    <a:lnTo>
                      <a:pt x="2389" y="3543"/>
                    </a:lnTo>
                    <a:lnTo>
                      <a:pt x="2394" y="3535"/>
                    </a:lnTo>
                    <a:lnTo>
                      <a:pt x="2401" y="3527"/>
                    </a:lnTo>
                    <a:lnTo>
                      <a:pt x="2407" y="3519"/>
                    </a:lnTo>
                    <a:lnTo>
                      <a:pt x="2415" y="3511"/>
                    </a:lnTo>
                    <a:lnTo>
                      <a:pt x="2424" y="3503"/>
                    </a:lnTo>
                    <a:lnTo>
                      <a:pt x="2434" y="3495"/>
                    </a:lnTo>
                    <a:lnTo>
                      <a:pt x="2446" y="3486"/>
                    </a:lnTo>
                    <a:lnTo>
                      <a:pt x="2458" y="3478"/>
                    </a:lnTo>
                    <a:lnTo>
                      <a:pt x="2472" y="3470"/>
                    </a:lnTo>
                    <a:lnTo>
                      <a:pt x="2490" y="3460"/>
                    </a:lnTo>
                    <a:lnTo>
                      <a:pt x="2508" y="3447"/>
                    </a:lnTo>
                    <a:lnTo>
                      <a:pt x="2527" y="3433"/>
                    </a:lnTo>
                    <a:lnTo>
                      <a:pt x="2545" y="3416"/>
                    </a:lnTo>
                    <a:lnTo>
                      <a:pt x="2585" y="3380"/>
                    </a:lnTo>
                    <a:lnTo>
                      <a:pt x="2625" y="3341"/>
                    </a:lnTo>
                    <a:lnTo>
                      <a:pt x="2646" y="3322"/>
                    </a:lnTo>
                    <a:lnTo>
                      <a:pt x="2667" y="3302"/>
                    </a:lnTo>
                    <a:lnTo>
                      <a:pt x="2688" y="3284"/>
                    </a:lnTo>
                    <a:lnTo>
                      <a:pt x="2711" y="3266"/>
                    </a:lnTo>
                    <a:lnTo>
                      <a:pt x="2733" y="3250"/>
                    </a:lnTo>
                    <a:lnTo>
                      <a:pt x="2755" y="3236"/>
                    </a:lnTo>
                    <a:lnTo>
                      <a:pt x="2779" y="3222"/>
                    </a:lnTo>
                    <a:lnTo>
                      <a:pt x="2802" y="3212"/>
                    </a:lnTo>
                    <a:lnTo>
                      <a:pt x="2825" y="3204"/>
                    </a:lnTo>
                    <a:lnTo>
                      <a:pt x="2850" y="3199"/>
                    </a:lnTo>
                    <a:lnTo>
                      <a:pt x="2875" y="3198"/>
                    </a:lnTo>
                    <a:lnTo>
                      <a:pt x="2899" y="3199"/>
                    </a:lnTo>
                    <a:lnTo>
                      <a:pt x="2924" y="3205"/>
                    </a:lnTo>
                    <a:lnTo>
                      <a:pt x="2950" y="3215"/>
                    </a:lnTo>
                    <a:lnTo>
                      <a:pt x="2975" y="3229"/>
                    </a:lnTo>
                    <a:lnTo>
                      <a:pt x="3002" y="3249"/>
                    </a:lnTo>
                    <a:lnTo>
                      <a:pt x="3029" y="3274"/>
                    </a:lnTo>
                    <a:lnTo>
                      <a:pt x="3056" y="3303"/>
                    </a:lnTo>
                    <a:lnTo>
                      <a:pt x="3082" y="3339"/>
                    </a:lnTo>
                    <a:lnTo>
                      <a:pt x="3110" y="3382"/>
                    </a:lnTo>
                    <a:lnTo>
                      <a:pt x="3138" y="3431"/>
                    </a:lnTo>
                    <a:lnTo>
                      <a:pt x="3167" y="3486"/>
                    </a:lnTo>
                    <a:lnTo>
                      <a:pt x="3195" y="3549"/>
                    </a:lnTo>
                    <a:lnTo>
                      <a:pt x="3224" y="3620"/>
                    </a:lnTo>
                    <a:lnTo>
                      <a:pt x="3243" y="3660"/>
                    </a:lnTo>
                    <a:lnTo>
                      <a:pt x="3258" y="3697"/>
                    </a:lnTo>
                    <a:lnTo>
                      <a:pt x="3270" y="3731"/>
                    </a:lnTo>
                    <a:lnTo>
                      <a:pt x="3280" y="3762"/>
                    </a:lnTo>
                    <a:lnTo>
                      <a:pt x="3283" y="3777"/>
                    </a:lnTo>
                    <a:lnTo>
                      <a:pt x="3286" y="3791"/>
                    </a:lnTo>
                    <a:lnTo>
                      <a:pt x="3288" y="3805"/>
                    </a:lnTo>
                    <a:lnTo>
                      <a:pt x="3289" y="3819"/>
                    </a:lnTo>
                    <a:lnTo>
                      <a:pt x="3290" y="3833"/>
                    </a:lnTo>
                    <a:lnTo>
                      <a:pt x="3290" y="3845"/>
                    </a:lnTo>
                    <a:lnTo>
                      <a:pt x="3289" y="3858"/>
                    </a:lnTo>
                    <a:lnTo>
                      <a:pt x="3287" y="3872"/>
                    </a:lnTo>
                    <a:lnTo>
                      <a:pt x="3284" y="3884"/>
                    </a:lnTo>
                    <a:lnTo>
                      <a:pt x="3281" y="3897"/>
                    </a:lnTo>
                    <a:lnTo>
                      <a:pt x="3277" y="3911"/>
                    </a:lnTo>
                    <a:lnTo>
                      <a:pt x="3271" y="3924"/>
                    </a:lnTo>
                    <a:lnTo>
                      <a:pt x="3266" y="3937"/>
                    </a:lnTo>
                    <a:lnTo>
                      <a:pt x="3259" y="3952"/>
                    </a:lnTo>
                    <a:lnTo>
                      <a:pt x="3252" y="3966"/>
                    </a:lnTo>
                    <a:lnTo>
                      <a:pt x="3244" y="3980"/>
                    </a:lnTo>
                    <a:lnTo>
                      <a:pt x="3225" y="4011"/>
                    </a:lnTo>
                    <a:lnTo>
                      <a:pt x="3204" y="4045"/>
                    </a:lnTo>
                    <a:lnTo>
                      <a:pt x="3179" y="4082"/>
                    </a:lnTo>
                    <a:lnTo>
                      <a:pt x="3151" y="4122"/>
                    </a:lnTo>
                    <a:lnTo>
                      <a:pt x="3166" y="4132"/>
                    </a:lnTo>
                    <a:lnTo>
                      <a:pt x="3179" y="4141"/>
                    </a:lnTo>
                    <a:lnTo>
                      <a:pt x="3192" y="4150"/>
                    </a:lnTo>
                    <a:lnTo>
                      <a:pt x="3206" y="4160"/>
                    </a:lnTo>
                    <a:lnTo>
                      <a:pt x="3218" y="4171"/>
                    </a:lnTo>
                    <a:lnTo>
                      <a:pt x="3229" y="4182"/>
                    </a:lnTo>
                    <a:lnTo>
                      <a:pt x="3241" y="4193"/>
                    </a:lnTo>
                    <a:lnTo>
                      <a:pt x="3251" y="4205"/>
                    </a:lnTo>
                    <a:lnTo>
                      <a:pt x="3261" y="4217"/>
                    </a:lnTo>
                    <a:lnTo>
                      <a:pt x="3270" y="4229"/>
                    </a:lnTo>
                    <a:lnTo>
                      <a:pt x="3280" y="4242"/>
                    </a:lnTo>
                    <a:lnTo>
                      <a:pt x="3288" y="4255"/>
                    </a:lnTo>
                    <a:lnTo>
                      <a:pt x="3303" y="4282"/>
                    </a:lnTo>
                    <a:lnTo>
                      <a:pt x="3317" y="4308"/>
                    </a:lnTo>
                    <a:lnTo>
                      <a:pt x="3328" y="4336"/>
                    </a:lnTo>
                    <a:lnTo>
                      <a:pt x="3337" y="4365"/>
                    </a:lnTo>
                    <a:lnTo>
                      <a:pt x="3345" y="4392"/>
                    </a:lnTo>
                    <a:lnTo>
                      <a:pt x="3352" y="4421"/>
                    </a:lnTo>
                    <a:lnTo>
                      <a:pt x="3357" y="4449"/>
                    </a:lnTo>
                    <a:lnTo>
                      <a:pt x="3360" y="4476"/>
                    </a:lnTo>
                    <a:lnTo>
                      <a:pt x="3362" y="4502"/>
                    </a:lnTo>
                    <a:lnTo>
                      <a:pt x="3363" y="4529"/>
                    </a:lnTo>
                    <a:lnTo>
                      <a:pt x="3368" y="4550"/>
                    </a:lnTo>
                    <a:lnTo>
                      <a:pt x="3375" y="4569"/>
                    </a:lnTo>
                    <a:lnTo>
                      <a:pt x="3382" y="4589"/>
                    </a:lnTo>
                    <a:lnTo>
                      <a:pt x="3392" y="4607"/>
                    </a:lnTo>
                    <a:lnTo>
                      <a:pt x="3401" y="4626"/>
                    </a:lnTo>
                    <a:lnTo>
                      <a:pt x="3410" y="4643"/>
                    </a:lnTo>
                    <a:lnTo>
                      <a:pt x="3421" y="4660"/>
                    </a:lnTo>
                    <a:lnTo>
                      <a:pt x="3432" y="4676"/>
                    </a:lnTo>
                    <a:lnTo>
                      <a:pt x="3476" y="4736"/>
                    </a:lnTo>
                    <a:lnTo>
                      <a:pt x="3515" y="4788"/>
                    </a:lnTo>
                    <a:lnTo>
                      <a:pt x="3523" y="4801"/>
                    </a:lnTo>
                    <a:lnTo>
                      <a:pt x="3531" y="4814"/>
                    </a:lnTo>
                    <a:lnTo>
                      <a:pt x="3538" y="4825"/>
                    </a:lnTo>
                    <a:lnTo>
                      <a:pt x="3543" y="4837"/>
                    </a:lnTo>
                    <a:lnTo>
                      <a:pt x="3547" y="4850"/>
                    </a:lnTo>
                    <a:lnTo>
                      <a:pt x="3549" y="4861"/>
                    </a:lnTo>
                    <a:lnTo>
                      <a:pt x="3550" y="4872"/>
                    </a:lnTo>
                    <a:lnTo>
                      <a:pt x="3549" y="4885"/>
                    </a:lnTo>
                    <a:lnTo>
                      <a:pt x="3547" y="4896"/>
                    </a:lnTo>
                    <a:lnTo>
                      <a:pt x="3543" y="4908"/>
                    </a:lnTo>
                    <a:lnTo>
                      <a:pt x="3536" y="4920"/>
                    </a:lnTo>
                    <a:lnTo>
                      <a:pt x="3527" y="4931"/>
                    </a:lnTo>
                    <a:lnTo>
                      <a:pt x="3516" y="4943"/>
                    </a:lnTo>
                    <a:lnTo>
                      <a:pt x="3504" y="4955"/>
                    </a:lnTo>
                    <a:lnTo>
                      <a:pt x="3487" y="4968"/>
                    </a:lnTo>
                    <a:lnTo>
                      <a:pt x="3469" y="4980"/>
                    </a:lnTo>
                    <a:lnTo>
                      <a:pt x="3459" y="4992"/>
                    </a:lnTo>
                    <a:lnTo>
                      <a:pt x="3447" y="5005"/>
                    </a:lnTo>
                    <a:lnTo>
                      <a:pt x="3435" y="5016"/>
                    </a:lnTo>
                    <a:lnTo>
                      <a:pt x="3423" y="5026"/>
                    </a:lnTo>
                    <a:lnTo>
                      <a:pt x="3408" y="5037"/>
                    </a:lnTo>
                    <a:lnTo>
                      <a:pt x="3394" y="5047"/>
                    </a:lnTo>
                    <a:lnTo>
                      <a:pt x="3378" y="5056"/>
                    </a:lnTo>
                    <a:lnTo>
                      <a:pt x="3363" y="5064"/>
                    </a:lnTo>
                    <a:lnTo>
                      <a:pt x="3347" y="5073"/>
                    </a:lnTo>
                    <a:lnTo>
                      <a:pt x="3329" y="5080"/>
                    </a:lnTo>
                    <a:lnTo>
                      <a:pt x="3312" y="5086"/>
                    </a:lnTo>
                    <a:lnTo>
                      <a:pt x="3294" y="5092"/>
                    </a:lnTo>
                    <a:lnTo>
                      <a:pt x="3275" y="5097"/>
                    </a:lnTo>
                    <a:lnTo>
                      <a:pt x="3256" y="5102"/>
                    </a:lnTo>
                    <a:lnTo>
                      <a:pt x="3236" y="5107"/>
                    </a:lnTo>
                    <a:lnTo>
                      <a:pt x="3217" y="5110"/>
                    </a:lnTo>
                    <a:lnTo>
                      <a:pt x="3196" y="5113"/>
                    </a:lnTo>
                    <a:lnTo>
                      <a:pt x="3177" y="5115"/>
                    </a:lnTo>
                    <a:lnTo>
                      <a:pt x="3156" y="5117"/>
                    </a:lnTo>
                    <a:lnTo>
                      <a:pt x="3136" y="5118"/>
                    </a:lnTo>
                    <a:lnTo>
                      <a:pt x="3114" y="5118"/>
                    </a:lnTo>
                    <a:lnTo>
                      <a:pt x="3094" y="5117"/>
                    </a:lnTo>
                    <a:lnTo>
                      <a:pt x="3072" y="5116"/>
                    </a:lnTo>
                    <a:lnTo>
                      <a:pt x="3051" y="5114"/>
                    </a:lnTo>
                    <a:lnTo>
                      <a:pt x="3030" y="5111"/>
                    </a:lnTo>
                    <a:lnTo>
                      <a:pt x="3009" y="5108"/>
                    </a:lnTo>
                    <a:lnTo>
                      <a:pt x="2988" y="5103"/>
                    </a:lnTo>
                    <a:lnTo>
                      <a:pt x="2967" y="5098"/>
                    </a:lnTo>
                    <a:lnTo>
                      <a:pt x="2947" y="5092"/>
                    </a:lnTo>
                    <a:lnTo>
                      <a:pt x="2926" y="5086"/>
                    </a:lnTo>
                    <a:lnTo>
                      <a:pt x="2905" y="5079"/>
                    </a:lnTo>
                    <a:lnTo>
                      <a:pt x="2886" y="5071"/>
                    </a:lnTo>
                    <a:lnTo>
                      <a:pt x="2886" y="5103"/>
                    </a:lnTo>
                    <a:lnTo>
                      <a:pt x="2888" y="5136"/>
                    </a:lnTo>
                    <a:lnTo>
                      <a:pt x="2891" y="5168"/>
                    </a:lnTo>
                    <a:lnTo>
                      <a:pt x="2895" y="5198"/>
                    </a:lnTo>
                    <a:lnTo>
                      <a:pt x="2901" y="5228"/>
                    </a:lnTo>
                    <a:lnTo>
                      <a:pt x="2907" y="5258"/>
                    </a:lnTo>
                    <a:lnTo>
                      <a:pt x="2916" y="5285"/>
                    </a:lnTo>
                    <a:lnTo>
                      <a:pt x="2925" y="5313"/>
                    </a:lnTo>
                    <a:lnTo>
                      <a:pt x="2936" y="5341"/>
                    </a:lnTo>
                    <a:lnTo>
                      <a:pt x="2948" y="5367"/>
                    </a:lnTo>
                    <a:lnTo>
                      <a:pt x="2961" y="5394"/>
                    </a:lnTo>
                    <a:lnTo>
                      <a:pt x="2975" y="5420"/>
                    </a:lnTo>
                    <a:lnTo>
                      <a:pt x="2991" y="5446"/>
                    </a:lnTo>
                    <a:lnTo>
                      <a:pt x="3007" y="5471"/>
                    </a:lnTo>
                    <a:lnTo>
                      <a:pt x="3026" y="5497"/>
                    </a:lnTo>
                    <a:lnTo>
                      <a:pt x="3044" y="5522"/>
                    </a:lnTo>
                    <a:lnTo>
                      <a:pt x="3054" y="5531"/>
                    </a:lnTo>
                    <a:lnTo>
                      <a:pt x="3064" y="5540"/>
                    </a:lnTo>
                    <a:lnTo>
                      <a:pt x="3072" y="5549"/>
                    </a:lnTo>
                    <a:lnTo>
                      <a:pt x="3079" y="5560"/>
                    </a:lnTo>
                    <a:lnTo>
                      <a:pt x="3086" y="5571"/>
                    </a:lnTo>
                    <a:lnTo>
                      <a:pt x="3094" y="5581"/>
                    </a:lnTo>
                    <a:lnTo>
                      <a:pt x="3100" y="5592"/>
                    </a:lnTo>
                    <a:lnTo>
                      <a:pt x="3105" y="5605"/>
                    </a:lnTo>
                    <a:lnTo>
                      <a:pt x="3110" y="5617"/>
                    </a:lnTo>
                    <a:lnTo>
                      <a:pt x="3114" y="5629"/>
                    </a:lnTo>
                    <a:lnTo>
                      <a:pt x="3118" y="5642"/>
                    </a:lnTo>
                    <a:lnTo>
                      <a:pt x="3122" y="5654"/>
                    </a:lnTo>
                    <a:lnTo>
                      <a:pt x="3127" y="5681"/>
                    </a:lnTo>
                    <a:lnTo>
                      <a:pt x="3131" y="5709"/>
                    </a:lnTo>
                    <a:lnTo>
                      <a:pt x="3133" y="5736"/>
                    </a:lnTo>
                    <a:lnTo>
                      <a:pt x="3132" y="5764"/>
                    </a:lnTo>
                    <a:lnTo>
                      <a:pt x="3131" y="5792"/>
                    </a:lnTo>
                    <a:lnTo>
                      <a:pt x="3126" y="5821"/>
                    </a:lnTo>
                    <a:lnTo>
                      <a:pt x="3121" y="5848"/>
                    </a:lnTo>
                    <a:lnTo>
                      <a:pt x="3115" y="5876"/>
                    </a:lnTo>
                    <a:lnTo>
                      <a:pt x="3107" y="5903"/>
                    </a:lnTo>
                    <a:lnTo>
                      <a:pt x="3098" y="5928"/>
                    </a:lnTo>
                    <a:lnTo>
                      <a:pt x="3075" y="5928"/>
                    </a:lnTo>
                    <a:lnTo>
                      <a:pt x="3049" y="5928"/>
                    </a:lnTo>
                    <a:lnTo>
                      <a:pt x="3022" y="5928"/>
                    </a:lnTo>
                    <a:lnTo>
                      <a:pt x="2992" y="5928"/>
                    </a:lnTo>
                    <a:lnTo>
                      <a:pt x="2962" y="5928"/>
                    </a:lnTo>
                    <a:lnTo>
                      <a:pt x="2933" y="5928"/>
                    </a:lnTo>
                    <a:lnTo>
                      <a:pt x="2907" y="5928"/>
                    </a:lnTo>
                    <a:lnTo>
                      <a:pt x="2886" y="5928"/>
                    </a:lnTo>
                    <a:lnTo>
                      <a:pt x="2864" y="5973"/>
                    </a:lnTo>
                    <a:lnTo>
                      <a:pt x="2842" y="6014"/>
                    </a:lnTo>
                    <a:lnTo>
                      <a:pt x="2816" y="6050"/>
                    </a:lnTo>
                    <a:lnTo>
                      <a:pt x="2789" y="6083"/>
                    </a:lnTo>
                    <a:lnTo>
                      <a:pt x="2760" y="6112"/>
                    </a:lnTo>
                    <a:lnTo>
                      <a:pt x="2731" y="6139"/>
                    </a:lnTo>
                    <a:lnTo>
                      <a:pt x="2699" y="6162"/>
                    </a:lnTo>
                    <a:lnTo>
                      <a:pt x="2665" y="6182"/>
                    </a:lnTo>
                    <a:lnTo>
                      <a:pt x="2630" y="6200"/>
                    </a:lnTo>
                    <a:lnTo>
                      <a:pt x="2594" y="6215"/>
                    </a:lnTo>
                    <a:lnTo>
                      <a:pt x="2557" y="6228"/>
                    </a:lnTo>
                    <a:lnTo>
                      <a:pt x="2518" y="6240"/>
                    </a:lnTo>
                    <a:lnTo>
                      <a:pt x="2479" y="6249"/>
                    </a:lnTo>
                    <a:lnTo>
                      <a:pt x="2438" y="6256"/>
                    </a:lnTo>
                    <a:lnTo>
                      <a:pt x="2396" y="6262"/>
                    </a:lnTo>
                    <a:lnTo>
                      <a:pt x="2355" y="6267"/>
                    </a:lnTo>
                    <a:lnTo>
                      <a:pt x="2312" y="6271"/>
                    </a:lnTo>
                    <a:lnTo>
                      <a:pt x="2269" y="6274"/>
                    </a:lnTo>
                    <a:lnTo>
                      <a:pt x="2226" y="6276"/>
                    </a:lnTo>
                    <a:lnTo>
                      <a:pt x="2181" y="6278"/>
                    </a:lnTo>
                    <a:lnTo>
                      <a:pt x="2093" y="6281"/>
                    </a:lnTo>
                    <a:lnTo>
                      <a:pt x="2005" y="6284"/>
                    </a:lnTo>
                    <a:lnTo>
                      <a:pt x="1961" y="6286"/>
                    </a:lnTo>
                    <a:lnTo>
                      <a:pt x="1917" y="6289"/>
                    </a:lnTo>
                    <a:lnTo>
                      <a:pt x="1874" y="6293"/>
                    </a:lnTo>
                    <a:lnTo>
                      <a:pt x="1831" y="6298"/>
                    </a:lnTo>
                    <a:lnTo>
                      <a:pt x="1789" y="6305"/>
                    </a:lnTo>
                    <a:lnTo>
                      <a:pt x="1747" y="6314"/>
                    </a:lnTo>
                    <a:lnTo>
                      <a:pt x="1705" y="6323"/>
                    </a:lnTo>
                    <a:lnTo>
                      <a:pt x="1665" y="6334"/>
                    </a:lnTo>
                    <a:lnTo>
                      <a:pt x="1655" y="6339"/>
                    </a:lnTo>
                    <a:lnTo>
                      <a:pt x="1646" y="6347"/>
                    </a:lnTo>
                    <a:lnTo>
                      <a:pt x="1635" y="6354"/>
                    </a:lnTo>
                    <a:lnTo>
                      <a:pt x="1626" y="6364"/>
                    </a:lnTo>
                    <a:lnTo>
                      <a:pt x="1616" y="6374"/>
                    </a:lnTo>
                    <a:lnTo>
                      <a:pt x="1607" y="6386"/>
                    </a:lnTo>
                    <a:lnTo>
                      <a:pt x="1597" y="6399"/>
                    </a:lnTo>
                    <a:lnTo>
                      <a:pt x="1588" y="6413"/>
                    </a:lnTo>
                    <a:lnTo>
                      <a:pt x="1579" y="6428"/>
                    </a:lnTo>
                    <a:lnTo>
                      <a:pt x="1571" y="6444"/>
                    </a:lnTo>
                    <a:lnTo>
                      <a:pt x="1562" y="6461"/>
                    </a:lnTo>
                    <a:lnTo>
                      <a:pt x="1554" y="6478"/>
                    </a:lnTo>
                    <a:lnTo>
                      <a:pt x="1547" y="6497"/>
                    </a:lnTo>
                    <a:lnTo>
                      <a:pt x="1539" y="6515"/>
                    </a:lnTo>
                    <a:lnTo>
                      <a:pt x="1533" y="6535"/>
                    </a:lnTo>
                    <a:lnTo>
                      <a:pt x="1526" y="6555"/>
                    </a:lnTo>
                    <a:lnTo>
                      <a:pt x="1520" y="6575"/>
                    </a:lnTo>
                    <a:lnTo>
                      <a:pt x="1514" y="6595"/>
                    </a:lnTo>
                    <a:lnTo>
                      <a:pt x="1510" y="6617"/>
                    </a:lnTo>
                    <a:lnTo>
                      <a:pt x="1505" y="6637"/>
                    </a:lnTo>
                    <a:lnTo>
                      <a:pt x="1502" y="6659"/>
                    </a:lnTo>
                    <a:lnTo>
                      <a:pt x="1498" y="6679"/>
                    </a:lnTo>
                    <a:lnTo>
                      <a:pt x="1496" y="6701"/>
                    </a:lnTo>
                    <a:lnTo>
                      <a:pt x="1494" y="6722"/>
                    </a:lnTo>
                    <a:lnTo>
                      <a:pt x="1493" y="6743"/>
                    </a:lnTo>
                    <a:lnTo>
                      <a:pt x="1492" y="6764"/>
                    </a:lnTo>
                    <a:lnTo>
                      <a:pt x="1493" y="6783"/>
                    </a:lnTo>
                    <a:lnTo>
                      <a:pt x="1494" y="6803"/>
                    </a:lnTo>
                    <a:lnTo>
                      <a:pt x="1496" y="6822"/>
                    </a:lnTo>
                    <a:lnTo>
                      <a:pt x="1498" y="6841"/>
                    </a:lnTo>
                    <a:lnTo>
                      <a:pt x="1502" y="6859"/>
                    </a:lnTo>
                    <a:lnTo>
                      <a:pt x="1506" y="6877"/>
                    </a:lnTo>
                    <a:lnTo>
                      <a:pt x="1517" y="6891"/>
                    </a:lnTo>
                    <a:lnTo>
                      <a:pt x="1529" y="6904"/>
                    </a:lnTo>
                    <a:lnTo>
                      <a:pt x="1541" y="6917"/>
                    </a:lnTo>
                    <a:lnTo>
                      <a:pt x="1554" y="6929"/>
                    </a:lnTo>
                    <a:lnTo>
                      <a:pt x="1607" y="6926"/>
                    </a:lnTo>
                    <a:lnTo>
                      <a:pt x="1660" y="6923"/>
                    </a:lnTo>
                    <a:lnTo>
                      <a:pt x="1713" y="6921"/>
                    </a:lnTo>
                    <a:lnTo>
                      <a:pt x="1766" y="6918"/>
                    </a:lnTo>
                    <a:lnTo>
                      <a:pt x="1820" y="6915"/>
                    </a:lnTo>
                    <a:lnTo>
                      <a:pt x="1873" y="6912"/>
                    </a:lnTo>
                    <a:lnTo>
                      <a:pt x="1925" y="6909"/>
                    </a:lnTo>
                    <a:lnTo>
                      <a:pt x="1979" y="6904"/>
                    </a:lnTo>
                    <a:lnTo>
                      <a:pt x="2032" y="6901"/>
                    </a:lnTo>
                    <a:lnTo>
                      <a:pt x="2086" y="6898"/>
                    </a:lnTo>
                    <a:lnTo>
                      <a:pt x="2139" y="6895"/>
                    </a:lnTo>
                    <a:lnTo>
                      <a:pt x="2193" y="6891"/>
                    </a:lnTo>
                    <a:lnTo>
                      <a:pt x="2246" y="6888"/>
                    </a:lnTo>
                    <a:lnTo>
                      <a:pt x="2301" y="6884"/>
                    </a:lnTo>
                    <a:lnTo>
                      <a:pt x="2354" y="6880"/>
                    </a:lnTo>
                    <a:lnTo>
                      <a:pt x="2408" y="6877"/>
                    </a:lnTo>
                    <a:lnTo>
                      <a:pt x="2423" y="6876"/>
                    </a:lnTo>
                    <a:lnTo>
                      <a:pt x="2438" y="6875"/>
                    </a:lnTo>
                    <a:lnTo>
                      <a:pt x="2451" y="6872"/>
                    </a:lnTo>
                    <a:lnTo>
                      <a:pt x="2465" y="6869"/>
                    </a:lnTo>
                    <a:lnTo>
                      <a:pt x="2479" y="6864"/>
                    </a:lnTo>
                    <a:lnTo>
                      <a:pt x="2492" y="6859"/>
                    </a:lnTo>
                    <a:lnTo>
                      <a:pt x="2505" y="6854"/>
                    </a:lnTo>
                    <a:lnTo>
                      <a:pt x="2519" y="6848"/>
                    </a:lnTo>
                    <a:lnTo>
                      <a:pt x="2531" y="6841"/>
                    </a:lnTo>
                    <a:lnTo>
                      <a:pt x="2543" y="6834"/>
                    </a:lnTo>
                    <a:lnTo>
                      <a:pt x="2556" y="6825"/>
                    </a:lnTo>
                    <a:lnTo>
                      <a:pt x="2567" y="6817"/>
                    </a:lnTo>
                    <a:lnTo>
                      <a:pt x="2591" y="6800"/>
                    </a:lnTo>
                    <a:lnTo>
                      <a:pt x="2613" y="6780"/>
                    </a:lnTo>
                    <a:lnTo>
                      <a:pt x="2658" y="6742"/>
                    </a:lnTo>
                    <a:lnTo>
                      <a:pt x="2699" y="6705"/>
                    </a:lnTo>
                    <a:lnTo>
                      <a:pt x="2719" y="6689"/>
                    </a:lnTo>
                    <a:lnTo>
                      <a:pt x="2740" y="6673"/>
                    </a:lnTo>
                    <a:lnTo>
                      <a:pt x="2749" y="6667"/>
                    </a:lnTo>
                    <a:lnTo>
                      <a:pt x="2759" y="6661"/>
                    </a:lnTo>
                    <a:lnTo>
                      <a:pt x="2770" y="6655"/>
                    </a:lnTo>
                    <a:lnTo>
                      <a:pt x="2779" y="6651"/>
                    </a:lnTo>
                    <a:lnTo>
                      <a:pt x="2805" y="6642"/>
                    </a:lnTo>
                    <a:lnTo>
                      <a:pt x="2829" y="6635"/>
                    </a:lnTo>
                    <a:lnTo>
                      <a:pt x="2855" y="6630"/>
                    </a:lnTo>
                    <a:lnTo>
                      <a:pt x="2881" y="6625"/>
                    </a:lnTo>
                    <a:lnTo>
                      <a:pt x="2907" y="6620"/>
                    </a:lnTo>
                    <a:lnTo>
                      <a:pt x="2933" y="6617"/>
                    </a:lnTo>
                    <a:lnTo>
                      <a:pt x="2960" y="6614"/>
                    </a:lnTo>
                    <a:lnTo>
                      <a:pt x="2987" y="6612"/>
                    </a:lnTo>
                    <a:lnTo>
                      <a:pt x="3040" y="6608"/>
                    </a:lnTo>
                    <a:lnTo>
                      <a:pt x="3095" y="6607"/>
                    </a:lnTo>
                    <a:lnTo>
                      <a:pt x="3149" y="6605"/>
                    </a:lnTo>
                    <a:lnTo>
                      <a:pt x="3204" y="6605"/>
                    </a:lnTo>
                    <a:lnTo>
                      <a:pt x="3258" y="6605"/>
                    </a:lnTo>
                    <a:lnTo>
                      <a:pt x="3313" y="6604"/>
                    </a:lnTo>
                    <a:lnTo>
                      <a:pt x="3367" y="6603"/>
                    </a:lnTo>
                    <a:lnTo>
                      <a:pt x="3421" y="6600"/>
                    </a:lnTo>
                    <a:lnTo>
                      <a:pt x="3447" y="6597"/>
                    </a:lnTo>
                    <a:lnTo>
                      <a:pt x="3474" y="6594"/>
                    </a:lnTo>
                    <a:lnTo>
                      <a:pt x="3501" y="6591"/>
                    </a:lnTo>
                    <a:lnTo>
                      <a:pt x="3526" y="6587"/>
                    </a:lnTo>
                    <a:lnTo>
                      <a:pt x="3552" y="6582"/>
                    </a:lnTo>
                    <a:lnTo>
                      <a:pt x="3578" y="6576"/>
                    </a:lnTo>
                    <a:lnTo>
                      <a:pt x="3604" y="6569"/>
                    </a:lnTo>
                    <a:lnTo>
                      <a:pt x="3628" y="6560"/>
                    </a:lnTo>
                    <a:lnTo>
                      <a:pt x="3648" y="6554"/>
                    </a:lnTo>
                    <a:lnTo>
                      <a:pt x="3666" y="6548"/>
                    </a:lnTo>
                    <a:lnTo>
                      <a:pt x="3685" y="6542"/>
                    </a:lnTo>
                    <a:lnTo>
                      <a:pt x="3703" y="6535"/>
                    </a:lnTo>
                    <a:lnTo>
                      <a:pt x="3739" y="6519"/>
                    </a:lnTo>
                    <a:lnTo>
                      <a:pt x="3773" y="6503"/>
                    </a:lnTo>
                    <a:lnTo>
                      <a:pt x="3807" y="6484"/>
                    </a:lnTo>
                    <a:lnTo>
                      <a:pt x="3839" y="6465"/>
                    </a:lnTo>
                    <a:lnTo>
                      <a:pt x="3871" y="6444"/>
                    </a:lnTo>
                    <a:lnTo>
                      <a:pt x="3902" y="6423"/>
                    </a:lnTo>
                    <a:lnTo>
                      <a:pt x="3933" y="6400"/>
                    </a:lnTo>
                    <a:lnTo>
                      <a:pt x="3962" y="6376"/>
                    </a:lnTo>
                    <a:lnTo>
                      <a:pt x="3991" y="6353"/>
                    </a:lnTo>
                    <a:lnTo>
                      <a:pt x="4021" y="6328"/>
                    </a:lnTo>
                    <a:lnTo>
                      <a:pt x="4080" y="6277"/>
                    </a:lnTo>
                    <a:lnTo>
                      <a:pt x="4140" y="6225"/>
                    </a:lnTo>
                    <a:lnTo>
                      <a:pt x="4137" y="6143"/>
                    </a:lnTo>
                    <a:lnTo>
                      <a:pt x="4136" y="6061"/>
                    </a:lnTo>
                    <a:lnTo>
                      <a:pt x="4136" y="5979"/>
                    </a:lnTo>
                    <a:lnTo>
                      <a:pt x="4137" y="5897"/>
                    </a:lnTo>
                    <a:lnTo>
                      <a:pt x="4139" y="5814"/>
                    </a:lnTo>
                    <a:lnTo>
                      <a:pt x="4142" y="5732"/>
                    </a:lnTo>
                    <a:lnTo>
                      <a:pt x="4145" y="5650"/>
                    </a:lnTo>
                    <a:lnTo>
                      <a:pt x="4150" y="5568"/>
                    </a:lnTo>
                    <a:lnTo>
                      <a:pt x="4159" y="5404"/>
                    </a:lnTo>
                    <a:lnTo>
                      <a:pt x="4168" y="5240"/>
                    </a:lnTo>
                    <a:lnTo>
                      <a:pt x="4173" y="5159"/>
                    </a:lnTo>
                    <a:lnTo>
                      <a:pt x="4176" y="5077"/>
                    </a:lnTo>
                    <a:lnTo>
                      <a:pt x="4180" y="4996"/>
                    </a:lnTo>
                    <a:lnTo>
                      <a:pt x="4182" y="4914"/>
                    </a:lnTo>
                    <a:lnTo>
                      <a:pt x="4185" y="4834"/>
                    </a:lnTo>
                    <a:lnTo>
                      <a:pt x="4186" y="4754"/>
                    </a:lnTo>
                    <a:lnTo>
                      <a:pt x="4185" y="4674"/>
                    </a:lnTo>
                    <a:lnTo>
                      <a:pt x="4183" y="4594"/>
                    </a:lnTo>
                    <a:lnTo>
                      <a:pt x="4179" y="4515"/>
                    </a:lnTo>
                    <a:lnTo>
                      <a:pt x="4175" y="4436"/>
                    </a:lnTo>
                    <a:lnTo>
                      <a:pt x="4168" y="4357"/>
                    </a:lnTo>
                    <a:lnTo>
                      <a:pt x="4160" y="4278"/>
                    </a:lnTo>
                    <a:lnTo>
                      <a:pt x="4149" y="4200"/>
                    </a:lnTo>
                    <a:lnTo>
                      <a:pt x="4135" y="4123"/>
                    </a:lnTo>
                    <a:lnTo>
                      <a:pt x="4120" y="4046"/>
                    </a:lnTo>
                    <a:lnTo>
                      <a:pt x="4101" y="3970"/>
                    </a:lnTo>
                    <a:lnTo>
                      <a:pt x="4081" y="3894"/>
                    </a:lnTo>
                    <a:lnTo>
                      <a:pt x="4057" y="3819"/>
                    </a:lnTo>
                    <a:lnTo>
                      <a:pt x="4029" y="3745"/>
                    </a:lnTo>
                    <a:lnTo>
                      <a:pt x="3999" y="3671"/>
                    </a:lnTo>
                    <a:lnTo>
                      <a:pt x="3980" y="3620"/>
                    </a:lnTo>
                    <a:lnTo>
                      <a:pt x="3959" y="3567"/>
                    </a:lnTo>
                    <a:lnTo>
                      <a:pt x="3939" y="3515"/>
                    </a:lnTo>
                    <a:lnTo>
                      <a:pt x="3916" y="3463"/>
                    </a:lnTo>
                    <a:lnTo>
                      <a:pt x="3894" y="3409"/>
                    </a:lnTo>
                    <a:lnTo>
                      <a:pt x="3869" y="3357"/>
                    </a:lnTo>
                    <a:lnTo>
                      <a:pt x="3855" y="3331"/>
                    </a:lnTo>
                    <a:lnTo>
                      <a:pt x="3842" y="3304"/>
                    </a:lnTo>
                    <a:lnTo>
                      <a:pt x="3829" y="3279"/>
                    </a:lnTo>
                    <a:lnTo>
                      <a:pt x="3813" y="3253"/>
                    </a:lnTo>
                    <a:lnTo>
                      <a:pt x="3799" y="3228"/>
                    </a:lnTo>
                    <a:lnTo>
                      <a:pt x="3782" y="3204"/>
                    </a:lnTo>
                    <a:lnTo>
                      <a:pt x="3766" y="3179"/>
                    </a:lnTo>
                    <a:lnTo>
                      <a:pt x="3749" y="3154"/>
                    </a:lnTo>
                    <a:lnTo>
                      <a:pt x="3731" y="3131"/>
                    </a:lnTo>
                    <a:lnTo>
                      <a:pt x="3712" y="3107"/>
                    </a:lnTo>
                    <a:lnTo>
                      <a:pt x="3692" y="3085"/>
                    </a:lnTo>
                    <a:lnTo>
                      <a:pt x="3671" y="3062"/>
                    </a:lnTo>
                    <a:lnTo>
                      <a:pt x="3650" y="3039"/>
                    </a:lnTo>
                    <a:lnTo>
                      <a:pt x="3627" y="3018"/>
                    </a:lnTo>
                    <a:lnTo>
                      <a:pt x="3604" y="2997"/>
                    </a:lnTo>
                    <a:lnTo>
                      <a:pt x="3579" y="2978"/>
                    </a:lnTo>
                    <a:lnTo>
                      <a:pt x="3553" y="2958"/>
                    </a:lnTo>
                    <a:lnTo>
                      <a:pt x="3526" y="2939"/>
                    </a:lnTo>
                    <a:lnTo>
                      <a:pt x="3499" y="2921"/>
                    </a:lnTo>
                    <a:lnTo>
                      <a:pt x="3469" y="2904"/>
                    </a:lnTo>
                    <a:lnTo>
                      <a:pt x="3459" y="2903"/>
                    </a:lnTo>
                    <a:lnTo>
                      <a:pt x="3447" y="2902"/>
                    </a:lnTo>
                    <a:lnTo>
                      <a:pt x="3434" y="2900"/>
                    </a:lnTo>
                    <a:lnTo>
                      <a:pt x="3421" y="2897"/>
                    </a:lnTo>
                    <a:lnTo>
                      <a:pt x="3393" y="2889"/>
                    </a:lnTo>
                    <a:lnTo>
                      <a:pt x="3363" y="2881"/>
                    </a:lnTo>
                    <a:lnTo>
                      <a:pt x="3333" y="2873"/>
                    </a:lnTo>
                    <a:lnTo>
                      <a:pt x="3305" y="2866"/>
                    </a:lnTo>
                    <a:lnTo>
                      <a:pt x="3292" y="2863"/>
                    </a:lnTo>
                    <a:lnTo>
                      <a:pt x="3279" y="2861"/>
                    </a:lnTo>
                    <a:lnTo>
                      <a:pt x="3267" y="2859"/>
                    </a:lnTo>
                    <a:lnTo>
                      <a:pt x="3257" y="2859"/>
                    </a:lnTo>
                    <a:lnTo>
                      <a:pt x="3226" y="2816"/>
                    </a:lnTo>
                    <a:lnTo>
                      <a:pt x="3194" y="2775"/>
                    </a:lnTo>
                    <a:lnTo>
                      <a:pt x="3162" y="2735"/>
                    </a:lnTo>
                    <a:lnTo>
                      <a:pt x="3129" y="2696"/>
                    </a:lnTo>
                    <a:lnTo>
                      <a:pt x="3094" y="2657"/>
                    </a:lnTo>
                    <a:lnTo>
                      <a:pt x="3059" y="2619"/>
                    </a:lnTo>
                    <a:lnTo>
                      <a:pt x="3022" y="2580"/>
                    </a:lnTo>
                    <a:lnTo>
                      <a:pt x="2985" y="2542"/>
                    </a:lnTo>
                    <a:lnTo>
                      <a:pt x="2909" y="2466"/>
                    </a:lnTo>
                    <a:lnTo>
                      <a:pt x="2831" y="2389"/>
                    </a:lnTo>
                    <a:lnTo>
                      <a:pt x="2752" y="2309"/>
                    </a:lnTo>
                    <a:lnTo>
                      <a:pt x="2673" y="2227"/>
                    </a:lnTo>
                    <a:lnTo>
                      <a:pt x="2669" y="2217"/>
                    </a:lnTo>
                    <a:lnTo>
                      <a:pt x="2665" y="2209"/>
                    </a:lnTo>
                    <a:lnTo>
                      <a:pt x="2661" y="2200"/>
                    </a:lnTo>
                    <a:lnTo>
                      <a:pt x="2658" y="2191"/>
                    </a:lnTo>
                    <a:lnTo>
                      <a:pt x="2653" y="2171"/>
                    </a:lnTo>
                    <a:lnTo>
                      <a:pt x="2650" y="2152"/>
                    </a:lnTo>
                    <a:lnTo>
                      <a:pt x="2649" y="2131"/>
                    </a:lnTo>
                    <a:lnTo>
                      <a:pt x="2650" y="2111"/>
                    </a:lnTo>
                    <a:lnTo>
                      <a:pt x="2651" y="2089"/>
                    </a:lnTo>
                    <a:lnTo>
                      <a:pt x="2653" y="2068"/>
                    </a:lnTo>
                    <a:lnTo>
                      <a:pt x="2660" y="2026"/>
                    </a:lnTo>
                    <a:lnTo>
                      <a:pt x="2666" y="1985"/>
                    </a:lnTo>
                    <a:lnTo>
                      <a:pt x="2669" y="1966"/>
                    </a:lnTo>
                    <a:lnTo>
                      <a:pt x="2671" y="1946"/>
                    </a:lnTo>
                    <a:lnTo>
                      <a:pt x="2673" y="1928"/>
                    </a:lnTo>
                    <a:lnTo>
                      <a:pt x="2673" y="1910"/>
                    </a:lnTo>
                    <a:lnTo>
                      <a:pt x="2653" y="1893"/>
                    </a:lnTo>
                    <a:lnTo>
                      <a:pt x="2634" y="1875"/>
                    </a:lnTo>
                    <a:lnTo>
                      <a:pt x="2625" y="1866"/>
                    </a:lnTo>
                    <a:lnTo>
                      <a:pt x="2616" y="1857"/>
                    </a:lnTo>
                    <a:lnTo>
                      <a:pt x="2608" y="1848"/>
                    </a:lnTo>
                    <a:lnTo>
                      <a:pt x="2600" y="1837"/>
                    </a:lnTo>
                    <a:lnTo>
                      <a:pt x="2593" y="1826"/>
                    </a:lnTo>
                    <a:lnTo>
                      <a:pt x="2587" y="1815"/>
                    </a:lnTo>
                    <a:lnTo>
                      <a:pt x="2581" y="1802"/>
                    </a:lnTo>
                    <a:lnTo>
                      <a:pt x="2576" y="1790"/>
                    </a:lnTo>
                    <a:lnTo>
                      <a:pt x="2572" y="1776"/>
                    </a:lnTo>
                    <a:lnTo>
                      <a:pt x="2569" y="1761"/>
                    </a:lnTo>
                    <a:lnTo>
                      <a:pt x="2568" y="1746"/>
                    </a:lnTo>
                    <a:lnTo>
                      <a:pt x="2567" y="1729"/>
                    </a:lnTo>
                    <a:lnTo>
                      <a:pt x="2592" y="1739"/>
                    </a:lnTo>
                    <a:lnTo>
                      <a:pt x="2616" y="1748"/>
                    </a:lnTo>
                    <a:lnTo>
                      <a:pt x="2640" y="1757"/>
                    </a:lnTo>
                    <a:lnTo>
                      <a:pt x="2664" y="1767"/>
                    </a:lnTo>
                    <a:lnTo>
                      <a:pt x="2711" y="1789"/>
                    </a:lnTo>
                    <a:lnTo>
                      <a:pt x="2756" y="1813"/>
                    </a:lnTo>
                    <a:lnTo>
                      <a:pt x="2800" y="1838"/>
                    </a:lnTo>
                    <a:lnTo>
                      <a:pt x="2843" y="1865"/>
                    </a:lnTo>
                    <a:lnTo>
                      <a:pt x="2885" y="1893"/>
                    </a:lnTo>
                    <a:lnTo>
                      <a:pt x="2925" y="1922"/>
                    </a:lnTo>
                    <a:lnTo>
                      <a:pt x="2964" y="1951"/>
                    </a:lnTo>
                    <a:lnTo>
                      <a:pt x="3002" y="1983"/>
                    </a:lnTo>
                    <a:lnTo>
                      <a:pt x="3039" y="2015"/>
                    </a:lnTo>
                    <a:lnTo>
                      <a:pt x="3074" y="2047"/>
                    </a:lnTo>
                    <a:lnTo>
                      <a:pt x="3109" y="2080"/>
                    </a:lnTo>
                    <a:lnTo>
                      <a:pt x="3142" y="2114"/>
                    </a:lnTo>
                    <a:lnTo>
                      <a:pt x="3174" y="2148"/>
                    </a:lnTo>
                    <a:lnTo>
                      <a:pt x="3204" y="2182"/>
                    </a:lnTo>
                    <a:lnTo>
                      <a:pt x="3229" y="2214"/>
                    </a:lnTo>
                    <a:lnTo>
                      <a:pt x="3255" y="2246"/>
                    </a:lnTo>
                    <a:lnTo>
                      <a:pt x="3282" y="2277"/>
                    </a:lnTo>
                    <a:lnTo>
                      <a:pt x="3309" y="2307"/>
                    </a:lnTo>
                    <a:lnTo>
                      <a:pt x="3338" y="2336"/>
                    </a:lnTo>
                    <a:lnTo>
                      <a:pt x="3367" y="2363"/>
                    </a:lnTo>
                    <a:lnTo>
                      <a:pt x="3396" y="2391"/>
                    </a:lnTo>
                    <a:lnTo>
                      <a:pt x="3426" y="2417"/>
                    </a:lnTo>
                    <a:lnTo>
                      <a:pt x="3455" y="2442"/>
                    </a:lnTo>
                    <a:lnTo>
                      <a:pt x="3486" y="2467"/>
                    </a:lnTo>
                    <a:lnTo>
                      <a:pt x="3516" y="2492"/>
                    </a:lnTo>
                    <a:lnTo>
                      <a:pt x="3547" y="2516"/>
                    </a:lnTo>
                    <a:lnTo>
                      <a:pt x="3608" y="2564"/>
                    </a:lnTo>
                    <a:lnTo>
                      <a:pt x="3668" y="2610"/>
                    </a:lnTo>
                    <a:lnTo>
                      <a:pt x="3727" y="2657"/>
                    </a:lnTo>
                    <a:lnTo>
                      <a:pt x="3784" y="2704"/>
                    </a:lnTo>
                    <a:lnTo>
                      <a:pt x="3811" y="2728"/>
                    </a:lnTo>
                    <a:lnTo>
                      <a:pt x="3839" y="2753"/>
                    </a:lnTo>
                    <a:lnTo>
                      <a:pt x="3865" y="2777"/>
                    </a:lnTo>
                    <a:lnTo>
                      <a:pt x="3890" y="2803"/>
                    </a:lnTo>
                    <a:lnTo>
                      <a:pt x="3914" y="2830"/>
                    </a:lnTo>
                    <a:lnTo>
                      <a:pt x="3938" y="2857"/>
                    </a:lnTo>
                    <a:lnTo>
                      <a:pt x="3960" y="2884"/>
                    </a:lnTo>
                    <a:lnTo>
                      <a:pt x="3981" y="2913"/>
                    </a:lnTo>
                    <a:lnTo>
                      <a:pt x="4001" y="2943"/>
                    </a:lnTo>
                    <a:lnTo>
                      <a:pt x="4020" y="2974"/>
                    </a:lnTo>
                    <a:lnTo>
                      <a:pt x="4036" y="3005"/>
                    </a:lnTo>
                    <a:lnTo>
                      <a:pt x="4053" y="3039"/>
                    </a:lnTo>
                    <a:lnTo>
                      <a:pt x="4053" y="3108"/>
                    </a:lnTo>
                    <a:lnTo>
                      <a:pt x="4054" y="3179"/>
                    </a:lnTo>
                    <a:lnTo>
                      <a:pt x="4056" y="3215"/>
                    </a:lnTo>
                    <a:lnTo>
                      <a:pt x="4058" y="3249"/>
                    </a:lnTo>
                    <a:lnTo>
                      <a:pt x="4061" y="3283"/>
                    </a:lnTo>
                    <a:lnTo>
                      <a:pt x="4066" y="3316"/>
                    </a:lnTo>
                    <a:lnTo>
                      <a:pt x="4071" y="3347"/>
                    </a:lnTo>
                    <a:lnTo>
                      <a:pt x="4079" y="3375"/>
                    </a:lnTo>
                    <a:lnTo>
                      <a:pt x="4083" y="3389"/>
                    </a:lnTo>
                    <a:lnTo>
                      <a:pt x="4087" y="3402"/>
                    </a:lnTo>
                    <a:lnTo>
                      <a:pt x="4092" y="3414"/>
                    </a:lnTo>
                    <a:lnTo>
                      <a:pt x="4097" y="3427"/>
                    </a:lnTo>
                    <a:lnTo>
                      <a:pt x="4103" y="3437"/>
                    </a:lnTo>
                    <a:lnTo>
                      <a:pt x="4109" y="3447"/>
                    </a:lnTo>
                    <a:lnTo>
                      <a:pt x="4116" y="3457"/>
                    </a:lnTo>
                    <a:lnTo>
                      <a:pt x="4124" y="3466"/>
                    </a:lnTo>
                    <a:lnTo>
                      <a:pt x="4131" y="3473"/>
                    </a:lnTo>
                    <a:lnTo>
                      <a:pt x="4139" y="3480"/>
                    </a:lnTo>
                    <a:lnTo>
                      <a:pt x="4149" y="3485"/>
                    </a:lnTo>
                    <a:lnTo>
                      <a:pt x="4159" y="3490"/>
                    </a:lnTo>
                    <a:lnTo>
                      <a:pt x="4188" y="3508"/>
                    </a:lnTo>
                    <a:lnTo>
                      <a:pt x="4214" y="3527"/>
                    </a:lnTo>
                    <a:lnTo>
                      <a:pt x="4240" y="3548"/>
                    </a:lnTo>
                    <a:lnTo>
                      <a:pt x="4264" y="3570"/>
                    </a:lnTo>
                    <a:lnTo>
                      <a:pt x="4286" y="3593"/>
                    </a:lnTo>
                    <a:lnTo>
                      <a:pt x="4308" y="3618"/>
                    </a:lnTo>
                    <a:lnTo>
                      <a:pt x="4327" y="3642"/>
                    </a:lnTo>
                    <a:lnTo>
                      <a:pt x="4346" y="3669"/>
                    </a:lnTo>
                    <a:lnTo>
                      <a:pt x="4363" y="3696"/>
                    </a:lnTo>
                    <a:lnTo>
                      <a:pt x="4380" y="3724"/>
                    </a:lnTo>
                    <a:lnTo>
                      <a:pt x="4395" y="3752"/>
                    </a:lnTo>
                    <a:lnTo>
                      <a:pt x="4411" y="3782"/>
                    </a:lnTo>
                    <a:lnTo>
                      <a:pt x="4424" y="3811"/>
                    </a:lnTo>
                    <a:lnTo>
                      <a:pt x="4437" y="3842"/>
                    </a:lnTo>
                    <a:lnTo>
                      <a:pt x="4451" y="3872"/>
                    </a:lnTo>
                    <a:lnTo>
                      <a:pt x="4463" y="3902"/>
                    </a:lnTo>
                    <a:lnTo>
                      <a:pt x="4488" y="3964"/>
                    </a:lnTo>
                    <a:lnTo>
                      <a:pt x="4512" y="4026"/>
                    </a:lnTo>
                    <a:lnTo>
                      <a:pt x="4536" y="4085"/>
                    </a:lnTo>
                    <a:lnTo>
                      <a:pt x="4562" y="4145"/>
                    </a:lnTo>
                    <a:lnTo>
                      <a:pt x="4574" y="4173"/>
                    </a:lnTo>
                    <a:lnTo>
                      <a:pt x="4589" y="4200"/>
                    </a:lnTo>
                    <a:lnTo>
                      <a:pt x="4603" y="4228"/>
                    </a:lnTo>
                    <a:lnTo>
                      <a:pt x="4618" y="4254"/>
                    </a:lnTo>
                    <a:lnTo>
                      <a:pt x="4635" y="4279"/>
                    </a:lnTo>
                    <a:lnTo>
                      <a:pt x="4651" y="4303"/>
                    </a:lnTo>
                    <a:lnTo>
                      <a:pt x="4670" y="4327"/>
                    </a:lnTo>
                    <a:lnTo>
                      <a:pt x="4689" y="4348"/>
                    </a:lnTo>
                    <a:lnTo>
                      <a:pt x="4704" y="4364"/>
                    </a:lnTo>
                    <a:lnTo>
                      <a:pt x="4716" y="4376"/>
                    </a:lnTo>
                    <a:lnTo>
                      <a:pt x="4728" y="4385"/>
                    </a:lnTo>
                    <a:lnTo>
                      <a:pt x="4740" y="4392"/>
                    </a:lnTo>
                    <a:lnTo>
                      <a:pt x="4750" y="4397"/>
                    </a:lnTo>
                    <a:lnTo>
                      <a:pt x="4759" y="4398"/>
                    </a:lnTo>
                    <a:lnTo>
                      <a:pt x="4768" y="4397"/>
                    </a:lnTo>
                    <a:lnTo>
                      <a:pt x="4776" y="4395"/>
                    </a:lnTo>
                    <a:lnTo>
                      <a:pt x="4783" y="4389"/>
                    </a:lnTo>
                    <a:lnTo>
                      <a:pt x="4789" y="4382"/>
                    </a:lnTo>
                    <a:lnTo>
                      <a:pt x="4795" y="4374"/>
                    </a:lnTo>
                    <a:lnTo>
                      <a:pt x="4801" y="4364"/>
                    </a:lnTo>
                    <a:lnTo>
                      <a:pt x="4807" y="4351"/>
                    </a:lnTo>
                    <a:lnTo>
                      <a:pt x="4812" y="4338"/>
                    </a:lnTo>
                    <a:lnTo>
                      <a:pt x="4817" y="4325"/>
                    </a:lnTo>
                    <a:lnTo>
                      <a:pt x="4822" y="4308"/>
                    </a:lnTo>
                    <a:lnTo>
                      <a:pt x="4831" y="4275"/>
                    </a:lnTo>
                    <a:lnTo>
                      <a:pt x="4843" y="4239"/>
                    </a:lnTo>
                    <a:lnTo>
                      <a:pt x="4854" y="4202"/>
                    </a:lnTo>
                    <a:lnTo>
                      <a:pt x="4868" y="4164"/>
                    </a:lnTo>
                    <a:lnTo>
                      <a:pt x="4876" y="4146"/>
                    </a:lnTo>
                    <a:lnTo>
                      <a:pt x="4885" y="4127"/>
                    </a:lnTo>
                    <a:lnTo>
                      <a:pt x="4894" y="4109"/>
                    </a:lnTo>
                    <a:lnTo>
                      <a:pt x="4904" y="4092"/>
                    </a:lnTo>
                    <a:lnTo>
                      <a:pt x="4915" y="4076"/>
                    </a:lnTo>
                    <a:lnTo>
                      <a:pt x="4927" y="4060"/>
                    </a:lnTo>
                    <a:lnTo>
                      <a:pt x="4940" y="4045"/>
                    </a:lnTo>
                    <a:lnTo>
                      <a:pt x="4955" y="4032"/>
                    </a:lnTo>
                    <a:lnTo>
                      <a:pt x="4974" y="4032"/>
                    </a:lnTo>
                    <a:lnTo>
                      <a:pt x="4994" y="4032"/>
                    </a:lnTo>
                    <a:lnTo>
                      <a:pt x="5014" y="4032"/>
                    </a:lnTo>
                    <a:lnTo>
                      <a:pt x="5034" y="4032"/>
                    </a:lnTo>
                    <a:lnTo>
                      <a:pt x="5053" y="4032"/>
                    </a:lnTo>
                    <a:lnTo>
                      <a:pt x="5074" y="4032"/>
                    </a:lnTo>
                    <a:lnTo>
                      <a:pt x="5093" y="4032"/>
                    </a:lnTo>
                    <a:lnTo>
                      <a:pt x="5114" y="4032"/>
                    </a:lnTo>
                    <a:lnTo>
                      <a:pt x="5110" y="4058"/>
                    </a:lnTo>
                    <a:lnTo>
                      <a:pt x="5107" y="4082"/>
                    </a:lnTo>
                    <a:lnTo>
                      <a:pt x="5107" y="4107"/>
                    </a:lnTo>
                    <a:lnTo>
                      <a:pt x="5107" y="4132"/>
                    </a:lnTo>
                    <a:lnTo>
                      <a:pt x="5110" y="4156"/>
                    </a:lnTo>
                    <a:lnTo>
                      <a:pt x="5113" y="4181"/>
                    </a:lnTo>
                    <a:lnTo>
                      <a:pt x="5118" y="4204"/>
                    </a:lnTo>
                    <a:lnTo>
                      <a:pt x="5123" y="4228"/>
                    </a:lnTo>
                    <a:lnTo>
                      <a:pt x="5131" y="4252"/>
                    </a:lnTo>
                    <a:lnTo>
                      <a:pt x="5138" y="4275"/>
                    </a:lnTo>
                    <a:lnTo>
                      <a:pt x="5146" y="4299"/>
                    </a:lnTo>
                    <a:lnTo>
                      <a:pt x="5154" y="4323"/>
                    </a:lnTo>
                    <a:lnTo>
                      <a:pt x="5174" y="4370"/>
                    </a:lnTo>
                    <a:lnTo>
                      <a:pt x="5193" y="4416"/>
                    </a:lnTo>
                    <a:lnTo>
                      <a:pt x="5213" y="4462"/>
                    </a:lnTo>
                    <a:lnTo>
                      <a:pt x="5231" y="4510"/>
                    </a:lnTo>
                    <a:lnTo>
                      <a:pt x="5241" y="4533"/>
                    </a:lnTo>
                    <a:lnTo>
                      <a:pt x="5249" y="4556"/>
                    </a:lnTo>
                    <a:lnTo>
                      <a:pt x="5256" y="4579"/>
                    </a:lnTo>
                    <a:lnTo>
                      <a:pt x="5263" y="4604"/>
                    </a:lnTo>
                    <a:lnTo>
                      <a:pt x="5268" y="4628"/>
                    </a:lnTo>
                    <a:lnTo>
                      <a:pt x="5273" y="4651"/>
                    </a:lnTo>
                    <a:lnTo>
                      <a:pt x="5277" y="4676"/>
                    </a:lnTo>
                    <a:lnTo>
                      <a:pt x="5279" y="4700"/>
                    </a:lnTo>
                    <a:lnTo>
                      <a:pt x="5280" y="4724"/>
                    </a:lnTo>
                    <a:lnTo>
                      <a:pt x="5279" y="4749"/>
                    </a:lnTo>
                    <a:lnTo>
                      <a:pt x="5277" y="4775"/>
                    </a:lnTo>
                    <a:lnTo>
                      <a:pt x="5272" y="4799"/>
                    </a:lnTo>
                    <a:lnTo>
                      <a:pt x="5262" y="4825"/>
                    </a:lnTo>
                    <a:lnTo>
                      <a:pt x="5251" y="4849"/>
                    </a:lnTo>
                    <a:lnTo>
                      <a:pt x="5237" y="4872"/>
                    </a:lnTo>
                    <a:lnTo>
                      <a:pt x="5224" y="4894"/>
                    </a:lnTo>
                    <a:lnTo>
                      <a:pt x="5209" y="4916"/>
                    </a:lnTo>
                    <a:lnTo>
                      <a:pt x="5193" y="4938"/>
                    </a:lnTo>
                    <a:lnTo>
                      <a:pt x="5177" y="4960"/>
                    </a:lnTo>
                    <a:lnTo>
                      <a:pt x="5160" y="4980"/>
                    </a:lnTo>
                    <a:lnTo>
                      <a:pt x="5124" y="5023"/>
                    </a:lnTo>
                    <a:lnTo>
                      <a:pt x="5086" y="5066"/>
                    </a:lnTo>
                    <a:lnTo>
                      <a:pt x="5047" y="5112"/>
                    </a:lnTo>
                    <a:lnTo>
                      <a:pt x="5007" y="5161"/>
                    </a:lnTo>
                    <a:lnTo>
                      <a:pt x="5003" y="5169"/>
                    </a:lnTo>
                    <a:lnTo>
                      <a:pt x="4999" y="5177"/>
                    </a:lnTo>
                    <a:lnTo>
                      <a:pt x="4995" y="5187"/>
                    </a:lnTo>
                    <a:lnTo>
                      <a:pt x="4993" y="5195"/>
                    </a:lnTo>
                    <a:lnTo>
                      <a:pt x="4988" y="5211"/>
                    </a:lnTo>
                    <a:lnTo>
                      <a:pt x="4986" y="5229"/>
                    </a:lnTo>
                    <a:lnTo>
                      <a:pt x="4983" y="5245"/>
                    </a:lnTo>
                    <a:lnTo>
                      <a:pt x="4985" y="5263"/>
                    </a:lnTo>
                    <a:lnTo>
                      <a:pt x="4986" y="5279"/>
                    </a:lnTo>
                    <a:lnTo>
                      <a:pt x="4988" y="5297"/>
                    </a:lnTo>
                    <a:lnTo>
                      <a:pt x="4994" y="5330"/>
                    </a:lnTo>
                    <a:lnTo>
                      <a:pt x="5000" y="5364"/>
                    </a:lnTo>
                    <a:lnTo>
                      <a:pt x="5003" y="5381"/>
                    </a:lnTo>
                    <a:lnTo>
                      <a:pt x="5005" y="5398"/>
                    </a:lnTo>
                    <a:lnTo>
                      <a:pt x="5007" y="5415"/>
                    </a:lnTo>
                    <a:lnTo>
                      <a:pt x="5007" y="5431"/>
                    </a:lnTo>
                    <a:lnTo>
                      <a:pt x="5007" y="5436"/>
                    </a:lnTo>
                    <a:lnTo>
                      <a:pt x="5006" y="5440"/>
                    </a:lnTo>
                    <a:lnTo>
                      <a:pt x="5005" y="5445"/>
                    </a:lnTo>
                    <a:lnTo>
                      <a:pt x="5003" y="5449"/>
                    </a:lnTo>
                    <a:lnTo>
                      <a:pt x="4998" y="5457"/>
                    </a:lnTo>
                    <a:lnTo>
                      <a:pt x="4991" y="5466"/>
                    </a:lnTo>
                    <a:lnTo>
                      <a:pt x="4974" y="5483"/>
                    </a:lnTo>
                    <a:lnTo>
                      <a:pt x="4955" y="5499"/>
                    </a:lnTo>
                    <a:lnTo>
                      <a:pt x="4935" y="5516"/>
                    </a:lnTo>
                    <a:lnTo>
                      <a:pt x="4918" y="5533"/>
                    </a:lnTo>
                    <a:lnTo>
                      <a:pt x="4911" y="5542"/>
                    </a:lnTo>
                    <a:lnTo>
                      <a:pt x="4906" y="5550"/>
                    </a:lnTo>
                    <a:lnTo>
                      <a:pt x="4904" y="5554"/>
                    </a:lnTo>
                    <a:lnTo>
                      <a:pt x="4902" y="5559"/>
                    </a:lnTo>
                    <a:lnTo>
                      <a:pt x="4901" y="5563"/>
                    </a:lnTo>
                    <a:lnTo>
                      <a:pt x="4901" y="5567"/>
                    </a:lnTo>
                    <a:lnTo>
                      <a:pt x="4978" y="5555"/>
                    </a:lnTo>
                    <a:lnTo>
                      <a:pt x="5056" y="5544"/>
                    </a:lnTo>
                    <a:lnTo>
                      <a:pt x="5137" y="5533"/>
                    </a:lnTo>
                    <a:lnTo>
                      <a:pt x="5217" y="5523"/>
                    </a:lnTo>
                    <a:lnTo>
                      <a:pt x="5299" y="5513"/>
                    </a:lnTo>
                    <a:lnTo>
                      <a:pt x="5381" y="5505"/>
                    </a:lnTo>
                    <a:lnTo>
                      <a:pt x="5464" y="5499"/>
                    </a:lnTo>
                    <a:lnTo>
                      <a:pt x="5547" y="5494"/>
                    </a:lnTo>
                    <a:lnTo>
                      <a:pt x="5545" y="5420"/>
                    </a:lnTo>
                    <a:lnTo>
                      <a:pt x="5543" y="5347"/>
                    </a:lnTo>
                    <a:lnTo>
                      <a:pt x="5540" y="5273"/>
                    </a:lnTo>
                    <a:lnTo>
                      <a:pt x="5539" y="5200"/>
                    </a:lnTo>
                    <a:lnTo>
                      <a:pt x="5538" y="5127"/>
                    </a:lnTo>
                    <a:lnTo>
                      <a:pt x="5539" y="5054"/>
                    </a:lnTo>
                    <a:lnTo>
                      <a:pt x="5540" y="5018"/>
                    </a:lnTo>
                    <a:lnTo>
                      <a:pt x="5541" y="4981"/>
                    </a:lnTo>
                    <a:lnTo>
                      <a:pt x="5543" y="4945"/>
                    </a:lnTo>
                    <a:lnTo>
                      <a:pt x="5545" y="4909"/>
                    </a:lnTo>
                    <a:lnTo>
                      <a:pt x="5548" y="4873"/>
                    </a:lnTo>
                    <a:lnTo>
                      <a:pt x="5552" y="4838"/>
                    </a:lnTo>
                    <a:lnTo>
                      <a:pt x="5556" y="4802"/>
                    </a:lnTo>
                    <a:lnTo>
                      <a:pt x="5561" y="4766"/>
                    </a:lnTo>
                    <a:lnTo>
                      <a:pt x="5568" y="4732"/>
                    </a:lnTo>
                    <a:lnTo>
                      <a:pt x="5574" y="4696"/>
                    </a:lnTo>
                    <a:lnTo>
                      <a:pt x="5582" y="4661"/>
                    </a:lnTo>
                    <a:lnTo>
                      <a:pt x="5590" y="4626"/>
                    </a:lnTo>
                    <a:lnTo>
                      <a:pt x="5599" y="4590"/>
                    </a:lnTo>
                    <a:lnTo>
                      <a:pt x="5610" y="4555"/>
                    </a:lnTo>
                    <a:lnTo>
                      <a:pt x="5622" y="4521"/>
                    </a:lnTo>
                    <a:lnTo>
                      <a:pt x="5634" y="4486"/>
                    </a:lnTo>
                    <a:lnTo>
                      <a:pt x="5648" y="4451"/>
                    </a:lnTo>
                    <a:lnTo>
                      <a:pt x="5663" y="4417"/>
                    </a:lnTo>
                    <a:lnTo>
                      <a:pt x="5680" y="4382"/>
                    </a:lnTo>
                    <a:lnTo>
                      <a:pt x="5697" y="4348"/>
                    </a:lnTo>
                    <a:lnTo>
                      <a:pt x="5693" y="4374"/>
                    </a:lnTo>
                    <a:lnTo>
                      <a:pt x="5690" y="4399"/>
                    </a:lnTo>
                    <a:lnTo>
                      <a:pt x="5688" y="4423"/>
                    </a:lnTo>
                    <a:lnTo>
                      <a:pt x="5687" y="4448"/>
                    </a:lnTo>
                    <a:lnTo>
                      <a:pt x="5687" y="4473"/>
                    </a:lnTo>
                    <a:lnTo>
                      <a:pt x="5688" y="4496"/>
                    </a:lnTo>
                    <a:lnTo>
                      <a:pt x="5690" y="4521"/>
                    </a:lnTo>
                    <a:lnTo>
                      <a:pt x="5693" y="4545"/>
                    </a:lnTo>
                    <a:lnTo>
                      <a:pt x="5697" y="4568"/>
                    </a:lnTo>
                    <a:lnTo>
                      <a:pt x="5701" y="4592"/>
                    </a:lnTo>
                    <a:lnTo>
                      <a:pt x="5706" y="4615"/>
                    </a:lnTo>
                    <a:lnTo>
                      <a:pt x="5713" y="4639"/>
                    </a:lnTo>
                    <a:lnTo>
                      <a:pt x="5720" y="4662"/>
                    </a:lnTo>
                    <a:lnTo>
                      <a:pt x="5727" y="4685"/>
                    </a:lnTo>
                    <a:lnTo>
                      <a:pt x="5735" y="4709"/>
                    </a:lnTo>
                    <a:lnTo>
                      <a:pt x="5743" y="4732"/>
                    </a:lnTo>
                    <a:lnTo>
                      <a:pt x="5762" y="4779"/>
                    </a:lnTo>
                    <a:lnTo>
                      <a:pt x="5781" y="4825"/>
                    </a:lnTo>
                    <a:lnTo>
                      <a:pt x="5802" y="4872"/>
                    </a:lnTo>
                    <a:lnTo>
                      <a:pt x="5824" y="4920"/>
                    </a:lnTo>
                    <a:lnTo>
                      <a:pt x="5846" y="4968"/>
                    </a:lnTo>
                    <a:lnTo>
                      <a:pt x="5868" y="5016"/>
                    </a:lnTo>
                    <a:lnTo>
                      <a:pt x="5888" y="5065"/>
                    </a:lnTo>
                    <a:lnTo>
                      <a:pt x="5909" y="5116"/>
                    </a:lnTo>
                    <a:lnTo>
                      <a:pt x="5932" y="5116"/>
                    </a:lnTo>
                    <a:lnTo>
                      <a:pt x="5957" y="5116"/>
                    </a:lnTo>
                    <a:lnTo>
                      <a:pt x="5986" y="5116"/>
                    </a:lnTo>
                    <a:lnTo>
                      <a:pt x="6016" y="5116"/>
                    </a:lnTo>
                    <a:lnTo>
                      <a:pt x="6045" y="5116"/>
                    </a:lnTo>
                    <a:lnTo>
                      <a:pt x="6073" y="5116"/>
                    </a:lnTo>
                    <a:lnTo>
                      <a:pt x="6099" y="5116"/>
                    </a:lnTo>
                    <a:lnTo>
                      <a:pt x="6122" y="5116"/>
                    </a:lnTo>
                    <a:lnTo>
                      <a:pt x="6172" y="5157"/>
                    </a:lnTo>
                    <a:lnTo>
                      <a:pt x="6224" y="5197"/>
                    </a:lnTo>
                    <a:lnTo>
                      <a:pt x="6275" y="5235"/>
                    </a:lnTo>
                    <a:lnTo>
                      <a:pt x="6327" y="5272"/>
                    </a:lnTo>
                    <a:lnTo>
                      <a:pt x="6381" y="5308"/>
                    </a:lnTo>
                    <a:lnTo>
                      <a:pt x="6434" y="5344"/>
                    </a:lnTo>
                    <a:lnTo>
                      <a:pt x="6487" y="5379"/>
                    </a:lnTo>
                    <a:lnTo>
                      <a:pt x="6539" y="5415"/>
                    </a:lnTo>
                    <a:lnTo>
                      <a:pt x="6591" y="5451"/>
                    </a:lnTo>
                    <a:lnTo>
                      <a:pt x="6642" y="5489"/>
                    </a:lnTo>
                    <a:lnTo>
                      <a:pt x="6692" y="5527"/>
                    </a:lnTo>
                    <a:lnTo>
                      <a:pt x="6741" y="5567"/>
                    </a:lnTo>
                    <a:lnTo>
                      <a:pt x="6764" y="5587"/>
                    </a:lnTo>
                    <a:lnTo>
                      <a:pt x="6788" y="5608"/>
                    </a:lnTo>
                    <a:lnTo>
                      <a:pt x="6811" y="5629"/>
                    </a:lnTo>
                    <a:lnTo>
                      <a:pt x="6833" y="5652"/>
                    </a:lnTo>
                    <a:lnTo>
                      <a:pt x="6855" y="5675"/>
                    </a:lnTo>
                    <a:lnTo>
                      <a:pt x="6876" y="5698"/>
                    </a:lnTo>
                    <a:lnTo>
                      <a:pt x="6897" y="5723"/>
                    </a:lnTo>
                    <a:lnTo>
                      <a:pt x="6918" y="5748"/>
                    </a:lnTo>
                    <a:lnTo>
                      <a:pt x="6939" y="5748"/>
                    </a:lnTo>
                    <a:lnTo>
                      <a:pt x="6965" y="5748"/>
                    </a:lnTo>
                    <a:lnTo>
                      <a:pt x="6991" y="5748"/>
                    </a:lnTo>
                    <a:lnTo>
                      <a:pt x="7016" y="5748"/>
                    </a:lnTo>
                    <a:lnTo>
                      <a:pt x="7040" y="5748"/>
                    </a:lnTo>
                    <a:lnTo>
                      <a:pt x="7060" y="5748"/>
                    </a:lnTo>
                    <a:lnTo>
                      <a:pt x="7072" y="5748"/>
                    </a:lnTo>
                    <a:lnTo>
                      <a:pt x="7077" y="5748"/>
                    </a:lnTo>
                    <a:lnTo>
                      <a:pt x="7081" y="5727"/>
                    </a:lnTo>
                    <a:lnTo>
                      <a:pt x="7085" y="5705"/>
                    </a:lnTo>
                    <a:lnTo>
                      <a:pt x="7088" y="5686"/>
                    </a:lnTo>
                    <a:lnTo>
                      <a:pt x="7091" y="5665"/>
                    </a:lnTo>
                    <a:lnTo>
                      <a:pt x="7093" y="5645"/>
                    </a:lnTo>
                    <a:lnTo>
                      <a:pt x="7094" y="5625"/>
                    </a:lnTo>
                    <a:lnTo>
                      <a:pt x="7095" y="5606"/>
                    </a:lnTo>
                    <a:lnTo>
                      <a:pt x="7095" y="5587"/>
                    </a:lnTo>
                    <a:lnTo>
                      <a:pt x="7094" y="5568"/>
                    </a:lnTo>
                    <a:lnTo>
                      <a:pt x="7093" y="5549"/>
                    </a:lnTo>
                    <a:lnTo>
                      <a:pt x="7091" y="5531"/>
                    </a:lnTo>
                    <a:lnTo>
                      <a:pt x="7088" y="5513"/>
                    </a:lnTo>
                    <a:lnTo>
                      <a:pt x="7085" y="5495"/>
                    </a:lnTo>
                    <a:lnTo>
                      <a:pt x="7081" y="5477"/>
                    </a:lnTo>
                    <a:lnTo>
                      <a:pt x="7076" y="5460"/>
                    </a:lnTo>
                    <a:lnTo>
                      <a:pt x="7070" y="5444"/>
                    </a:lnTo>
                    <a:lnTo>
                      <a:pt x="7063" y="5426"/>
                    </a:lnTo>
                    <a:lnTo>
                      <a:pt x="7055" y="5410"/>
                    </a:lnTo>
                    <a:lnTo>
                      <a:pt x="7047" y="5393"/>
                    </a:lnTo>
                    <a:lnTo>
                      <a:pt x="7039" y="5378"/>
                    </a:lnTo>
                    <a:lnTo>
                      <a:pt x="7029" y="5362"/>
                    </a:lnTo>
                    <a:lnTo>
                      <a:pt x="7018" y="5346"/>
                    </a:lnTo>
                    <a:lnTo>
                      <a:pt x="7007" y="5332"/>
                    </a:lnTo>
                    <a:lnTo>
                      <a:pt x="6995" y="5316"/>
                    </a:lnTo>
                    <a:lnTo>
                      <a:pt x="6981" y="5302"/>
                    </a:lnTo>
                    <a:lnTo>
                      <a:pt x="6967" y="5287"/>
                    </a:lnTo>
                    <a:lnTo>
                      <a:pt x="6953" y="5273"/>
                    </a:lnTo>
                    <a:lnTo>
                      <a:pt x="6936" y="5259"/>
                    </a:lnTo>
                    <a:lnTo>
                      <a:pt x="6920" y="5245"/>
                    </a:lnTo>
                    <a:lnTo>
                      <a:pt x="6902" y="5232"/>
                    </a:lnTo>
                    <a:lnTo>
                      <a:pt x="6884" y="5219"/>
                    </a:lnTo>
                    <a:lnTo>
                      <a:pt x="6864" y="5206"/>
                    </a:lnTo>
                    <a:lnTo>
                      <a:pt x="6864" y="5172"/>
                    </a:lnTo>
                    <a:lnTo>
                      <a:pt x="6864" y="5138"/>
                    </a:lnTo>
                    <a:lnTo>
                      <a:pt x="6864" y="5104"/>
                    </a:lnTo>
                    <a:lnTo>
                      <a:pt x="6864" y="5071"/>
                    </a:lnTo>
                    <a:lnTo>
                      <a:pt x="6879" y="5075"/>
                    </a:lnTo>
                    <a:lnTo>
                      <a:pt x="6893" y="5080"/>
                    </a:lnTo>
                    <a:lnTo>
                      <a:pt x="6906" y="5085"/>
                    </a:lnTo>
                    <a:lnTo>
                      <a:pt x="6920" y="5091"/>
                    </a:lnTo>
                    <a:lnTo>
                      <a:pt x="6944" y="5103"/>
                    </a:lnTo>
                    <a:lnTo>
                      <a:pt x="6968" y="5117"/>
                    </a:lnTo>
                    <a:lnTo>
                      <a:pt x="7012" y="5146"/>
                    </a:lnTo>
                    <a:lnTo>
                      <a:pt x="7056" y="5172"/>
                    </a:lnTo>
                    <a:lnTo>
                      <a:pt x="7079" y="5185"/>
                    </a:lnTo>
                    <a:lnTo>
                      <a:pt x="7103" y="5195"/>
                    </a:lnTo>
                    <a:lnTo>
                      <a:pt x="7115" y="5200"/>
                    </a:lnTo>
                    <a:lnTo>
                      <a:pt x="7128" y="5204"/>
                    </a:lnTo>
                    <a:lnTo>
                      <a:pt x="7142" y="5207"/>
                    </a:lnTo>
                    <a:lnTo>
                      <a:pt x="7155" y="5210"/>
                    </a:lnTo>
                    <a:lnTo>
                      <a:pt x="7170" y="5212"/>
                    </a:lnTo>
                    <a:lnTo>
                      <a:pt x="7184" y="5214"/>
                    </a:lnTo>
                    <a:lnTo>
                      <a:pt x="7199" y="5215"/>
                    </a:lnTo>
                    <a:lnTo>
                      <a:pt x="7216" y="5215"/>
                    </a:lnTo>
                    <a:lnTo>
                      <a:pt x="7233" y="5214"/>
                    </a:lnTo>
                    <a:lnTo>
                      <a:pt x="7251" y="5212"/>
                    </a:lnTo>
                    <a:lnTo>
                      <a:pt x="7269" y="5209"/>
                    </a:lnTo>
                    <a:lnTo>
                      <a:pt x="7289" y="5206"/>
                    </a:lnTo>
                    <a:lnTo>
                      <a:pt x="7284" y="5214"/>
                    </a:lnTo>
                    <a:lnTo>
                      <a:pt x="7281" y="5223"/>
                    </a:lnTo>
                    <a:lnTo>
                      <a:pt x="7279" y="5232"/>
                    </a:lnTo>
                    <a:lnTo>
                      <a:pt x="7278" y="5240"/>
                    </a:lnTo>
                    <a:lnTo>
                      <a:pt x="7278" y="5248"/>
                    </a:lnTo>
                    <a:lnTo>
                      <a:pt x="7279" y="5257"/>
                    </a:lnTo>
                    <a:lnTo>
                      <a:pt x="7280" y="5266"/>
                    </a:lnTo>
                    <a:lnTo>
                      <a:pt x="7282" y="5274"/>
                    </a:lnTo>
                    <a:lnTo>
                      <a:pt x="7288" y="5290"/>
                    </a:lnTo>
                    <a:lnTo>
                      <a:pt x="7296" y="5308"/>
                    </a:lnTo>
                    <a:lnTo>
                      <a:pt x="7305" y="5324"/>
                    </a:lnTo>
                    <a:lnTo>
                      <a:pt x="7316" y="5342"/>
                    </a:lnTo>
                    <a:lnTo>
                      <a:pt x="7325" y="5358"/>
                    </a:lnTo>
                    <a:lnTo>
                      <a:pt x="7334" y="5376"/>
                    </a:lnTo>
                    <a:lnTo>
                      <a:pt x="7342" y="5392"/>
                    </a:lnTo>
                    <a:lnTo>
                      <a:pt x="7348" y="5410"/>
                    </a:lnTo>
                    <a:lnTo>
                      <a:pt x="7351" y="5418"/>
                    </a:lnTo>
                    <a:lnTo>
                      <a:pt x="7352" y="5426"/>
                    </a:lnTo>
                    <a:lnTo>
                      <a:pt x="7353" y="5434"/>
                    </a:lnTo>
                    <a:lnTo>
                      <a:pt x="7353" y="5444"/>
                    </a:lnTo>
                    <a:lnTo>
                      <a:pt x="7352" y="5452"/>
                    </a:lnTo>
                    <a:lnTo>
                      <a:pt x="7349" y="5460"/>
                    </a:lnTo>
                    <a:lnTo>
                      <a:pt x="7346" y="5468"/>
                    </a:lnTo>
                    <a:lnTo>
                      <a:pt x="7341" y="5477"/>
                    </a:lnTo>
                    <a:lnTo>
                      <a:pt x="7424" y="5475"/>
                    </a:lnTo>
                    <a:lnTo>
                      <a:pt x="7507" y="5472"/>
                    </a:lnTo>
                    <a:lnTo>
                      <a:pt x="7548" y="5470"/>
                    </a:lnTo>
                    <a:lnTo>
                      <a:pt x="7589" y="5470"/>
                    </a:lnTo>
                    <a:lnTo>
                      <a:pt x="7628" y="5470"/>
                    </a:lnTo>
                    <a:lnTo>
                      <a:pt x="7666" y="5471"/>
                    </a:lnTo>
                    <a:lnTo>
                      <a:pt x="7685" y="5472"/>
                    </a:lnTo>
                    <a:lnTo>
                      <a:pt x="7703" y="5474"/>
                    </a:lnTo>
                    <a:lnTo>
                      <a:pt x="7720" y="5476"/>
                    </a:lnTo>
                    <a:lnTo>
                      <a:pt x="7737" y="5479"/>
                    </a:lnTo>
                    <a:lnTo>
                      <a:pt x="7753" y="5483"/>
                    </a:lnTo>
                    <a:lnTo>
                      <a:pt x="7768" y="5487"/>
                    </a:lnTo>
                    <a:lnTo>
                      <a:pt x="7782" y="5491"/>
                    </a:lnTo>
                    <a:lnTo>
                      <a:pt x="7797" y="5496"/>
                    </a:lnTo>
                    <a:lnTo>
                      <a:pt x="7809" y="5502"/>
                    </a:lnTo>
                    <a:lnTo>
                      <a:pt x="7821" y="5508"/>
                    </a:lnTo>
                    <a:lnTo>
                      <a:pt x="7833" y="5516"/>
                    </a:lnTo>
                    <a:lnTo>
                      <a:pt x="7843" y="5525"/>
                    </a:lnTo>
                    <a:lnTo>
                      <a:pt x="7852" y="5534"/>
                    </a:lnTo>
                    <a:lnTo>
                      <a:pt x="7859" y="5544"/>
                    </a:lnTo>
                    <a:lnTo>
                      <a:pt x="7867" y="5555"/>
                    </a:lnTo>
                    <a:lnTo>
                      <a:pt x="7872" y="5567"/>
                    </a:lnTo>
                    <a:lnTo>
                      <a:pt x="7887" y="5606"/>
                    </a:lnTo>
                    <a:lnTo>
                      <a:pt x="7902" y="5644"/>
                    </a:lnTo>
                    <a:lnTo>
                      <a:pt x="7914" y="5682"/>
                    </a:lnTo>
                    <a:lnTo>
                      <a:pt x="7925" y="5721"/>
                    </a:lnTo>
                    <a:lnTo>
                      <a:pt x="7936" y="5759"/>
                    </a:lnTo>
                    <a:lnTo>
                      <a:pt x="7944" y="5798"/>
                    </a:lnTo>
                    <a:lnTo>
                      <a:pt x="7952" y="5836"/>
                    </a:lnTo>
                    <a:lnTo>
                      <a:pt x="7959" y="5875"/>
                    </a:lnTo>
                    <a:lnTo>
                      <a:pt x="7964" y="5914"/>
                    </a:lnTo>
                    <a:lnTo>
                      <a:pt x="7970" y="5953"/>
                    </a:lnTo>
                    <a:lnTo>
                      <a:pt x="7973" y="5992"/>
                    </a:lnTo>
                    <a:lnTo>
                      <a:pt x="7976" y="6031"/>
                    </a:lnTo>
                    <a:lnTo>
                      <a:pt x="7978" y="6070"/>
                    </a:lnTo>
                    <a:lnTo>
                      <a:pt x="7979" y="6109"/>
                    </a:lnTo>
                    <a:lnTo>
                      <a:pt x="7979" y="6148"/>
                    </a:lnTo>
                    <a:lnTo>
                      <a:pt x="7979" y="6187"/>
                    </a:lnTo>
                    <a:lnTo>
                      <a:pt x="7978" y="6227"/>
                    </a:lnTo>
                    <a:lnTo>
                      <a:pt x="7976" y="6266"/>
                    </a:lnTo>
                    <a:lnTo>
                      <a:pt x="7974" y="6305"/>
                    </a:lnTo>
                    <a:lnTo>
                      <a:pt x="7972" y="6346"/>
                    </a:lnTo>
                    <a:lnTo>
                      <a:pt x="7964" y="6424"/>
                    </a:lnTo>
                    <a:lnTo>
                      <a:pt x="7956" y="6503"/>
                    </a:lnTo>
                    <a:lnTo>
                      <a:pt x="7946" y="6582"/>
                    </a:lnTo>
                    <a:lnTo>
                      <a:pt x="7936" y="6661"/>
                    </a:lnTo>
                    <a:lnTo>
                      <a:pt x="7925" y="6740"/>
                    </a:lnTo>
                    <a:lnTo>
                      <a:pt x="7914" y="6818"/>
                    </a:lnTo>
                    <a:lnTo>
                      <a:pt x="7962" y="6818"/>
                    </a:lnTo>
                    <a:lnTo>
                      <a:pt x="8010" y="6818"/>
                    </a:lnTo>
                    <a:lnTo>
                      <a:pt x="8057" y="6818"/>
                    </a:lnTo>
                    <a:lnTo>
                      <a:pt x="8105" y="6818"/>
                    </a:lnTo>
                    <a:lnTo>
                      <a:pt x="8153" y="6819"/>
                    </a:lnTo>
                    <a:lnTo>
                      <a:pt x="8200" y="6820"/>
                    </a:lnTo>
                    <a:lnTo>
                      <a:pt x="8247" y="6821"/>
                    </a:lnTo>
                    <a:lnTo>
                      <a:pt x="8294" y="6822"/>
                    </a:lnTo>
                    <a:lnTo>
                      <a:pt x="8341" y="6823"/>
                    </a:lnTo>
                    <a:lnTo>
                      <a:pt x="8388" y="6824"/>
                    </a:lnTo>
                    <a:lnTo>
                      <a:pt x="8435" y="6825"/>
                    </a:lnTo>
                    <a:lnTo>
                      <a:pt x="8483" y="6826"/>
                    </a:lnTo>
                    <a:lnTo>
                      <a:pt x="8530" y="6827"/>
                    </a:lnTo>
                    <a:lnTo>
                      <a:pt x="8577" y="6827"/>
                    </a:lnTo>
                    <a:lnTo>
                      <a:pt x="8623" y="6828"/>
                    </a:lnTo>
                    <a:lnTo>
                      <a:pt x="8671" y="6828"/>
                    </a:lnTo>
                    <a:lnTo>
                      <a:pt x="8676" y="6671"/>
                    </a:lnTo>
                    <a:lnTo>
                      <a:pt x="8680" y="6513"/>
                    </a:lnTo>
                    <a:lnTo>
                      <a:pt x="8682" y="6356"/>
                    </a:lnTo>
                    <a:lnTo>
                      <a:pt x="8683" y="6199"/>
                    </a:lnTo>
                    <a:lnTo>
                      <a:pt x="8683" y="6120"/>
                    </a:lnTo>
                    <a:lnTo>
                      <a:pt x="8681" y="6041"/>
                    </a:lnTo>
                    <a:lnTo>
                      <a:pt x="8679" y="5963"/>
                    </a:lnTo>
                    <a:lnTo>
                      <a:pt x="8677" y="5884"/>
                    </a:lnTo>
                    <a:lnTo>
                      <a:pt x="8673" y="5806"/>
                    </a:lnTo>
                    <a:lnTo>
                      <a:pt x="8668" y="5728"/>
                    </a:lnTo>
                    <a:lnTo>
                      <a:pt x="8662" y="5650"/>
                    </a:lnTo>
                    <a:lnTo>
                      <a:pt x="8654" y="5572"/>
                    </a:lnTo>
                    <a:lnTo>
                      <a:pt x="8645" y="5494"/>
                    </a:lnTo>
                    <a:lnTo>
                      <a:pt x="8635" y="5416"/>
                    </a:lnTo>
                    <a:lnTo>
                      <a:pt x="8623" y="5339"/>
                    </a:lnTo>
                    <a:lnTo>
                      <a:pt x="8610" y="5262"/>
                    </a:lnTo>
                    <a:lnTo>
                      <a:pt x="8595" y="5184"/>
                    </a:lnTo>
                    <a:lnTo>
                      <a:pt x="8578" y="5107"/>
                    </a:lnTo>
                    <a:lnTo>
                      <a:pt x="8560" y="5030"/>
                    </a:lnTo>
                    <a:lnTo>
                      <a:pt x="8539" y="4953"/>
                    </a:lnTo>
                    <a:lnTo>
                      <a:pt x="8517" y="4877"/>
                    </a:lnTo>
                    <a:lnTo>
                      <a:pt x="8492" y="4800"/>
                    </a:lnTo>
                    <a:lnTo>
                      <a:pt x="8465" y="4724"/>
                    </a:lnTo>
                    <a:lnTo>
                      <a:pt x="8436" y="4649"/>
                    </a:lnTo>
                    <a:lnTo>
                      <a:pt x="8405" y="4573"/>
                    </a:lnTo>
                    <a:lnTo>
                      <a:pt x="8372" y="4498"/>
                    </a:lnTo>
                    <a:lnTo>
                      <a:pt x="8336" y="4423"/>
                    </a:lnTo>
                    <a:lnTo>
                      <a:pt x="8296" y="4348"/>
                    </a:lnTo>
                    <a:close/>
                  </a:path>
                </a:pathLst>
              </a:custGeom>
              <a:solidFill>
                <a:srgbClr val="7668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8350291" y="4006855"/>
                <a:ext cx="22225" cy="14287"/>
              </a:xfrm>
              <a:custGeom>
                <a:avLst/>
                <a:gdLst/>
                <a:ahLst/>
                <a:cxnLst>
                  <a:cxn ang="0">
                    <a:pos x="144" y="81"/>
                  </a:cxn>
                  <a:cxn ang="0">
                    <a:pos x="69" y="146"/>
                  </a:cxn>
                  <a:cxn ang="0">
                    <a:pos x="91" y="147"/>
                  </a:cxn>
                  <a:cxn ang="0">
                    <a:pos x="114" y="148"/>
                  </a:cxn>
                  <a:cxn ang="0">
                    <a:pos x="137" y="149"/>
                  </a:cxn>
                  <a:cxn ang="0">
                    <a:pos x="159" y="150"/>
                  </a:cxn>
                  <a:cxn ang="0">
                    <a:pos x="182" y="152"/>
                  </a:cxn>
                  <a:cxn ang="0">
                    <a:pos x="204" y="152"/>
                  </a:cxn>
                  <a:cxn ang="0">
                    <a:pos x="226" y="153"/>
                  </a:cxn>
                  <a:cxn ang="0">
                    <a:pos x="249" y="153"/>
                  </a:cxn>
                  <a:cxn ang="0">
                    <a:pos x="249" y="9"/>
                  </a:cxn>
                  <a:cxn ang="0">
                    <a:pos x="227" y="9"/>
                  </a:cxn>
                  <a:cxn ang="0">
                    <a:pos x="207" y="8"/>
                  </a:cxn>
                  <a:cxn ang="0">
                    <a:pos x="186" y="8"/>
                  </a:cxn>
                  <a:cxn ang="0">
                    <a:pos x="164" y="7"/>
                  </a:cxn>
                  <a:cxn ang="0">
                    <a:pos x="143" y="6"/>
                  </a:cxn>
                  <a:cxn ang="0">
                    <a:pos x="120" y="6"/>
                  </a:cxn>
                  <a:cxn ang="0">
                    <a:pos x="98" y="5"/>
                  </a:cxn>
                  <a:cxn ang="0">
                    <a:pos x="75" y="3"/>
                  </a:cxn>
                  <a:cxn ang="0">
                    <a:pos x="0" y="69"/>
                  </a:cxn>
                  <a:cxn ang="0">
                    <a:pos x="75" y="3"/>
                  </a:cxn>
                  <a:cxn ang="0">
                    <a:pos x="6" y="0"/>
                  </a:cxn>
                  <a:cxn ang="0">
                    <a:pos x="0" y="69"/>
                  </a:cxn>
                  <a:cxn ang="0">
                    <a:pos x="144" y="81"/>
                  </a:cxn>
                </a:cxnLst>
                <a:rect l="0" t="0" r="r" b="b"/>
                <a:pathLst>
                  <a:path w="249" h="153">
                    <a:moveTo>
                      <a:pt x="144" y="81"/>
                    </a:moveTo>
                    <a:lnTo>
                      <a:pt x="69" y="146"/>
                    </a:lnTo>
                    <a:lnTo>
                      <a:pt x="91" y="147"/>
                    </a:lnTo>
                    <a:lnTo>
                      <a:pt x="114" y="148"/>
                    </a:lnTo>
                    <a:lnTo>
                      <a:pt x="137" y="149"/>
                    </a:lnTo>
                    <a:lnTo>
                      <a:pt x="159" y="150"/>
                    </a:lnTo>
                    <a:lnTo>
                      <a:pt x="182" y="152"/>
                    </a:lnTo>
                    <a:lnTo>
                      <a:pt x="204" y="152"/>
                    </a:lnTo>
                    <a:lnTo>
                      <a:pt x="226" y="153"/>
                    </a:lnTo>
                    <a:lnTo>
                      <a:pt x="249" y="153"/>
                    </a:lnTo>
                    <a:lnTo>
                      <a:pt x="249" y="9"/>
                    </a:lnTo>
                    <a:lnTo>
                      <a:pt x="227" y="9"/>
                    </a:lnTo>
                    <a:lnTo>
                      <a:pt x="207" y="8"/>
                    </a:lnTo>
                    <a:lnTo>
                      <a:pt x="186" y="8"/>
                    </a:lnTo>
                    <a:lnTo>
                      <a:pt x="164" y="7"/>
                    </a:lnTo>
                    <a:lnTo>
                      <a:pt x="143" y="6"/>
                    </a:lnTo>
                    <a:lnTo>
                      <a:pt x="120" y="6"/>
                    </a:lnTo>
                    <a:lnTo>
                      <a:pt x="98" y="5"/>
                    </a:lnTo>
                    <a:lnTo>
                      <a:pt x="75" y="3"/>
                    </a:lnTo>
                    <a:lnTo>
                      <a:pt x="0" y="69"/>
                    </a:lnTo>
                    <a:lnTo>
                      <a:pt x="75" y="3"/>
                    </a:lnTo>
                    <a:lnTo>
                      <a:pt x="6" y="0"/>
                    </a:lnTo>
                    <a:lnTo>
                      <a:pt x="0" y="69"/>
                    </a:lnTo>
                    <a:lnTo>
                      <a:pt x="144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8347116" y="4013206"/>
                <a:ext cx="15875" cy="41275"/>
              </a:xfrm>
              <a:custGeom>
                <a:avLst/>
                <a:gdLst/>
                <a:ahLst/>
                <a:cxnLst>
                  <a:cxn ang="0">
                    <a:pos x="33" y="205"/>
                  </a:cxn>
                  <a:cxn ang="0">
                    <a:pos x="159" y="255"/>
                  </a:cxn>
                  <a:cxn ang="0">
                    <a:pos x="162" y="225"/>
                  </a:cxn>
                  <a:cxn ang="0">
                    <a:pos x="164" y="196"/>
                  </a:cxn>
                  <a:cxn ang="0">
                    <a:pos x="167" y="166"/>
                  </a:cxn>
                  <a:cxn ang="0">
                    <a:pos x="170" y="135"/>
                  </a:cxn>
                  <a:cxn ang="0">
                    <a:pos x="173" y="104"/>
                  </a:cxn>
                  <a:cxn ang="0">
                    <a:pos x="176" y="73"/>
                  </a:cxn>
                  <a:cxn ang="0">
                    <a:pos x="178" y="42"/>
                  </a:cxn>
                  <a:cxn ang="0">
                    <a:pos x="181" y="12"/>
                  </a:cxn>
                  <a:cxn ang="0">
                    <a:pos x="37" y="0"/>
                  </a:cxn>
                  <a:cxn ang="0">
                    <a:pos x="35" y="30"/>
                  </a:cxn>
                  <a:cxn ang="0">
                    <a:pos x="32" y="61"/>
                  </a:cxn>
                  <a:cxn ang="0">
                    <a:pos x="29" y="92"/>
                  </a:cxn>
                  <a:cxn ang="0">
                    <a:pos x="27" y="123"/>
                  </a:cxn>
                  <a:cxn ang="0">
                    <a:pos x="23" y="153"/>
                  </a:cxn>
                  <a:cxn ang="0">
                    <a:pos x="20" y="184"/>
                  </a:cxn>
                  <a:cxn ang="0">
                    <a:pos x="18" y="214"/>
                  </a:cxn>
                  <a:cxn ang="0">
                    <a:pos x="16" y="245"/>
                  </a:cxn>
                  <a:cxn ang="0">
                    <a:pos x="143" y="296"/>
                  </a:cxn>
                  <a:cxn ang="0">
                    <a:pos x="16" y="245"/>
                  </a:cxn>
                  <a:cxn ang="0">
                    <a:pos x="0" y="468"/>
                  </a:cxn>
                  <a:cxn ang="0">
                    <a:pos x="143" y="296"/>
                  </a:cxn>
                  <a:cxn ang="0">
                    <a:pos x="33" y="205"/>
                  </a:cxn>
                </a:cxnLst>
                <a:rect l="0" t="0" r="r" b="b"/>
                <a:pathLst>
                  <a:path w="181" h="468">
                    <a:moveTo>
                      <a:pt x="33" y="205"/>
                    </a:moveTo>
                    <a:lnTo>
                      <a:pt x="159" y="255"/>
                    </a:lnTo>
                    <a:lnTo>
                      <a:pt x="162" y="225"/>
                    </a:lnTo>
                    <a:lnTo>
                      <a:pt x="164" y="196"/>
                    </a:lnTo>
                    <a:lnTo>
                      <a:pt x="167" y="166"/>
                    </a:lnTo>
                    <a:lnTo>
                      <a:pt x="170" y="135"/>
                    </a:lnTo>
                    <a:lnTo>
                      <a:pt x="173" y="104"/>
                    </a:lnTo>
                    <a:lnTo>
                      <a:pt x="176" y="73"/>
                    </a:lnTo>
                    <a:lnTo>
                      <a:pt x="178" y="42"/>
                    </a:lnTo>
                    <a:lnTo>
                      <a:pt x="181" y="12"/>
                    </a:lnTo>
                    <a:lnTo>
                      <a:pt x="37" y="0"/>
                    </a:lnTo>
                    <a:lnTo>
                      <a:pt x="35" y="30"/>
                    </a:lnTo>
                    <a:lnTo>
                      <a:pt x="32" y="61"/>
                    </a:lnTo>
                    <a:lnTo>
                      <a:pt x="29" y="92"/>
                    </a:lnTo>
                    <a:lnTo>
                      <a:pt x="27" y="123"/>
                    </a:lnTo>
                    <a:lnTo>
                      <a:pt x="23" y="153"/>
                    </a:lnTo>
                    <a:lnTo>
                      <a:pt x="20" y="184"/>
                    </a:lnTo>
                    <a:lnTo>
                      <a:pt x="18" y="214"/>
                    </a:lnTo>
                    <a:lnTo>
                      <a:pt x="16" y="245"/>
                    </a:lnTo>
                    <a:lnTo>
                      <a:pt x="143" y="296"/>
                    </a:lnTo>
                    <a:lnTo>
                      <a:pt x="16" y="245"/>
                    </a:lnTo>
                    <a:lnTo>
                      <a:pt x="0" y="468"/>
                    </a:lnTo>
                    <a:lnTo>
                      <a:pt x="143" y="296"/>
                    </a:lnTo>
                    <a:lnTo>
                      <a:pt x="33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8350291" y="4008444"/>
                <a:ext cx="34925" cy="31750"/>
              </a:xfrm>
              <a:custGeom>
                <a:avLst/>
                <a:gdLst/>
                <a:ahLst/>
                <a:cxnLst>
                  <a:cxn ang="0">
                    <a:pos x="253" y="144"/>
                  </a:cxn>
                  <a:cxn ang="0">
                    <a:pos x="197" y="25"/>
                  </a:cxn>
                  <a:cxn ang="0">
                    <a:pos x="172" y="55"/>
                  </a:cxn>
                  <a:cxn ang="0">
                    <a:pos x="148" y="84"/>
                  </a:cxn>
                  <a:cxn ang="0">
                    <a:pos x="123" y="115"/>
                  </a:cxn>
                  <a:cxn ang="0">
                    <a:pos x="98" y="145"/>
                  </a:cxn>
                  <a:cxn ang="0">
                    <a:pos x="74" y="174"/>
                  </a:cxn>
                  <a:cxn ang="0">
                    <a:pos x="49" y="204"/>
                  </a:cxn>
                  <a:cxn ang="0">
                    <a:pos x="24" y="234"/>
                  </a:cxn>
                  <a:cxn ang="0">
                    <a:pos x="0" y="265"/>
                  </a:cxn>
                  <a:cxn ang="0">
                    <a:pos x="110" y="356"/>
                  </a:cxn>
                  <a:cxn ang="0">
                    <a:pos x="135" y="326"/>
                  </a:cxn>
                  <a:cxn ang="0">
                    <a:pos x="160" y="296"/>
                  </a:cxn>
                  <a:cxn ang="0">
                    <a:pos x="185" y="266"/>
                  </a:cxn>
                  <a:cxn ang="0">
                    <a:pos x="210" y="235"/>
                  </a:cxn>
                  <a:cxn ang="0">
                    <a:pos x="234" y="205"/>
                  </a:cxn>
                  <a:cxn ang="0">
                    <a:pos x="259" y="176"/>
                  </a:cxn>
                  <a:cxn ang="0">
                    <a:pos x="283" y="147"/>
                  </a:cxn>
                  <a:cxn ang="0">
                    <a:pos x="307" y="118"/>
                  </a:cxn>
                  <a:cxn ang="0">
                    <a:pos x="253" y="0"/>
                  </a:cxn>
                  <a:cxn ang="0">
                    <a:pos x="307" y="118"/>
                  </a:cxn>
                  <a:cxn ang="0">
                    <a:pos x="406" y="0"/>
                  </a:cxn>
                  <a:cxn ang="0">
                    <a:pos x="253" y="0"/>
                  </a:cxn>
                  <a:cxn ang="0">
                    <a:pos x="253" y="144"/>
                  </a:cxn>
                </a:cxnLst>
                <a:rect l="0" t="0" r="r" b="b"/>
                <a:pathLst>
                  <a:path w="406" h="356">
                    <a:moveTo>
                      <a:pt x="253" y="144"/>
                    </a:moveTo>
                    <a:lnTo>
                      <a:pt x="197" y="25"/>
                    </a:lnTo>
                    <a:lnTo>
                      <a:pt x="172" y="55"/>
                    </a:lnTo>
                    <a:lnTo>
                      <a:pt x="148" y="84"/>
                    </a:lnTo>
                    <a:lnTo>
                      <a:pt x="123" y="115"/>
                    </a:lnTo>
                    <a:lnTo>
                      <a:pt x="98" y="145"/>
                    </a:lnTo>
                    <a:lnTo>
                      <a:pt x="74" y="174"/>
                    </a:lnTo>
                    <a:lnTo>
                      <a:pt x="49" y="204"/>
                    </a:lnTo>
                    <a:lnTo>
                      <a:pt x="24" y="234"/>
                    </a:lnTo>
                    <a:lnTo>
                      <a:pt x="0" y="265"/>
                    </a:lnTo>
                    <a:lnTo>
                      <a:pt x="110" y="356"/>
                    </a:lnTo>
                    <a:lnTo>
                      <a:pt x="135" y="326"/>
                    </a:lnTo>
                    <a:lnTo>
                      <a:pt x="160" y="296"/>
                    </a:lnTo>
                    <a:lnTo>
                      <a:pt x="185" y="266"/>
                    </a:lnTo>
                    <a:lnTo>
                      <a:pt x="210" y="235"/>
                    </a:lnTo>
                    <a:lnTo>
                      <a:pt x="234" y="205"/>
                    </a:lnTo>
                    <a:lnTo>
                      <a:pt x="259" y="176"/>
                    </a:lnTo>
                    <a:lnTo>
                      <a:pt x="283" y="147"/>
                    </a:lnTo>
                    <a:lnTo>
                      <a:pt x="307" y="118"/>
                    </a:lnTo>
                    <a:lnTo>
                      <a:pt x="253" y="0"/>
                    </a:lnTo>
                    <a:lnTo>
                      <a:pt x="307" y="118"/>
                    </a:lnTo>
                    <a:lnTo>
                      <a:pt x="406" y="0"/>
                    </a:lnTo>
                    <a:lnTo>
                      <a:pt x="253" y="0"/>
                    </a:lnTo>
                    <a:lnTo>
                      <a:pt x="253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8213765" y="4013206"/>
                <a:ext cx="142875" cy="196850"/>
              </a:xfrm>
              <a:custGeom>
                <a:avLst/>
                <a:gdLst/>
                <a:ahLst/>
                <a:cxnLst>
                  <a:cxn ang="0">
                    <a:pos x="860" y="339"/>
                  </a:cxn>
                  <a:cxn ang="0">
                    <a:pos x="787" y="489"/>
                  </a:cxn>
                  <a:cxn ang="0">
                    <a:pos x="703" y="633"/>
                  </a:cxn>
                  <a:cxn ang="0">
                    <a:pos x="608" y="768"/>
                  </a:cxn>
                  <a:cxn ang="0">
                    <a:pos x="502" y="889"/>
                  </a:cxn>
                  <a:cxn ang="0">
                    <a:pos x="444" y="943"/>
                  </a:cxn>
                  <a:cxn ang="0">
                    <a:pos x="406" y="988"/>
                  </a:cxn>
                  <a:cxn ang="0">
                    <a:pos x="373" y="1048"/>
                  </a:cxn>
                  <a:cxn ang="0">
                    <a:pos x="328" y="1146"/>
                  </a:cxn>
                  <a:cxn ang="0">
                    <a:pos x="301" y="1194"/>
                  </a:cxn>
                  <a:cxn ang="0">
                    <a:pos x="271" y="1237"/>
                  </a:cxn>
                  <a:cxn ang="0">
                    <a:pos x="233" y="1274"/>
                  </a:cxn>
                  <a:cxn ang="0">
                    <a:pos x="186" y="1303"/>
                  </a:cxn>
                  <a:cxn ang="0">
                    <a:pos x="128" y="1322"/>
                  </a:cxn>
                  <a:cxn ang="0">
                    <a:pos x="57" y="1327"/>
                  </a:cxn>
                  <a:cxn ang="0">
                    <a:pos x="0" y="1373"/>
                  </a:cxn>
                  <a:cxn ang="0">
                    <a:pos x="0" y="1532"/>
                  </a:cxn>
                  <a:cxn ang="0">
                    <a:pos x="0" y="1696"/>
                  </a:cxn>
                  <a:cxn ang="0">
                    <a:pos x="0" y="1861"/>
                  </a:cxn>
                  <a:cxn ang="0">
                    <a:pos x="0" y="2023"/>
                  </a:cxn>
                  <a:cxn ang="0">
                    <a:pos x="0" y="2179"/>
                  </a:cxn>
                  <a:cxn ang="0">
                    <a:pos x="169" y="2156"/>
                  </a:cxn>
                  <a:cxn ang="0">
                    <a:pos x="239" y="2047"/>
                  </a:cxn>
                  <a:cxn ang="0">
                    <a:pos x="284" y="1933"/>
                  </a:cxn>
                  <a:cxn ang="0">
                    <a:pos x="312" y="1816"/>
                  </a:cxn>
                  <a:cxn ang="0">
                    <a:pos x="326" y="1696"/>
                  </a:cxn>
                  <a:cxn ang="0">
                    <a:pos x="336" y="1535"/>
                  </a:cxn>
                  <a:cxn ang="0">
                    <a:pos x="349" y="1376"/>
                  </a:cxn>
                  <a:cxn ang="0">
                    <a:pos x="368" y="1259"/>
                  </a:cxn>
                  <a:cxn ang="0">
                    <a:pos x="401" y="1147"/>
                  </a:cxn>
                  <a:cxn ang="0">
                    <a:pos x="455" y="1040"/>
                  </a:cxn>
                  <a:cxn ang="0">
                    <a:pos x="499" y="991"/>
                  </a:cxn>
                  <a:cxn ang="0">
                    <a:pos x="535" y="972"/>
                  </a:cxn>
                  <a:cxn ang="0">
                    <a:pos x="574" y="960"/>
                  </a:cxn>
                  <a:cxn ang="0">
                    <a:pos x="660" y="946"/>
                  </a:cxn>
                  <a:cxn ang="0">
                    <a:pos x="806" y="936"/>
                  </a:cxn>
                  <a:cxn ang="0">
                    <a:pos x="870" y="926"/>
                  </a:cxn>
                  <a:cxn ang="0">
                    <a:pos x="902" y="916"/>
                  </a:cxn>
                  <a:cxn ang="0">
                    <a:pos x="979" y="865"/>
                  </a:cxn>
                  <a:cxn ang="0">
                    <a:pos x="1101" y="774"/>
                  </a:cxn>
                  <a:cxn ang="0">
                    <a:pos x="1239" y="655"/>
                  </a:cxn>
                  <a:cxn ang="0">
                    <a:pos x="1368" y="525"/>
                  </a:cxn>
                  <a:cxn ang="0">
                    <a:pos x="1490" y="390"/>
                  </a:cxn>
                  <a:cxn ang="0">
                    <a:pos x="1607" y="251"/>
                  </a:cxn>
                  <a:cxn ang="0">
                    <a:pos x="1614" y="161"/>
                  </a:cxn>
                  <a:cxn ang="0">
                    <a:pos x="1623" y="68"/>
                  </a:cxn>
                  <a:cxn ang="0">
                    <a:pos x="1574" y="4"/>
                  </a:cxn>
                  <a:cxn ang="0">
                    <a:pos x="1413" y="0"/>
                  </a:cxn>
                  <a:cxn ang="0">
                    <a:pos x="1282" y="9"/>
                  </a:cxn>
                  <a:cxn ang="0">
                    <a:pos x="1208" y="20"/>
                  </a:cxn>
                  <a:cxn ang="0">
                    <a:pos x="1137" y="39"/>
                  </a:cxn>
                  <a:cxn ang="0">
                    <a:pos x="1072" y="66"/>
                  </a:cxn>
                  <a:cxn ang="0">
                    <a:pos x="1012" y="104"/>
                  </a:cxn>
                  <a:cxn ang="0">
                    <a:pos x="959" y="153"/>
                  </a:cxn>
                  <a:cxn ang="0">
                    <a:pos x="915" y="215"/>
                  </a:cxn>
                </a:cxnLst>
                <a:rect l="0" t="0" r="r" b="b"/>
                <a:pathLst>
                  <a:path w="1628" h="2225">
                    <a:moveTo>
                      <a:pt x="902" y="239"/>
                    </a:moveTo>
                    <a:lnTo>
                      <a:pt x="881" y="289"/>
                    </a:lnTo>
                    <a:lnTo>
                      <a:pt x="860" y="339"/>
                    </a:lnTo>
                    <a:lnTo>
                      <a:pt x="837" y="390"/>
                    </a:lnTo>
                    <a:lnTo>
                      <a:pt x="812" y="440"/>
                    </a:lnTo>
                    <a:lnTo>
                      <a:pt x="787" y="489"/>
                    </a:lnTo>
                    <a:lnTo>
                      <a:pt x="761" y="538"/>
                    </a:lnTo>
                    <a:lnTo>
                      <a:pt x="732" y="586"/>
                    </a:lnTo>
                    <a:lnTo>
                      <a:pt x="703" y="633"/>
                    </a:lnTo>
                    <a:lnTo>
                      <a:pt x="673" y="679"/>
                    </a:lnTo>
                    <a:lnTo>
                      <a:pt x="641" y="724"/>
                    </a:lnTo>
                    <a:lnTo>
                      <a:pt x="608" y="768"/>
                    </a:lnTo>
                    <a:lnTo>
                      <a:pt x="574" y="810"/>
                    </a:lnTo>
                    <a:lnTo>
                      <a:pt x="539" y="850"/>
                    </a:lnTo>
                    <a:lnTo>
                      <a:pt x="502" y="889"/>
                    </a:lnTo>
                    <a:lnTo>
                      <a:pt x="483" y="907"/>
                    </a:lnTo>
                    <a:lnTo>
                      <a:pt x="464" y="926"/>
                    </a:lnTo>
                    <a:lnTo>
                      <a:pt x="444" y="943"/>
                    </a:lnTo>
                    <a:lnTo>
                      <a:pt x="425" y="961"/>
                    </a:lnTo>
                    <a:lnTo>
                      <a:pt x="416" y="973"/>
                    </a:lnTo>
                    <a:lnTo>
                      <a:pt x="406" y="988"/>
                    </a:lnTo>
                    <a:lnTo>
                      <a:pt x="397" y="1002"/>
                    </a:lnTo>
                    <a:lnTo>
                      <a:pt x="389" y="1016"/>
                    </a:lnTo>
                    <a:lnTo>
                      <a:pt x="373" y="1048"/>
                    </a:lnTo>
                    <a:lnTo>
                      <a:pt x="358" y="1080"/>
                    </a:lnTo>
                    <a:lnTo>
                      <a:pt x="344" y="1113"/>
                    </a:lnTo>
                    <a:lnTo>
                      <a:pt x="328" y="1146"/>
                    </a:lnTo>
                    <a:lnTo>
                      <a:pt x="320" y="1162"/>
                    </a:lnTo>
                    <a:lnTo>
                      <a:pt x="311" y="1179"/>
                    </a:lnTo>
                    <a:lnTo>
                      <a:pt x="301" y="1194"/>
                    </a:lnTo>
                    <a:lnTo>
                      <a:pt x="292" y="1209"/>
                    </a:lnTo>
                    <a:lnTo>
                      <a:pt x="282" y="1223"/>
                    </a:lnTo>
                    <a:lnTo>
                      <a:pt x="271" y="1237"/>
                    </a:lnTo>
                    <a:lnTo>
                      <a:pt x="259" y="1251"/>
                    </a:lnTo>
                    <a:lnTo>
                      <a:pt x="247" y="1263"/>
                    </a:lnTo>
                    <a:lnTo>
                      <a:pt x="233" y="1274"/>
                    </a:lnTo>
                    <a:lnTo>
                      <a:pt x="218" y="1286"/>
                    </a:lnTo>
                    <a:lnTo>
                      <a:pt x="203" y="1295"/>
                    </a:lnTo>
                    <a:lnTo>
                      <a:pt x="186" y="1303"/>
                    </a:lnTo>
                    <a:lnTo>
                      <a:pt x="168" y="1310"/>
                    </a:lnTo>
                    <a:lnTo>
                      <a:pt x="148" y="1316"/>
                    </a:lnTo>
                    <a:lnTo>
                      <a:pt x="128" y="1322"/>
                    </a:lnTo>
                    <a:lnTo>
                      <a:pt x="106" y="1325"/>
                    </a:lnTo>
                    <a:lnTo>
                      <a:pt x="82" y="1327"/>
                    </a:lnTo>
                    <a:lnTo>
                      <a:pt x="57" y="1327"/>
                    </a:lnTo>
                    <a:lnTo>
                      <a:pt x="29" y="1325"/>
                    </a:lnTo>
                    <a:lnTo>
                      <a:pt x="0" y="1322"/>
                    </a:lnTo>
                    <a:lnTo>
                      <a:pt x="0" y="1373"/>
                    </a:lnTo>
                    <a:lnTo>
                      <a:pt x="0" y="1425"/>
                    </a:lnTo>
                    <a:lnTo>
                      <a:pt x="0" y="1479"/>
                    </a:lnTo>
                    <a:lnTo>
                      <a:pt x="0" y="1532"/>
                    </a:lnTo>
                    <a:lnTo>
                      <a:pt x="0" y="1587"/>
                    </a:lnTo>
                    <a:lnTo>
                      <a:pt x="0" y="1641"/>
                    </a:lnTo>
                    <a:lnTo>
                      <a:pt x="0" y="1696"/>
                    </a:lnTo>
                    <a:lnTo>
                      <a:pt x="0" y="1751"/>
                    </a:lnTo>
                    <a:lnTo>
                      <a:pt x="0" y="1805"/>
                    </a:lnTo>
                    <a:lnTo>
                      <a:pt x="0" y="1861"/>
                    </a:lnTo>
                    <a:lnTo>
                      <a:pt x="0" y="1915"/>
                    </a:lnTo>
                    <a:lnTo>
                      <a:pt x="0" y="1969"/>
                    </a:lnTo>
                    <a:lnTo>
                      <a:pt x="0" y="2023"/>
                    </a:lnTo>
                    <a:lnTo>
                      <a:pt x="0" y="2076"/>
                    </a:lnTo>
                    <a:lnTo>
                      <a:pt x="0" y="2128"/>
                    </a:lnTo>
                    <a:lnTo>
                      <a:pt x="0" y="2179"/>
                    </a:lnTo>
                    <a:lnTo>
                      <a:pt x="107" y="2225"/>
                    </a:lnTo>
                    <a:lnTo>
                      <a:pt x="140" y="2191"/>
                    </a:lnTo>
                    <a:lnTo>
                      <a:pt x="169" y="2156"/>
                    </a:lnTo>
                    <a:lnTo>
                      <a:pt x="195" y="2120"/>
                    </a:lnTo>
                    <a:lnTo>
                      <a:pt x="218" y="2084"/>
                    </a:lnTo>
                    <a:lnTo>
                      <a:pt x="239" y="2047"/>
                    </a:lnTo>
                    <a:lnTo>
                      <a:pt x="256" y="2009"/>
                    </a:lnTo>
                    <a:lnTo>
                      <a:pt x="271" y="1971"/>
                    </a:lnTo>
                    <a:lnTo>
                      <a:pt x="284" y="1933"/>
                    </a:lnTo>
                    <a:lnTo>
                      <a:pt x="295" y="1894"/>
                    </a:lnTo>
                    <a:lnTo>
                      <a:pt x="303" y="1855"/>
                    </a:lnTo>
                    <a:lnTo>
                      <a:pt x="312" y="1816"/>
                    </a:lnTo>
                    <a:lnTo>
                      <a:pt x="317" y="1776"/>
                    </a:lnTo>
                    <a:lnTo>
                      <a:pt x="322" y="1736"/>
                    </a:lnTo>
                    <a:lnTo>
                      <a:pt x="326" y="1696"/>
                    </a:lnTo>
                    <a:lnTo>
                      <a:pt x="329" y="1655"/>
                    </a:lnTo>
                    <a:lnTo>
                      <a:pt x="332" y="1615"/>
                    </a:lnTo>
                    <a:lnTo>
                      <a:pt x="336" y="1535"/>
                    </a:lnTo>
                    <a:lnTo>
                      <a:pt x="342" y="1455"/>
                    </a:lnTo>
                    <a:lnTo>
                      <a:pt x="345" y="1415"/>
                    </a:lnTo>
                    <a:lnTo>
                      <a:pt x="349" y="1376"/>
                    </a:lnTo>
                    <a:lnTo>
                      <a:pt x="354" y="1337"/>
                    </a:lnTo>
                    <a:lnTo>
                      <a:pt x="360" y="1298"/>
                    </a:lnTo>
                    <a:lnTo>
                      <a:pt x="368" y="1259"/>
                    </a:lnTo>
                    <a:lnTo>
                      <a:pt x="376" y="1221"/>
                    </a:lnTo>
                    <a:lnTo>
                      <a:pt x="388" y="1184"/>
                    </a:lnTo>
                    <a:lnTo>
                      <a:pt x="401" y="1147"/>
                    </a:lnTo>
                    <a:lnTo>
                      <a:pt x="417" y="1111"/>
                    </a:lnTo>
                    <a:lnTo>
                      <a:pt x="434" y="1075"/>
                    </a:lnTo>
                    <a:lnTo>
                      <a:pt x="455" y="1040"/>
                    </a:lnTo>
                    <a:lnTo>
                      <a:pt x="478" y="1005"/>
                    </a:lnTo>
                    <a:lnTo>
                      <a:pt x="489" y="998"/>
                    </a:lnTo>
                    <a:lnTo>
                      <a:pt x="499" y="991"/>
                    </a:lnTo>
                    <a:lnTo>
                      <a:pt x="510" y="984"/>
                    </a:lnTo>
                    <a:lnTo>
                      <a:pt x="522" y="977"/>
                    </a:lnTo>
                    <a:lnTo>
                      <a:pt x="535" y="972"/>
                    </a:lnTo>
                    <a:lnTo>
                      <a:pt x="547" y="968"/>
                    </a:lnTo>
                    <a:lnTo>
                      <a:pt x="561" y="963"/>
                    </a:lnTo>
                    <a:lnTo>
                      <a:pt x="574" y="960"/>
                    </a:lnTo>
                    <a:lnTo>
                      <a:pt x="602" y="954"/>
                    </a:lnTo>
                    <a:lnTo>
                      <a:pt x="630" y="950"/>
                    </a:lnTo>
                    <a:lnTo>
                      <a:pt x="660" y="946"/>
                    </a:lnTo>
                    <a:lnTo>
                      <a:pt x="690" y="943"/>
                    </a:lnTo>
                    <a:lnTo>
                      <a:pt x="750" y="940"/>
                    </a:lnTo>
                    <a:lnTo>
                      <a:pt x="806" y="936"/>
                    </a:lnTo>
                    <a:lnTo>
                      <a:pt x="833" y="933"/>
                    </a:lnTo>
                    <a:lnTo>
                      <a:pt x="858" y="928"/>
                    </a:lnTo>
                    <a:lnTo>
                      <a:pt x="870" y="926"/>
                    </a:lnTo>
                    <a:lnTo>
                      <a:pt x="881" y="923"/>
                    </a:lnTo>
                    <a:lnTo>
                      <a:pt x="892" y="919"/>
                    </a:lnTo>
                    <a:lnTo>
                      <a:pt x="902" y="916"/>
                    </a:lnTo>
                    <a:lnTo>
                      <a:pt x="929" y="899"/>
                    </a:lnTo>
                    <a:lnTo>
                      <a:pt x="954" y="883"/>
                    </a:lnTo>
                    <a:lnTo>
                      <a:pt x="979" y="865"/>
                    </a:lnTo>
                    <a:lnTo>
                      <a:pt x="1005" y="848"/>
                    </a:lnTo>
                    <a:lnTo>
                      <a:pt x="1054" y="812"/>
                    </a:lnTo>
                    <a:lnTo>
                      <a:pt x="1101" y="774"/>
                    </a:lnTo>
                    <a:lnTo>
                      <a:pt x="1149" y="736"/>
                    </a:lnTo>
                    <a:lnTo>
                      <a:pt x="1194" y="696"/>
                    </a:lnTo>
                    <a:lnTo>
                      <a:pt x="1239" y="655"/>
                    </a:lnTo>
                    <a:lnTo>
                      <a:pt x="1282" y="612"/>
                    </a:lnTo>
                    <a:lnTo>
                      <a:pt x="1326" y="568"/>
                    </a:lnTo>
                    <a:lnTo>
                      <a:pt x="1368" y="525"/>
                    </a:lnTo>
                    <a:lnTo>
                      <a:pt x="1409" y="480"/>
                    </a:lnTo>
                    <a:lnTo>
                      <a:pt x="1450" y="435"/>
                    </a:lnTo>
                    <a:lnTo>
                      <a:pt x="1490" y="390"/>
                    </a:lnTo>
                    <a:lnTo>
                      <a:pt x="1529" y="343"/>
                    </a:lnTo>
                    <a:lnTo>
                      <a:pt x="1568" y="297"/>
                    </a:lnTo>
                    <a:lnTo>
                      <a:pt x="1607" y="251"/>
                    </a:lnTo>
                    <a:lnTo>
                      <a:pt x="1609" y="221"/>
                    </a:lnTo>
                    <a:lnTo>
                      <a:pt x="1611" y="190"/>
                    </a:lnTo>
                    <a:lnTo>
                      <a:pt x="1614" y="161"/>
                    </a:lnTo>
                    <a:lnTo>
                      <a:pt x="1617" y="130"/>
                    </a:lnTo>
                    <a:lnTo>
                      <a:pt x="1620" y="99"/>
                    </a:lnTo>
                    <a:lnTo>
                      <a:pt x="1623" y="68"/>
                    </a:lnTo>
                    <a:lnTo>
                      <a:pt x="1625" y="37"/>
                    </a:lnTo>
                    <a:lnTo>
                      <a:pt x="1628" y="6"/>
                    </a:lnTo>
                    <a:lnTo>
                      <a:pt x="1574" y="4"/>
                    </a:lnTo>
                    <a:lnTo>
                      <a:pt x="1521" y="2"/>
                    </a:lnTo>
                    <a:lnTo>
                      <a:pt x="1466" y="1"/>
                    </a:lnTo>
                    <a:lnTo>
                      <a:pt x="1413" y="0"/>
                    </a:lnTo>
                    <a:lnTo>
                      <a:pt x="1360" y="2"/>
                    </a:lnTo>
                    <a:lnTo>
                      <a:pt x="1308" y="5"/>
                    </a:lnTo>
                    <a:lnTo>
                      <a:pt x="1282" y="9"/>
                    </a:lnTo>
                    <a:lnTo>
                      <a:pt x="1258" y="12"/>
                    </a:lnTo>
                    <a:lnTo>
                      <a:pt x="1232" y="15"/>
                    </a:lnTo>
                    <a:lnTo>
                      <a:pt x="1208" y="20"/>
                    </a:lnTo>
                    <a:lnTo>
                      <a:pt x="1184" y="25"/>
                    </a:lnTo>
                    <a:lnTo>
                      <a:pt x="1160" y="31"/>
                    </a:lnTo>
                    <a:lnTo>
                      <a:pt x="1137" y="39"/>
                    </a:lnTo>
                    <a:lnTo>
                      <a:pt x="1115" y="47"/>
                    </a:lnTo>
                    <a:lnTo>
                      <a:pt x="1093" y="56"/>
                    </a:lnTo>
                    <a:lnTo>
                      <a:pt x="1072" y="66"/>
                    </a:lnTo>
                    <a:lnTo>
                      <a:pt x="1051" y="77"/>
                    </a:lnTo>
                    <a:lnTo>
                      <a:pt x="1031" y="91"/>
                    </a:lnTo>
                    <a:lnTo>
                      <a:pt x="1012" y="104"/>
                    </a:lnTo>
                    <a:lnTo>
                      <a:pt x="993" y="119"/>
                    </a:lnTo>
                    <a:lnTo>
                      <a:pt x="976" y="135"/>
                    </a:lnTo>
                    <a:lnTo>
                      <a:pt x="959" y="153"/>
                    </a:lnTo>
                    <a:lnTo>
                      <a:pt x="944" y="172"/>
                    </a:lnTo>
                    <a:lnTo>
                      <a:pt x="929" y="192"/>
                    </a:lnTo>
                    <a:lnTo>
                      <a:pt x="915" y="215"/>
                    </a:lnTo>
                    <a:lnTo>
                      <a:pt x="902" y="239"/>
                    </a:lnTo>
                    <a:close/>
                  </a:path>
                </a:pathLst>
              </a:custGeom>
              <a:solidFill>
                <a:srgbClr val="ACA1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0" name="Freeform 123"/>
              <p:cNvSpPr>
                <a:spLocks/>
              </p:cNvSpPr>
              <p:nvPr/>
            </p:nvSpPr>
            <p:spPr bwMode="auto">
              <a:xfrm>
                <a:off x="8067715" y="3830645"/>
                <a:ext cx="130175" cy="239712"/>
              </a:xfrm>
              <a:custGeom>
                <a:avLst/>
                <a:gdLst/>
                <a:ahLst/>
                <a:cxnLst>
                  <a:cxn ang="0">
                    <a:pos x="781" y="97"/>
                  </a:cxn>
                  <a:cxn ang="0">
                    <a:pos x="889" y="249"/>
                  </a:cxn>
                  <a:cxn ang="0">
                    <a:pos x="968" y="410"/>
                  </a:cxn>
                  <a:cxn ang="0">
                    <a:pos x="1022" y="579"/>
                  </a:cxn>
                  <a:cxn ang="0">
                    <a:pos x="1058" y="752"/>
                  </a:cxn>
                  <a:cxn ang="0">
                    <a:pos x="1089" y="989"/>
                  </a:cxn>
                  <a:cxn ang="0">
                    <a:pos x="1123" y="1346"/>
                  </a:cxn>
                  <a:cxn ang="0">
                    <a:pos x="1148" y="1523"/>
                  </a:cxn>
                  <a:cxn ang="0">
                    <a:pos x="1185" y="1695"/>
                  </a:cxn>
                  <a:cxn ang="0">
                    <a:pos x="1221" y="1816"/>
                  </a:cxn>
                  <a:cxn ang="0">
                    <a:pos x="1228" y="1842"/>
                  </a:cxn>
                  <a:cxn ang="0">
                    <a:pos x="1241" y="1871"/>
                  </a:cxn>
                  <a:cxn ang="0">
                    <a:pos x="1274" y="1922"/>
                  </a:cxn>
                  <a:cxn ang="0">
                    <a:pos x="1343" y="2007"/>
                  </a:cxn>
                  <a:cxn ang="0">
                    <a:pos x="1409" y="2087"/>
                  </a:cxn>
                  <a:cxn ang="0">
                    <a:pos x="1434" y="2157"/>
                  </a:cxn>
                  <a:cxn ang="0">
                    <a:pos x="1448" y="2265"/>
                  </a:cxn>
                  <a:cxn ang="0">
                    <a:pos x="1463" y="2378"/>
                  </a:cxn>
                  <a:cxn ang="0">
                    <a:pos x="1468" y="2455"/>
                  </a:cxn>
                  <a:cxn ang="0">
                    <a:pos x="1465" y="2511"/>
                  </a:cxn>
                  <a:cxn ang="0">
                    <a:pos x="1456" y="2567"/>
                  </a:cxn>
                  <a:cxn ang="0">
                    <a:pos x="1436" y="2622"/>
                  </a:cxn>
                  <a:cxn ang="0">
                    <a:pos x="1407" y="2676"/>
                  </a:cxn>
                  <a:cxn ang="0">
                    <a:pos x="1360" y="2709"/>
                  </a:cxn>
                  <a:cxn ang="0">
                    <a:pos x="1301" y="2709"/>
                  </a:cxn>
                  <a:cxn ang="0">
                    <a:pos x="1241" y="2709"/>
                  </a:cxn>
                  <a:cxn ang="0">
                    <a:pos x="1224" y="2467"/>
                  </a:cxn>
                  <a:cxn ang="0">
                    <a:pos x="1225" y="2282"/>
                  </a:cxn>
                  <a:cxn ang="0">
                    <a:pos x="1218" y="2098"/>
                  </a:cxn>
                  <a:cxn ang="0">
                    <a:pos x="1199" y="1917"/>
                  </a:cxn>
                  <a:cxn ang="0">
                    <a:pos x="1162" y="1745"/>
                  </a:cxn>
                  <a:cxn ang="0">
                    <a:pos x="1100" y="1582"/>
                  </a:cxn>
                  <a:cxn ang="0">
                    <a:pos x="1010" y="1433"/>
                  </a:cxn>
                  <a:cxn ang="0">
                    <a:pos x="884" y="1303"/>
                  </a:cxn>
                  <a:cxn ang="0">
                    <a:pos x="719" y="1193"/>
                  </a:cxn>
                  <a:cxn ang="0">
                    <a:pos x="507" y="1107"/>
                  </a:cxn>
                  <a:cxn ang="0">
                    <a:pos x="367" y="1064"/>
                  </a:cxn>
                  <a:cxn ang="0">
                    <a:pos x="285" y="1017"/>
                  </a:cxn>
                  <a:cxn ang="0">
                    <a:pos x="211" y="957"/>
                  </a:cxn>
                  <a:cxn ang="0">
                    <a:pos x="145" y="884"/>
                  </a:cxn>
                  <a:cxn ang="0">
                    <a:pos x="90" y="800"/>
                  </a:cxn>
                  <a:cxn ang="0">
                    <a:pos x="47" y="709"/>
                  </a:cxn>
                  <a:cxn ang="0">
                    <a:pos x="17" y="613"/>
                  </a:cxn>
                  <a:cxn ang="0">
                    <a:pos x="2" y="514"/>
                  </a:cxn>
                  <a:cxn ang="0">
                    <a:pos x="2" y="415"/>
                  </a:cxn>
                  <a:cxn ang="0">
                    <a:pos x="18" y="319"/>
                  </a:cxn>
                  <a:cxn ang="0">
                    <a:pos x="54" y="226"/>
                  </a:cxn>
                  <a:cxn ang="0">
                    <a:pos x="77" y="182"/>
                  </a:cxn>
                  <a:cxn ang="0">
                    <a:pos x="114" y="150"/>
                  </a:cxn>
                  <a:cxn ang="0">
                    <a:pos x="163" y="128"/>
                  </a:cxn>
                  <a:cxn ang="0">
                    <a:pos x="223" y="111"/>
                  </a:cxn>
                  <a:cxn ang="0">
                    <a:pos x="361" y="91"/>
                  </a:cxn>
                  <a:cxn ang="0">
                    <a:pos x="509" y="68"/>
                  </a:cxn>
                  <a:cxn ang="0">
                    <a:pos x="581" y="50"/>
                  </a:cxn>
                  <a:cxn ang="0">
                    <a:pos x="649" y="24"/>
                  </a:cxn>
                </a:cxnLst>
                <a:rect l="0" t="0" r="r" b="b"/>
                <a:pathLst>
                  <a:path w="1468" h="2709">
                    <a:moveTo>
                      <a:pt x="691" y="0"/>
                    </a:moveTo>
                    <a:lnTo>
                      <a:pt x="738" y="47"/>
                    </a:lnTo>
                    <a:lnTo>
                      <a:pt x="781" y="97"/>
                    </a:lnTo>
                    <a:lnTo>
                      <a:pt x="821" y="146"/>
                    </a:lnTo>
                    <a:lnTo>
                      <a:pt x="856" y="196"/>
                    </a:lnTo>
                    <a:lnTo>
                      <a:pt x="889" y="249"/>
                    </a:lnTo>
                    <a:lnTo>
                      <a:pt x="918" y="301"/>
                    </a:lnTo>
                    <a:lnTo>
                      <a:pt x="944" y="356"/>
                    </a:lnTo>
                    <a:lnTo>
                      <a:pt x="968" y="410"/>
                    </a:lnTo>
                    <a:lnTo>
                      <a:pt x="988" y="466"/>
                    </a:lnTo>
                    <a:lnTo>
                      <a:pt x="1006" y="521"/>
                    </a:lnTo>
                    <a:lnTo>
                      <a:pt x="1022" y="579"/>
                    </a:lnTo>
                    <a:lnTo>
                      <a:pt x="1035" y="635"/>
                    </a:lnTo>
                    <a:lnTo>
                      <a:pt x="1048" y="694"/>
                    </a:lnTo>
                    <a:lnTo>
                      <a:pt x="1058" y="752"/>
                    </a:lnTo>
                    <a:lnTo>
                      <a:pt x="1067" y="811"/>
                    </a:lnTo>
                    <a:lnTo>
                      <a:pt x="1075" y="869"/>
                    </a:lnTo>
                    <a:lnTo>
                      <a:pt x="1089" y="989"/>
                    </a:lnTo>
                    <a:lnTo>
                      <a:pt x="1100" y="1108"/>
                    </a:lnTo>
                    <a:lnTo>
                      <a:pt x="1110" y="1228"/>
                    </a:lnTo>
                    <a:lnTo>
                      <a:pt x="1123" y="1346"/>
                    </a:lnTo>
                    <a:lnTo>
                      <a:pt x="1130" y="1406"/>
                    </a:lnTo>
                    <a:lnTo>
                      <a:pt x="1138" y="1464"/>
                    </a:lnTo>
                    <a:lnTo>
                      <a:pt x="1148" y="1523"/>
                    </a:lnTo>
                    <a:lnTo>
                      <a:pt x="1159" y="1580"/>
                    </a:lnTo>
                    <a:lnTo>
                      <a:pt x="1171" y="1638"/>
                    </a:lnTo>
                    <a:lnTo>
                      <a:pt x="1185" y="1695"/>
                    </a:lnTo>
                    <a:lnTo>
                      <a:pt x="1202" y="1751"/>
                    </a:lnTo>
                    <a:lnTo>
                      <a:pt x="1221" y="1806"/>
                    </a:lnTo>
                    <a:lnTo>
                      <a:pt x="1221" y="1816"/>
                    </a:lnTo>
                    <a:lnTo>
                      <a:pt x="1223" y="1824"/>
                    </a:lnTo>
                    <a:lnTo>
                      <a:pt x="1225" y="1833"/>
                    </a:lnTo>
                    <a:lnTo>
                      <a:pt x="1228" y="1842"/>
                    </a:lnTo>
                    <a:lnTo>
                      <a:pt x="1232" y="1852"/>
                    </a:lnTo>
                    <a:lnTo>
                      <a:pt x="1236" y="1862"/>
                    </a:lnTo>
                    <a:lnTo>
                      <a:pt x="1241" y="1871"/>
                    </a:lnTo>
                    <a:lnTo>
                      <a:pt x="1247" y="1881"/>
                    </a:lnTo>
                    <a:lnTo>
                      <a:pt x="1260" y="1902"/>
                    </a:lnTo>
                    <a:lnTo>
                      <a:pt x="1274" y="1922"/>
                    </a:lnTo>
                    <a:lnTo>
                      <a:pt x="1290" y="1943"/>
                    </a:lnTo>
                    <a:lnTo>
                      <a:pt x="1307" y="1965"/>
                    </a:lnTo>
                    <a:lnTo>
                      <a:pt x="1343" y="2007"/>
                    </a:lnTo>
                    <a:lnTo>
                      <a:pt x="1378" y="2048"/>
                    </a:lnTo>
                    <a:lnTo>
                      <a:pt x="1394" y="2067"/>
                    </a:lnTo>
                    <a:lnTo>
                      <a:pt x="1409" y="2087"/>
                    </a:lnTo>
                    <a:lnTo>
                      <a:pt x="1422" y="2105"/>
                    </a:lnTo>
                    <a:lnTo>
                      <a:pt x="1433" y="2123"/>
                    </a:lnTo>
                    <a:lnTo>
                      <a:pt x="1434" y="2157"/>
                    </a:lnTo>
                    <a:lnTo>
                      <a:pt x="1437" y="2192"/>
                    </a:lnTo>
                    <a:lnTo>
                      <a:pt x="1442" y="2229"/>
                    </a:lnTo>
                    <a:lnTo>
                      <a:pt x="1448" y="2265"/>
                    </a:lnTo>
                    <a:lnTo>
                      <a:pt x="1453" y="2303"/>
                    </a:lnTo>
                    <a:lnTo>
                      <a:pt x="1458" y="2340"/>
                    </a:lnTo>
                    <a:lnTo>
                      <a:pt x="1463" y="2378"/>
                    </a:lnTo>
                    <a:lnTo>
                      <a:pt x="1466" y="2416"/>
                    </a:lnTo>
                    <a:lnTo>
                      <a:pt x="1467" y="2435"/>
                    </a:lnTo>
                    <a:lnTo>
                      <a:pt x="1468" y="2455"/>
                    </a:lnTo>
                    <a:lnTo>
                      <a:pt x="1467" y="2473"/>
                    </a:lnTo>
                    <a:lnTo>
                      <a:pt x="1467" y="2492"/>
                    </a:lnTo>
                    <a:lnTo>
                      <a:pt x="1465" y="2511"/>
                    </a:lnTo>
                    <a:lnTo>
                      <a:pt x="1463" y="2530"/>
                    </a:lnTo>
                    <a:lnTo>
                      <a:pt x="1460" y="2548"/>
                    </a:lnTo>
                    <a:lnTo>
                      <a:pt x="1456" y="2567"/>
                    </a:lnTo>
                    <a:lnTo>
                      <a:pt x="1451" y="2585"/>
                    </a:lnTo>
                    <a:lnTo>
                      <a:pt x="1445" y="2604"/>
                    </a:lnTo>
                    <a:lnTo>
                      <a:pt x="1436" y="2622"/>
                    </a:lnTo>
                    <a:lnTo>
                      <a:pt x="1428" y="2640"/>
                    </a:lnTo>
                    <a:lnTo>
                      <a:pt x="1418" y="2658"/>
                    </a:lnTo>
                    <a:lnTo>
                      <a:pt x="1407" y="2676"/>
                    </a:lnTo>
                    <a:lnTo>
                      <a:pt x="1394" y="2692"/>
                    </a:lnTo>
                    <a:lnTo>
                      <a:pt x="1380" y="2709"/>
                    </a:lnTo>
                    <a:lnTo>
                      <a:pt x="1360" y="2709"/>
                    </a:lnTo>
                    <a:lnTo>
                      <a:pt x="1341" y="2709"/>
                    </a:lnTo>
                    <a:lnTo>
                      <a:pt x="1320" y="2709"/>
                    </a:lnTo>
                    <a:lnTo>
                      <a:pt x="1301" y="2709"/>
                    </a:lnTo>
                    <a:lnTo>
                      <a:pt x="1280" y="2709"/>
                    </a:lnTo>
                    <a:lnTo>
                      <a:pt x="1261" y="2709"/>
                    </a:lnTo>
                    <a:lnTo>
                      <a:pt x="1241" y="2709"/>
                    </a:lnTo>
                    <a:lnTo>
                      <a:pt x="1221" y="2709"/>
                    </a:lnTo>
                    <a:lnTo>
                      <a:pt x="1223" y="2589"/>
                    </a:lnTo>
                    <a:lnTo>
                      <a:pt x="1224" y="2467"/>
                    </a:lnTo>
                    <a:lnTo>
                      <a:pt x="1225" y="2406"/>
                    </a:lnTo>
                    <a:lnTo>
                      <a:pt x="1225" y="2344"/>
                    </a:lnTo>
                    <a:lnTo>
                      <a:pt x="1225" y="2282"/>
                    </a:lnTo>
                    <a:lnTo>
                      <a:pt x="1224" y="2220"/>
                    </a:lnTo>
                    <a:lnTo>
                      <a:pt x="1221" y="2159"/>
                    </a:lnTo>
                    <a:lnTo>
                      <a:pt x="1218" y="2098"/>
                    </a:lnTo>
                    <a:lnTo>
                      <a:pt x="1213" y="2038"/>
                    </a:lnTo>
                    <a:lnTo>
                      <a:pt x="1207" y="1977"/>
                    </a:lnTo>
                    <a:lnTo>
                      <a:pt x="1199" y="1917"/>
                    </a:lnTo>
                    <a:lnTo>
                      <a:pt x="1189" y="1859"/>
                    </a:lnTo>
                    <a:lnTo>
                      <a:pt x="1176" y="1801"/>
                    </a:lnTo>
                    <a:lnTo>
                      <a:pt x="1162" y="1745"/>
                    </a:lnTo>
                    <a:lnTo>
                      <a:pt x="1143" y="1689"/>
                    </a:lnTo>
                    <a:lnTo>
                      <a:pt x="1124" y="1635"/>
                    </a:lnTo>
                    <a:lnTo>
                      <a:pt x="1100" y="1582"/>
                    </a:lnTo>
                    <a:lnTo>
                      <a:pt x="1073" y="1531"/>
                    </a:lnTo>
                    <a:lnTo>
                      <a:pt x="1044" y="1482"/>
                    </a:lnTo>
                    <a:lnTo>
                      <a:pt x="1010" y="1433"/>
                    </a:lnTo>
                    <a:lnTo>
                      <a:pt x="972" y="1388"/>
                    </a:lnTo>
                    <a:lnTo>
                      <a:pt x="930" y="1344"/>
                    </a:lnTo>
                    <a:lnTo>
                      <a:pt x="884" y="1303"/>
                    </a:lnTo>
                    <a:lnTo>
                      <a:pt x="834" y="1264"/>
                    </a:lnTo>
                    <a:lnTo>
                      <a:pt x="778" y="1227"/>
                    </a:lnTo>
                    <a:lnTo>
                      <a:pt x="719" y="1193"/>
                    </a:lnTo>
                    <a:lnTo>
                      <a:pt x="653" y="1161"/>
                    </a:lnTo>
                    <a:lnTo>
                      <a:pt x="583" y="1132"/>
                    </a:lnTo>
                    <a:lnTo>
                      <a:pt x="507" y="1107"/>
                    </a:lnTo>
                    <a:lnTo>
                      <a:pt x="426" y="1084"/>
                    </a:lnTo>
                    <a:lnTo>
                      <a:pt x="396" y="1075"/>
                    </a:lnTo>
                    <a:lnTo>
                      <a:pt x="367" y="1064"/>
                    </a:lnTo>
                    <a:lnTo>
                      <a:pt x="339" y="1050"/>
                    </a:lnTo>
                    <a:lnTo>
                      <a:pt x="311" y="1035"/>
                    </a:lnTo>
                    <a:lnTo>
                      <a:pt x="285" y="1017"/>
                    </a:lnTo>
                    <a:lnTo>
                      <a:pt x="259" y="999"/>
                    </a:lnTo>
                    <a:lnTo>
                      <a:pt x="234" y="978"/>
                    </a:lnTo>
                    <a:lnTo>
                      <a:pt x="211" y="957"/>
                    </a:lnTo>
                    <a:lnTo>
                      <a:pt x="188" y="933"/>
                    </a:lnTo>
                    <a:lnTo>
                      <a:pt x="167" y="909"/>
                    </a:lnTo>
                    <a:lnTo>
                      <a:pt x="145" y="884"/>
                    </a:lnTo>
                    <a:lnTo>
                      <a:pt x="126" y="856"/>
                    </a:lnTo>
                    <a:lnTo>
                      <a:pt x="108" y="828"/>
                    </a:lnTo>
                    <a:lnTo>
                      <a:pt x="90" y="800"/>
                    </a:lnTo>
                    <a:lnTo>
                      <a:pt x="75" y="771"/>
                    </a:lnTo>
                    <a:lnTo>
                      <a:pt x="61" y="740"/>
                    </a:lnTo>
                    <a:lnTo>
                      <a:pt x="47" y="709"/>
                    </a:lnTo>
                    <a:lnTo>
                      <a:pt x="36" y="677"/>
                    </a:lnTo>
                    <a:lnTo>
                      <a:pt x="26" y="645"/>
                    </a:lnTo>
                    <a:lnTo>
                      <a:pt x="17" y="613"/>
                    </a:lnTo>
                    <a:lnTo>
                      <a:pt x="10" y="581"/>
                    </a:lnTo>
                    <a:lnTo>
                      <a:pt x="5" y="547"/>
                    </a:lnTo>
                    <a:lnTo>
                      <a:pt x="2" y="514"/>
                    </a:lnTo>
                    <a:lnTo>
                      <a:pt x="0" y="481"/>
                    </a:lnTo>
                    <a:lnTo>
                      <a:pt x="0" y="448"/>
                    </a:lnTo>
                    <a:lnTo>
                      <a:pt x="2" y="415"/>
                    </a:lnTo>
                    <a:lnTo>
                      <a:pt x="5" y="382"/>
                    </a:lnTo>
                    <a:lnTo>
                      <a:pt x="11" y="351"/>
                    </a:lnTo>
                    <a:lnTo>
                      <a:pt x="18" y="319"/>
                    </a:lnTo>
                    <a:lnTo>
                      <a:pt x="29" y="287"/>
                    </a:lnTo>
                    <a:lnTo>
                      <a:pt x="40" y="256"/>
                    </a:lnTo>
                    <a:lnTo>
                      <a:pt x="54" y="226"/>
                    </a:lnTo>
                    <a:lnTo>
                      <a:pt x="60" y="210"/>
                    </a:lnTo>
                    <a:lnTo>
                      <a:pt x="68" y="195"/>
                    </a:lnTo>
                    <a:lnTo>
                      <a:pt x="77" y="182"/>
                    </a:lnTo>
                    <a:lnTo>
                      <a:pt x="87" y="171"/>
                    </a:lnTo>
                    <a:lnTo>
                      <a:pt x="101" y="159"/>
                    </a:lnTo>
                    <a:lnTo>
                      <a:pt x="114" y="150"/>
                    </a:lnTo>
                    <a:lnTo>
                      <a:pt x="129" y="142"/>
                    </a:lnTo>
                    <a:lnTo>
                      <a:pt x="146" y="134"/>
                    </a:lnTo>
                    <a:lnTo>
                      <a:pt x="163" y="128"/>
                    </a:lnTo>
                    <a:lnTo>
                      <a:pt x="182" y="121"/>
                    </a:lnTo>
                    <a:lnTo>
                      <a:pt x="202" y="116"/>
                    </a:lnTo>
                    <a:lnTo>
                      <a:pt x="223" y="111"/>
                    </a:lnTo>
                    <a:lnTo>
                      <a:pt x="266" y="103"/>
                    </a:lnTo>
                    <a:lnTo>
                      <a:pt x="313" y="97"/>
                    </a:lnTo>
                    <a:lnTo>
                      <a:pt x="361" y="91"/>
                    </a:lnTo>
                    <a:lnTo>
                      <a:pt x="410" y="84"/>
                    </a:lnTo>
                    <a:lnTo>
                      <a:pt x="460" y="77"/>
                    </a:lnTo>
                    <a:lnTo>
                      <a:pt x="509" y="68"/>
                    </a:lnTo>
                    <a:lnTo>
                      <a:pt x="534" y="63"/>
                    </a:lnTo>
                    <a:lnTo>
                      <a:pt x="557" y="57"/>
                    </a:lnTo>
                    <a:lnTo>
                      <a:pt x="581" y="50"/>
                    </a:lnTo>
                    <a:lnTo>
                      <a:pt x="605" y="42"/>
                    </a:lnTo>
                    <a:lnTo>
                      <a:pt x="627" y="33"/>
                    </a:lnTo>
                    <a:lnTo>
                      <a:pt x="649" y="24"/>
                    </a:lnTo>
                    <a:lnTo>
                      <a:pt x="670" y="13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rgbClr val="ACA1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8185190" y="3867157"/>
                <a:ext cx="119064" cy="201612"/>
              </a:xfrm>
              <a:custGeom>
                <a:avLst/>
                <a:gdLst/>
                <a:ahLst/>
                <a:cxnLst>
                  <a:cxn ang="0">
                    <a:pos x="279" y="509"/>
                  </a:cxn>
                  <a:cxn ang="0">
                    <a:pos x="331" y="653"/>
                  </a:cxn>
                  <a:cxn ang="0">
                    <a:pos x="369" y="800"/>
                  </a:cxn>
                  <a:cxn ang="0">
                    <a:pos x="394" y="952"/>
                  </a:cxn>
                  <a:cxn ang="0">
                    <a:pos x="407" y="1109"/>
                  </a:cxn>
                  <a:cxn ang="0">
                    <a:pos x="408" y="1253"/>
                  </a:cxn>
                  <a:cxn ang="0">
                    <a:pos x="401" y="1358"/>
                  </a:cxn>
                  <a:cxn ang="0">
                    <a:pos x="387" y="1459"/>
                  </a:cxn>
                  <a:cxn ang="0">
                    <a:pos x="369" y="1558"/>
                  </a:cxn>
                  <a:cxn ang="0">
                    <a:pos x="335" y="1691"/>
                  </a:cxn>
                  <a:cxn ang="0">
                    <a:pos x="293" y="1867"/>
                  </a:cxn>
                  <a:cxn ang="0">
                    <a:pos x="245" y="2129"/>
                  </a:cxn>
                  <a:cxn ang="0">
                    <a:pos x="220" y="2258"/>
                  </a:cxn>
                  <a:cxn ang="0">
                    <a:pos x="233" y="2266"/>
                  </a:cxn>
                  <a:cxn ang="0">
                    <a:pos x="305" y="2220"/>
                  </a:cxn>
                  <a:cxn ang="0">
                    <a:pos x="439" y="2141"/>
                  </a:cxn>
                  <a:cxn ang="0">
                    <a:pos x="515" y="2090"/>
                  </a:cxn>
                  <a:cxn ang="0">
                    <a:pos x="567" y="2044"/>
                  </a:cxn>
                  <a:cxn ang="0">
                    <a:pos x="593" y="2014"/>
                  </a:cxn>
                  <a:cxn ang="0">
                    <a:pos x="616" y="1977"/>
                  </a:cxn>
                  <a:cxn ang="0">
                    <a:pos x="643" y="1906"/>
                  </a:cxn>
                  <a:cxn ang="0">
                    <a:pos x="666" y="1810"/>
                  </a:cxn>
                  <a:cxn ang="0">
                    <a:pos x="695" y="1646"/>
                  </a:cxn>
                  <a:cxn ang="0">
                    <a:pos x="716" y="1556"/>
                  </a:cxn>
                  <a:cxn ang="0">
                    <a:pos x="749" y="1481"/>
                  </a:cxn>
                  <a:cxn ang="0">
                    <a:pos x="799" y="1411"/>
                  </a:cxn>
                  <a:cxn ang="0">
                    <a:pos x="862" y="1343"/>
                  </a:cxn>
                  <a:cxn ang="0">
                    <a:pos x="934" y="1278"/>
                  </a:cxn>
                  <a:cxn ang="0">
                    <a:pos x="1065" y="1173"/>
                  </a:cxn>
                  <a:cxn ang="0">
                    <a:pos x="1189" y="1075"/>
                  </a:cxn>
                  <a:cxn ang="0">
                    <a:pos x="1253" y="1017"/>
                  </a:cxn>
                  <a:cxn ang="0">
                    <a:pos x="1303" y="962"/>
                  </a:cxn>
                  <a:cxn ang="0">
                    <a:pos x="1335" y="906"/>
                  </a:cxn>
                  <a:cxn ang="0">
                    <a:pos x="1348" y="836"/>
                  </a:cxn>
                  <a:cxn ang="0">
                    <a:pos x="1339" y="746"/>
                  </a:cxn>
                  <a:cxn ang="0">
                    <a:pos x="1310" y="668"/>
                  </a:cxn>
                  <a:cxn ang="0">
                    <a:pos x="1262" y="600"/>
                  </a:cxn>
                  <a:cxn ang="0">
                    <a:pos x="1200" y="542"/>
                  </a:cxn>
                  <a:cxn ang="0">
                    <a:pos x="1128" y="491"/>
                  </a:cxn>
                  <a:cxn ang="0">
                    <a:pos x="1048" y="447"/>
                  </a:cxn>
                  <a:cxn ang="0">
                    <a:pos x="912" y="386"/>
                  </a:cxn>
                  <a:cxn ang="0">
                    <a:pos x="762" y="326"/>
                  </a:cxn>
                  <a:cxn ang="0">
                    <a:pos x="678" y="286"/>
                  </a:cxn>
                  <a:cxn ang="0">
                    <a:pos x="594" y="232"/>
                  </a:cxn>
                  <a:cxn ang="0">
                    <a:pos x="461" y="140"/>
                  </a:cxn>
                  <a:cxn ang="0">
                    <a:pos x="346" y="68"/>
                  </a:cxn>
                  <a:cxn ang="0">
                    <a:pos x="277" y="33"/>
                  </a:cxn>
                  <a:cxn ang="0">
                    <a:pos x="207" y="9"/>
                  </a:cxn>
                  <a:cxn ang="0">
                    <a:pos x="137" y="0"/>
                  </a:cxn>
                  <a:cxn ang="0">
                    <a:pos x="68" y="8"/>
                  </a:cxn>
                  <a:cxn ang="0">
                    <a:pos x="0" y="36"/>
                  </a:cxn>
                  <a:cxn ang="0">
                    <a:pos x="100" y="176"/>
                  </a:cxn>
                  <a:cxn ang="0">
                    <a:pos x="187" y="319"/>
                  </a:cxn>
                </a:cxnLst>
                <a:rect l="0" t="0" r="r" b="b"/>
                <a:pathLst>
                  <a:path w="1348" h="2281">
                    <a:moveTo>
                      <a:pt x="237" y="415"/>
                    </a:moveTo>
                    <a:lnTo>
                      <a:pt x="259" y="461"/>
                    </a:lnTo>
                    <a:lnTo>
                      <a:pt x="279" y="509"/>
                    </a:lnTo>
                    <a:lnTo>
                      <a:pt x="298" y="556"/>
                    </a:lnTo>
                    <a:lnTo>
                      <a:pt x="314" y="604"/>
                    </a:lnTo>
                    <a:lnTo>
                      <a:pt x="331" y="653"/>
                    </a:lnTo>
                    <a:lnTo>
                      <a:pt x="345" y="701"/>
                    </a:lnTo>
                    <a:lnTo>
                      <a:pt x="357" y="750"/>
                    </a:lnTo>
                    <a:lnTo>
                      <a:pt x="369" y="800"/>
                    </a:lnTo>
                    <a:lnTo>
                      <a:pt x="379" y="850"/>
                    </a:lnTo>
                    <a:lnTo>
                      <a:pt x="387" y="900"/>
                    </a:lnTo>
                    <a:lnTo>
                      <a:pt x="394" y="952"/>
                    </a:lnTo>
                    <a:lnTo>
                      <a:pt x="401" y="1003"/>
                    </a:lnTo>
                    <a:lnTo>
                      <a:pt x="405" y="1055"/>
                    </a:lnTo>
                    <a:lnTo>
                      <a:pt x="407" y="1109"/>
                    </a:lnTo>
                    <a:lnTo>
                      <a:pt x="409" y="1162"/>
                    </a:lnTo>
                    <a:lnTo>
                      <a:pt x="409" y="1216"/>
                    </a:lnTo>
                    <a:lnTo>
                      <a:pt x="408" y="1253"/>
                    </a:lnTo>
                    <a:lnTo>
                      <a:pt x="406" y="1290"/>
                    </a:lnTo>
                    <a:lnTo>
                      <a:pt x="404" y="1325"/>
                    </a:lnTo>
                    <a:lnTo>
                      <a:pt x="401" y="1358"/>
                    </a:lnTo>
                    <a:lnTo>
                      <a:pt x="397" y="1393"/>
                    </a:lnTo>
                    <a:lnTo>
                      <a:pt x="392" y="1426"/>
                    </a:lnTo>
                    <a:lnTo>
                      <a:pt x="387" y="1459"/>
                    </a:lnTo>
                    <a:lnTo>
                      <a:pt x="382" y="1492"/>
                    </a:lnTo>
                    <a:lnTo>
                      <a:pt x="376" y="1525"/>
                    </a:lnTo>
                    <a:lnTo>
                      <a:pt x="369" y="1558"/>
                    </a:lnTo>
                    <a:lnTo>
                      <a:pt x="362" y="1591"/>
                    </a:lnTo>
                    <a:lnTo>
                      <a:pt x="353" y="1623"/>
                    </a:lnTo>
                    <a:lnTo>
                      <a:pt x="335" y="1691"/>
                    </a:lnTo>
                    <a:lnTo>
                      <a:pt x="314" y="1761"/>
                    </a:lnTo>
                    <a:lnTo>
                      <a:pt x="305" y="1801"/>
                    </a:lnTo>
                    <a:lnTo>
                      <a:pt x="293" y="1867"/>
                    </a:lnTo>
                    <a:lnTo>
                      <a:pt x="277" y="1950"/>
                    </a:lnTo>
                    <a:lnTo>
                      <a:pt x="261" y="2041"/>
                    </a:lnTo>
                    <a:lnTo>
                      <a:pt x="245" y="2129"/>
                    </a:lnTo>
                    <a:lnTo>
                      <a:pt x="231" y="2204"/>
                    </a:lnTo>
                    <a:lnTo>
                      <a:pt x="225" y="2235"/>
                    </a:lnTo>
                    <a:lnTo>
                      <a:pt x="220" y="2258"/>
                    </a:lnTo>
                    <a:lnTo>
                      <a:pt x="216" y="2274"/>
                    </a:lnTo>
                    <a:lnTo>
                      <a:pt x="212" y="2281"/>
                    </a:lnTo>
                    <a:lnTo>
                      <a:pt x="233" y="2266"/>
                    </a:lnTo>
                    <a:lnTo>
                      <a:pt x="256" y="2250"/>
                    </a:lnTo>
                    <a:lnTo>
                      <a:pt x="279" y="2236"/>
                    </a:lnTo>
                    <a:lnTo>
                      <a:pt x="305" y="2220"/>
                    </a:lnTo>
                    <a:lnTo>
                      <a:pt x="357" y="2190"/>
                    </a:lnTo>
                    <a:lnTo>
                      <a:pt x="412" y="2158"/>
                    </a:lnTo>
                    <a:lnTo>
                      <a:pt x="439" y="2141"/>
                    </a:lnTo>
                    <a:lnTo>
                      <a:pt x="464" y="2125"/>
                    </a:lnTo>
                    <a:lnTo>
                      <a:pt x="490" y="2108"/>
                    </a:lnTo>
                    <a:lnTo>
                      <a:pt x="515" y="2090"/>
                    </a:lnTo>
                    <a:lnTo>
                      <a:pt x="536" y="2072"/>
                    </a:lnTo>
                    <a:lnTo>
                      <a:pt x="558" y="2054"/>
                    </a:lnTo>
                    <a:lnTo>
                      <a:pt x="567" y="2044"/>
                    </a:lnTo>
                    <a:lnTo>
                      <a:pt x="576" y="2034"/>
                    </a:lnTo>
                    <a:lnTo>
                      <a:pt x="585" y="2024"/>
                    </a:lnTo>
                    <a:lnTo>
                      <a:pt x="593" y="2014"/>
                    </a:lnTo>
                    <a:lnTo>
                      <a:pt x="601" y="2003"/>
                    </a:lnTo>
                    <a:lnTo>
                      <a:pt x="608" y="1989"/>
                    </a:lnTo>
                    <a:lnTo>
                      <a:pt x="616" y="1977"/>
                    </a:lnTo>
                    <a:lnTo>
                      <a:pt x="622" y="1964"/>
                    </a:lnTo>
                    <a:lnTo>
                      <a:pt x="633" y="1936"/>
                    </a:lnTo>
                    <a:lnTo>
                      <a:pt x="643" y="1906"/>
                    </a:lnTo>
                    <a:lnTo>
                      <a:pt x="653" y="1875"/>
                    </a:lnTo>
                    <a:lnTo>
                      <a:pt x="660" y="1843"/>
                    </a:lnTo>
                    <a:lnTo>
                      <a:pt x="666" y="1810"/>
                    </a:lnTo>
                    <a:lnTo>
                      <a:pt x="672" y="1778"/>
                    </a:lnTo>
                    <a:lnTo>
                      <a:pt x="683" y="1711"/>
                    </a:lnTo>
                    <a:lnTo>
                      <a:pt x="695" y="1646"/>
                    </a:lnTo>
                    <a:lnTo>
                      <a:pt x="701" y="1615"/>
                    </a:lnTo>
                    <a:lnTo>
                      <a:pt x="708" y="1584"/>
                    </a:lnTo>
                    <a:lnTo>
                      <a:pt x="716" y="1556"/>
                    </a:lnTo>
                    <a:lnTo>
                      <a:pt x="726" y="1529"/>
                    </a:lnTo>
                    <a:lnTo>
                      <a:pt x="737" y="1504"/>
                    </a:lnTo>
                    <a:lnTo>
                      <a:pt x="749" y="1481"/>
                    </a:lnTo>
                    <a:lnTo>
                      <a:pt x="764" y="1457"/>
                    </a:lnTo>
                    <a:lnTo>
                      <a:pt x="781" y="1433"/>
                    </a:lnTo>
                    <a:lnTo>
                      <a:pt x="799" y="1411"/>
                    </a:lnTo>
                    <a:lnTo>
                      <a:pt x="819" y="1387"/>
                    </a:lnTo>
                    <a:lnTo>
                      <a:pt x="840" y="1366"/>
                    </a:lnTo>
                    <a:lnTo>
                      <a:pt x="862" y="1343"/>
                    </a:lnTo>
                    <a:lnTo>
                      <a:pt x="886" y="1321"/>
                    </a:lnTo>
                    <a:lnTo>
                      <a:pt x="910" y="1299"/>
                    </a:lnTo>
                    <a:lnTo>
                      <a:pt x="934" y="1278"/>
                    </a:lnTo>
                    <a:lnTo>
                      <a:pt x="960" y="1257"/>
                    </a:lnTo>
                    <a:lnTo>
                      <a:pt x="1012" y="1215"/>
                    </a:lnTo>
                    <a:lnTo>
                      <a:pt x="1065" y="1173"/>
                    </a:lnTo>
                    <a:lnTo>
                      <a:pt x="1116" y="1134"/>
                    </a:lnTo>
                    <a:lnTo>
                      <a:pt x="1166" y="1094"/>
                    </a:lnTo>
                    <a:lnTo>
                      <a:pt x="1189" y="1075"/>
                    </a:lnTo>
                    <a:lnTo>
                      <a:pt x="1212" y="1056"/>
                    </a:lnTo>
                    <a:lnTo>
                      <a:pt x="1233" y="1037"/>
                    </a:lnTo>
                    <a:lnTo>
                      <a:pt x="1253" y="1017"/>
                    </a:lnTo>
                    <a:lnTo>
                      <a:pt x="1272" y="999"/>
                    </a:lnTo>
                    <a:lnTo>
                      <a:pt x="1288" y="980"/>
                    </a:lnTo>
                    <a:lnTo>
                      <a:pt x="1303" y="962"/>
                    </a:lnTo>
                    <a:lnTo>
                      <a:pt x="1316" y="943"/>
                    </a:lnTo>
                    <a:lnTo>
                      <a:pt x="1327" y="925"/>
                    </a:lnTo>
                    <a:lnTo>
                      <a:pt x="1335" y="906"/>
                    </a:lnTo>
                    <a:lnTo>
                      <a:pt x="1342" y="888"/>
                    </a:lnTo>
                    <a:lnTo>
                      <a:pt x="1346" y="869"/>
                    </a:lnTo>
                    <a:lnTo>
                      <a:pt x="1348" y="836"/>
                    </a:lnTo>
                    <a:lnTo>
                      <a:pt x="1348" y="806"/>
                    </a:lnTo>
                    <a:lnTo>
                      <a:pt x="1345" y="775"/>
                    </a:lnTo>
                    <a:lnTo>
                      <a:pt x="1339" y="746"/>
                    </a:lnTo>
                    <a:lnTo>
                      <a:pt x="1332" y="719"/>
                    </a:lnTo>
                    <a:lnTo>
                      <a:pt x="1322" y="693"/>
                    </a:lnTo>
                    <a:lnTo>
                      <a:pt x="1310" y="668"/>
                    </a:lnTo>
                    <a:lnTo>
                      <a:pt x="1295" y="644"/>
                    </a:lnTo>
                    <a:lnTo>
                      <a:pt x="1280" y="622"/>
                    </a:lnTo>
                    <a:lnTo>
                      <a:pt x="1262" y="600"/>
                    </a:lnTo>
                    <a:lnTo>
                      <a:pt x="1243" y="580"/>
                    </a:lnTo>
                    <a:lnTo>
                      <a:pt x="1222" y="560"/>
                    </a:lnTo>
                    <a:lnTo>
                      <a:pt x="1200" y="542"/>
                    </a:lnTo>
                    <a:lnTo>
                      <a:pt x="1177" y="524"/>
                    </a:lnTo>
                    <a:lnTo>
                      <a:pt x="1152" y="507"/>
                    </a:lnTo>
                    <a:lnTo>
                      <a:pt x="1128" y="491"/>
                    </a:lnTo>
                    <a:lnTo>
                      <a:pt x="1102" y="476"/>
                    </a:lnTo>
                    <a:lnTo>
                      <a:pt x="1075" y="461"/>
                    </a:lnTo>
                    <a:lnTo>
                      <a:pt x="1048" y="447"/>
                    </a:lnTo>
                    <a:lnTo>
                      <a:pt x="1022" y="434"/>
                    </a:lnTo>
                    <a:lnTo>
                      <a:pt x="966" y="409"/>
                    </a:lnTo>
                    <a:lnTo>
                      <a:pt x="912" y="386"/>
                    </a:lnTo>
                    <a:lnTo>
                      <a:pt x="858" y="365"/>
                    </a:lnTo>
                    <a:lnTo>
                      <a:pt x="808" y="345"/>
                    </a:lnTo>
                    <a:lnTo>
                      <a:pt x="762" y="326"/>
                    </a:lnTo>
                    <a:lnTo>
                      <a:pt x="719" y="307"/>
                    </a:lnTo>
                    <a:lnTo>
                      <a:pt x="699" y="297"/>
                    </a:lnTo>
                    <a:lnTo>
                      <a:pt x="678" y="286"/>
                    </a:lnTo>
                    <a:lnTo>
                      <a:pt x="658" y="274"/>
                    </a:lnTo>
                    <a:lnTo>
                      <a:pt x="636" y="261"/>
                    </a:lnTo>
                    <a:lnTo>
                      <a:pt x="594" y="232"/>
                    </a:lnTo>
                    <a:lnTo>
                      <a:pt x="550" y="203"/>
                    </a:lnTo>
                    <a:lnTo>
                      <a:pt x="506" y="171"/>
                    </a:lnTo>
                    <a:lnTo>
                      <a:pt x="461" y="140"/>
                    </a:lnTo>
                    <a:lnTo>
                      <a:pt x="415" y="109"/>
                    </a:lnTo>
                    <a:lnTo>
                      <a:pt x="370" y="80"/>
                    </a:lnTo>
                    <a:lnTo>
                      <a:pt x="346" y="68"/>
                    </a:lnTo>
                    <a:lnTo>
                      <a:pt x="324" y="55"/>
                    </a:lnTo>
                    <a:lnTo>
                      <a:pt x="300" y="43"/>
                    </a:lnTo>
                    <a:lnTo>
                      <a:pt x="277" y="33"/>
                    </a:lnTo>
                    <a:lnTo>
                      <a:pt x="254" y="24"/>
                    </a:lnTo>
                    <a:lnTo>
                      <a:pt x="231" y="16"/>
                    </a:lnTo>
                    <a:lnTo>
                      <a:pt x="207" y="9"/>
                    </a:lnTo>
                    <a:lnTo>
                      <a:pt x="184" y="4"/>
                    </a:lnTo>
                    <a:lnTo>
                      <a:pt x="161" y="1"/>
                    </a:lnTo>
                    <a:lnTo>
                      <a:pt x="137" y="0"/>
                    </a:lnTo>
                    <a:lnTo>
                      <a:pt x="114" y="0"/>
                    </a:lnTo>
                    <a:lnTo>
                      <a:pt x="91" y="3"/>
                    </a:lnTo>
                    <a:lnTo>
                      <a:pt x="68" y="8"/>
                    </a:lnTo>
                    <a:lnTo>
                      <a:pt x="45" y="15"/>
                    </a:lnTo>
                    <a:lnTo>
                      <a:pt x="22" y="25"/>
                    </a:lnTo>
                    <a:lnTo>
                      <a:pt x="0" y="36"/>
                    </a:lnTo>
                    <a:lnTo>
                      <a:pt x="35" y="82"/>
                    </a:lnTo>
                    <a:lnTo>
                      <a:pt x="69" y="129"/>
                    </a:lnTo>
                    <a:lnTo>
                      <a:pt x="100" y="176"/>
                    </a:lnTo>
                    <a:lnTo>
                      <a:pt x="131" y="223"/>
                    </a:lnTo>
                    <a:lnTo>
                      <a:pt x="160" y="270"/>
                    </a:lnTo>
                    <a:lnTo>
                      <a:pt x="187" y="319"/>
                    </a:lnTo>
                    <a:lnTo>
                      <a:pt x="214" y="367"/>
                    </a:lnTo>
                    <a:lnTo>
                      <a:pt x="237" y="415"/>
                    </a:lnTo>
                    <a:close/>
                  </a:path>
                </a:pathLst>
              </a:custGeom>
              <a:solidFill>
                <a:srgbClr val="ACA1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7808952" y="4151320"/>
                <a:ext cx="133351" cy="215900"/>
              </a:xfrm>
              <a:custGeom>
                <a:avLst/>
                <a:gdLst/>
                <a:ahLst/>
                <a:cxnLst>
                  <a:cxn ang="0">
                    <a:pos x="558" y="294"/>
                  </a:cxn>
                  <a:cxn ang="0">
                    <a:pos x="698" y="380"/>
                  </a:cxn>
                  <a:cxn ang="0">
                    <a:pos x="855" y="494"/>
                  </a:cxn>
                  <a:cxn ang="0">
                    <a:pos x="1015" y="627"/>
                  </a:cxn>
                  <a:cxn ang="0">
                    <a:pos x="1166" y="772"/>
                  </a:cxn>
                  <a:cxn ang="0">
                    <a:pos x="1293" y="921"/>
                  </a:cxn>
                  <a:cxn ang="0">
                    <a:pos x="1384" y="1068"/>
                  </a:cxn>
                  <a:cxn ang="0">
                    <a:pos x="1424" y="1205"/>
                  </a:cxn>
                  <a:cxn ang="0">
                    <a:pos x="1418" y="1316"/>
                  </a:cxn>
                  <a:cxn ang="0">
                    <a:pos x="1385" y="1474"/>
                  </a:cxn>
                  <a:cxn ang="0">
                    <a:pos x="1348" y="1617"/>
                  </a:cxn>
                  <a:cxn ang="0">
                    <a:pos x="1337" y="1700"/>
                  </a:cxn>
                  <a:cxn ang="0">
                    <a:pos x="1338" y="1790"/>
                  </a:cxn>
                  <a:cxn ang="0">
                    <a:pos x="1358" y="1889"/>
                  </a:cxn>
                  <a:cxn ang="0">
                    <a:pos x="1402" y="2009"/>
                  </a:cxn>
                  <a:cxn ang="0">
                    <a:pos x="1463" y="2133"/>
                  </a:cxn>
                  <a:cxn ang="0">
                    <a:pos x="1501" y="2226"/>
                  </a:cxn>
                  <a:cxn ang="0">
                    <a:pos x="1509" y="2281"/>
                  </a:cxn>
                  <a:cxn ang="0">
                    <a:pos x="1501" y="2339"/>
                  </a:cxn>
                  <a:cxn ang="0">
                    <a:pos x="1476" y="2403"/>
                  </a:cxn>
                  <a:cxn ang="0">
                    <a:pos x="1422" y="2455"/>
                  </a:cxn>
                  <a:cxn ang="0">
                    <a:pos x="1355" y="2428"/>
                  </a:cxn>
                  <a:cxn ang="0">
                    <a:pos x="1307" y="2374"/>
                  </a:cxn>
                  <a:cxn ang="0">
                    <a:pos x="1273" y="2303"/>
                  </a:cxn>
                  <a:cxn ang="0">
                    <a:pos x="1232" y="2154"/>
                  </a:cxn>
                  <a:cxn ang="0">
                    <a:pos x="1191" y="2005"/>
                  </a:cxn>
                  <a:cxn ang="0">
                    <a:pos x="1157" y="1934"/>
                  </a:cxn>
                  <a:cxn ang="0">
                    <a:pos x="1114" y="1883"/>
                  </a:cxn>
                  <a:cxn ang="0">
                    <a:pos x="1061" y="1847"/>
                  </a:cxn>
                  <a:cxn ang="0">
                    <a:pos x="958" y="1804"/>
                  </a:cxn>
                  <a:cxn ang="0">
                    <a:pos x="837" y="1764"/>
                  </a:cxn>
                  <a:cxn ang="0">
                    <a:pos x="775" y="1730"/>
                  </a:cxn>
                  <a:cxn ang="0">
                    <a:pos x="735" y="1693"/>
                  </a:cxn>
                  <a:cxn ang="0">
                    <a:pos x="718" y="1651"/>
                  </a:cxn>
                  <a:cxn ang="0">
                    <a:pos x="721" y="1604"/>
                  </a:cxn>
                  <a:cxn ang="0">
                    <a:pos x="754" y="1512"/>
                  </a:cxn>
                  <a:cxn ang="0">
                    <a:pos x="788" y="1414"/>
                  </a:cxn>
                  <a:cxn ang="0">
                    <a:pos x="792" y="1357"/>
                  </a:cxn>
                  <a:cxn ang="0">
                    <a:pos x="778" y="1304"/>
                  </a:cxn>
                  <a:cxn ang="0">
                    <a:pos x="742" y="1260"/>
                  </a:cxn>
                  <a:cxn ang="0">
                    <a:pos x="702" y="1244"/>
                  </a:cxn>
                  <a:cxn ang="0">
                    <a:pos x="636" y="1240"/>
                  </a:cxn>
                  <a:cxn ang="0">
                    <a:pos x="510" y="1247"/>
                  </a:cxn>
                  <a:cxn ang="0">
                    <a:pos x="430" y="1246"/>
                  </a:cxn>
                  <a:cxn ang="0">
                    <a:pos x="370" y="1234"/>
                  </a:cxn>
                  <a:cxn ang="0">
                    <a:pos x="320" y="1207"/>
                  </a:cxn>
                  <a:cxn ang="0">
                    <a:pos x="300" y="1088"/>
                  </a:cxn>
                  <a:cxn ang="0">
                    <a:pos x="258" y="942"/>
                  </a:cxn>
                  <a:cxn ang="0">
                    <a:pos x="196" y="798"/>
                  </a:cxn>
                  <a:cxn ang="0">
                    <a:pos x="91" y="581"/>
                  </a:cxn>
                  <a:cxn ang="0">
                    <a:pos x="34" y="438"/>
                  </a:cxn>
                  <a:cxn ang="0">
                    <a:pos x="2" y="294"/>
                  </a:cxn>
                  <a:cxn ang="0">
                    <a:pos x="11" y="149"/>
                  </a:cxn>
                  <a:cxn ang="0">
                    <a:pos x="59" y="27"/>
                  </a:cxn>
                  <a:cxn ang="0">
                    <a:pos x="107" y="1"/>
                  </a:cxn>
                  <a:cxn ang="0">
                    <a:pos x="175" y="9"/>
                  </a:cxn>
                  <a:cxn ang="0">
                    <a:pos x="257" y="47"/>
                  </a:cxn>
                  <a:cxn ang="0">
                    <a:pos x="346" y="106"/>
                  </a:cxn>
                  <a:cxn ang="0">
                    <a:pos x="433" y="181"/>
                  </a:cxn>
                  <a:cxn ang="0">
                    <a:pos x="513" y="264"/>
                  </a:cxn>
                  <a:cxn ang="0">
                    <a:pos x="578" y="350"/>
                  </a:cxn>
                  <a:cxn ang="0">
                    <a:pos x="471" y="251"/>
                  </a:cxn>
                </a:cxnLst>
                <a:rect l="0" t="0" r="r" b="b"/>
                <a:pathLst>
                  <a:path w="1509" h="2457">
                    <a:moveTo>
                      <a:pt x="471" y="251"/>
                    </a:moveTo>
                    <a:lnTo>
                      <a:pt x="498" y="263"/>
                    </a:lnTo>
                    <a:lnTo>
                      <a:pt x="527" y="277"/>
                    </a:lnTo>
                    <a:lnTo>
                      <a:pt x="558" y="294"/>
                    </a:lnTo>
                    <a:lnTo>
                      <a:pt x="590" y="312"/>
                    </a:lnTo>
                    <a:lnTo>
                      <a:pt x="624" y="334"/>
                    </a:lnTo>
                    <a:lnTo>
                      <a:pt x="660" y="356"/>
                    </a:lnTo>
                    <a:lnTo>
                      <a:pt x="698" y="380"/>
                    </a:lnTo>
                    <a:lnTo>
                      <a:pt x="736" y="407"/>
                    </a:lnTo>
                    <a:lnTo>
                      <a:pt x="776" y="434"/>
                    </a:lnTo>
                    <a:lnTo>
                      <a:pt x="815" y="463"/>
                    </a:lnTo>
                    <a:lnTo>
                      <a:pt x="855" y="494"/>
                    </a:lnTo>
                    <a:lnTo>
                      <a:pt x="895" y="526"/>
                    </a:lnTo>
                    <a:lnTo>
                      <a:pt x="936" y="559"/>
                    </a:lnTo>
                    <a:lnTo>
                      <a:pt x="976" y="593"/>
                    </a:lnTo>
                    <a:lnTo>
                      <a:pt x="1015" y="627"/>
                    </a:lnTo>
                    <a:lnTo>
                      <a:pt x="1054" y="663"/>
                    </a:lnTo>
                    <a:lnTo>
                      <a:pt x="1092" y="698"/>
                    </a:lnTo>
                    <a:lnTo>
                      <a:pt x="1130" y="735"/>
                    </a:lnTo>
                    <a:lnTo>
                      <a:pt x="1166" y="772"/>
                    </a:lnTo>
                    <a:lnTo>
                      <a:pt x="1200" y="809"/>
                    </a:lnTo>
                    <a:lnTo>
                      <a:pt x="1233" y="846"/>
                    </a:lnTo>
                    <a:lnTo>
                      <a:pt x="1264" y="884"/>
                    </a:lnTo>
                    <a:lnTo>
                      <a:pt x="1293" y="921"/>
                    </a:lnTo>
                    <a:lnTo>
                      <a:pt x="1319" y="958"/>
                    </a:lnTo>
                    <a:lnTo>
                      <a:pt x="1344" y="995"/>
                    </a:lnTo>
                    <a:lnTo>
                      <a:pt x="1366" y="1032"/>
                    </a:lnTo>
                    <a:lnTo>
                      <a:pt x="1384" y="1068"/>
                    </a:lnTo>
                    <a:lnTo>
                      <a:pt x="1400" y="1104"/>
                    </a:lnTo>
                    <a:lnTo>
                      <a:pt x="1411" y="1138"/>
                    </a:lnTo>
                    <a:lnTo>
                      <a:pt x="1420" y="1172"/>
                    </a:lnTo>
                    <a:lnTo>
                      <a:pt x="1424" y="1205"/>
                    </a:lnTo>
                    <a:lnTo>
                      <a:pt x="1425" y="1237"/>
                    </a:lnTo>
                    <a:lnTo>
                      <a:pt x="1424" y="1265"/>
                    </a:lnTo>
                    <a:lnTo>
                      <a:pt x="1421" y="1290"/>
                    </a:lnTo>
                    <a:lnTo>
                      <a:pt x="1418" y="1316"/>
                    </a:lnTo>
                    <a:lnTo>
                      <a:pt x="1415" y="1341"/>
                    </a:lnTo>
                    <a:lnTo>
                      <a:pt x="1406" y="1387"/>
                    </a:lnTo>
                    <a:lnTo>
                      <a:pt x="1397" y="1432"/>
                    </a:lnTo>
                    <a:lnTo>
                      <a:pt x="1385" y="1474"/>
                    </a:lnTo>
                    <a:lnTo>
                      <a:pt x="1374" y="1516"/>
                    </a:lnTo>
                    <a:lnTo>
                      <a:pt x="1363" y="1556"/>
                    </a:lnTo>
                    <a:lnTo>
                      <a:pt x="1353" y="1597"/>
                    </a:lnTo>
                    <a:lnTo>
                      <a:pt x="1348" y="1617"/>
                    </a:lnTo>
                    <a:lnTo>
                      <a:pt x="1344" y="1638"/>
                    </a:lnTo>
                    <a:lnTo>
                      <a:pt x="1341" y="1658"/>
                    </a:lnTo>
                    <a:lnTo>
                      <a:pt x="1339" y="1680"/>
                    </a:lnTo>
                    <a:lnTo>
                      <a:pt x="1337" y="1700"/>
                    </a:lnTo>
                    <a:lnTo>
                      <a:pt x="1336" y="1722"/>
                    </a:lnTo>
                    <a:lnTo>
                      <a:pt x="1335" y="1744"/>
                    </a:lnTo>
                    <a:lnTo>
                      <a:pt x="1336" y="1767"/>
                    </a:lnTo>
                    <a:lnTo>
                      <a:pt x="1338" y="1790"/>
                    </a:lnTo>
                    <a:lnTo>
                      <a:pt x="1341" y="1813"/>
                    </a:lnTo>
                    <a:lnTo>
                      <a:pt x="1345" y="1838"/>
                    </a:lnTo>
                    <a:lnTo>
                      <a:pt x="1350" y="1864"/>
                    </a:lnTo>
                    <a:lnTo>
                      <a:pt x="1358" y="1889"/>
                    </a:lnTo>
                    <a:lnTo>
                      <a:pt x="1366" y="1917"/>
                    </a:lnTo>
                    <a:lnTo>
                      <a:pt x="1375" y="1945"/>
                    </a:lnTo>
                    <a:lnTo>
                      <a:pt x="1386" y="1974"/>
                    </a:lnTo>
                    <a:lnTo>
                      <a:pt x="1402" y="2009"/>
                    </a:lnTo>
                    <a:lnTo>
                      <a:pt x="1418" y="2043"/>
                    </a:lnTo>
                    <a:lnTo>
                      <a:pt x="1434" y="2074"/>
                    </a:lnTo>
                    <a:lnTo>
                      <a:pt x="1449" y="2104"/>
                    </a:lnTo>
                    <a:lnTo>
                      <a:pt x="1463" y="2133"/>
                    </a:lnTo>
                    <a:lnTo>
                      <a:pt x="1477" y="2160"/>
                    </a:lnTo>
                    <a:lnTo>
                      <a:pt x="1488" y="2187"/>
                    </a:lnTo>
                    <a:lnTo>
                      <a:pt x="1498" y="2213"/>
                    </a:lnTo>
                    <a:lnTo>
                      <a:pt x="1501" y="2226"/>
                    </a:lnTo>
                    <a:lnTo>
                      <a:pt x="1505" y="2240"/>
                    </a:lnTo>
                    <a:lnTo>
                      <a:pt x="1507" y="2254"/>
                    </a:lnTo>
                    <a:lnTo>
                      <a:pt x="1509" y="2267"/>
                    </a:lnTo>
                    <a:lnTo>
                      <a:pt x="1509" y="2281"/>
                    </a:lnTo>
                    <a:lnTo>
                      <a:pt x="1509" y="2295"/>
                    </a:lnTo>
                    <a:lnTo>
                      <a:pt x="1507" y="2309"/>
                    </a:lnTo>
                    <a:lnTo>
                      <a:pt x="1505" y="2324"/>
                    </a:lnTo>
                    <a:lnTo>
                      <a:pt x="1501" y="2339"/>
                    </a:lnTo>
                    <a:lnTo>
                      <a:pt x="1496" y="2355"/>
                    </a:lnTo>
                    <a:lnTo>
                      <a:pt x="1491" y="2370"/>
                    </a:lnTo>
                    <a:lnTo>
                      <a:pt x="1484" y="2387"/>
                    </a:lnTo>
                    <a:lnTo>
                      <a:pt x="1476" y="2403"/>
                    </a:lnTo>
                    <a:lnTo>
                      <a:pt x="1467" y="2420"/>
                    </a:lnTo>
                    <a:lnTo>
                      <a:pt x="1455" y="2439"/>
                    </a:lnTo>
                    <a:lnTo>
                      <a:pt x="1443" y="2457"/>
                    </a:lnTo>
                    <a:lnTo>
                      <a:pt x="1422" y="2455"/>
                    </a:lnTo>
                    <a:lnTo>
                      <a:pt x="1404" y="2451"/>
                    </a:lnTo>
                    <a:lnTo>
                      <a:pt x="1386" y="2445"/>
                    </a:lnTo>
                    <a:lnTo>
                      <a:pt x="1370" y="2437"/>
                    </a:lnTo>
                    <a:lnTo>
                      <a:pt x="1355" y="2428"/>
                    </a:lnTo>
                    <a:lnTo>
                      <a:pt x="1342" y="2416"/>
                    </a:lnTo>
                    <a:lnTo>
                      <a:pt x="1329" y="2404"/>
                    </a:lnTo>
                    <a:lnTo>
                      <a:pt x="1317" y="2390"/>
                    </a:lnTo>
                    <a:lnTo>
                      <a:pt x="1307" y="2374"/>
                    </a:lnTo>
                    <a:lnTo>
                      <a:pt x="1298" y="2358"/>
                    </a:lnTo>
                    <a:lnTo>
                      <a:pt x="1289" y="2340"/>
                    </a:lnTo>
                    <a:lnTo>
                      <a:pt x="1280" y="2322"/>
                    </a:lnTo>
                    <a:lnTo>
                      <a:pt x="1273" y="2303"/>
                    </a:lnTo>
                    <a:lnTo>
                      <a:pt x="1266" y="2283"/>
                    </a:lnTo>
                    <a:lnTo>
                      <a:pt x="1260" y="2262"/>
                    </a:lnTo>
                    <a:lnTo>
                      <a:pt x="1254" y="2242"/>
                    </a:lnTo>
                    <a:lnTo>
                      <a:pt x="1232" y="2154"/>
                    </a:lnTo>
                    <a:lnTo>
                      <a:pt x="1210" y="2067"/>
                    </a:lnTo>
                    <a:lnTo>
                      <a:pt x="1204" y="2045"/>
                    </a:lnTo>
                    <a:lnTo>
                      <a:pt x="1198" y="2025"/>
                    </a:lnTo>
                    <a:lnTo>
                      <a:pt x="1191" y="2005"/>
                    </a:lnTo>
                    <a:lnTo>
                      <a:pt x="1184" y="1986"/>
                    </a:lnTo>
                    <a:lnTo>
                      <a:pt x="1176" y="1967"/>
                    </a:lnTo>
                    <a:lnTo>
                      <a:pt x="1167" y="1951"/>
                    </a:lnTo>
                    <a:lnTo>
                      <a:pt x="1157" y="1934"/>
                    </a:lnTo>
                    <a:lnTo>
                      <a:pt x="1147" y="1919"/>
                    </a:lnTo>
                    <a:lnTo>
                      <a:pt x="1136" y="1906"/>
                    </a:lnTo>
                    <a:lnTo>
                      <a:pt x="1125" y="1894"/>
                    </a:lnTo>
                    <a:lnTo>
                      <a:pt x="1114" y="1883"/>
                    </a:lnTo>
                    <a:lnTo>
                      <a:pt x="1101" y="1874"/>
                    </a:lnTo>
                    <a:lnTo>
                      <a:pt x="1089" y="1865"/>
                    </a:lnTo>
                    <a:lnTo>
                      <a:pt x="1076" y="1855"/>
                    </a:lnTo>
                    <a:lnTo>
                      <a:pt x="1061" y="1847"/>
                    </a:lnTo>
                    <a:lnTo>
                      <a:pt x="1048" y="1840"/>
                    </a:lnTo>
                    <a:lnTo>
                      <a:pt x="1018" y="1827"/>
                    </a:lnTo>
                    <a:lnTo>
                      <a:pt x="988" y="1815"/>
                    </a:lnTo>
                    <a:lnTo>
                      <a:pt x="958" y="1804"/>
                    </a:lnTo>
                    <a:lnTo>
                      <a:pt x="927" y="1795"/>
                    </a:lnTo>
                    <a:lnTo>
                      <a:pt x="896" y="1784"/>
                    </a:lnTo>
                    <a:lnTo>
                      <a:pt x="866" y="1774"/>
                    </a:lnTo>
                    <a:lnTo>
                      <a:pt x="837" y="1764"/>
                    </a:lnTo>
                    <a:lnTo>
                      <a:pt x="811" y="1752"/>
                    </a:lnTo>
                    <a:lnTo>
                      <a:pt x="798" y="1744"/>
                    </a:lnTo>
                    <a:lnTo>
                      <a:pt x="786" y="1737"/>
                    </a:lnTo>
                    <a:lnTo>
                      <a:pt x="775" y="1730"/>
                    </a:lnTo>
                    <a:lnTo>
                      <a:pt x="763" y="1722"/>
                    </a:lnTo>
                    <a:lnTo>
                      <a:pt x="754" y="1713"/>
                    </a:lnTo>
                    <a:lnTo>
                      <a:pt x="745" y="1703"/>
                    </a:lnTo>
                    <a:lnTo>
                      <a:pt x="735" y="1693"/>
                    </a:lnTo>
                    <a:lnTo>
                      <a:pt x="728" y="1682"/>
                    </a:lnTo>
                    <a:lnTo>
                      <a:pt x="723" y="1671"/>
                    </a:lnTo>
                    <a:lnTo>
                      <a:pt x="720" y="1661"/>
                    </a:lnTo>
                    <a:lnTo>
                      <a:pt x="718" y="1651"/>
                    </a:lnTo>
                    <a:lnTo>
                      <a:pt x="717" y="1640"/>
                    </a:lnTo>
                    <a:lnTo>
                      <a:pt x="717" y="1628"/>
                    </a:lnTo>
                    <a:lnTo>
                      <a:pt x="719" y="1616"/>
                    </a:lnTo>
                    <a:lnTo>
                      <a:pt x="721" y="1604"/>
                    </a:lnTo>
                    <a:lnTo>
                      <a:pt x="724" y="1591"/>
                    </a:lnTo>
                    <a:lnTo>
                      <a:pt x="732" y="1566"/>
                    </a:lnTo>
                    <a:lnTo>
                      <a:pt x="743" y="1539"/>
                    </a:lnTo>
                    <a:lnTo>
                      <a:pt x="754" y="1512"/>
                    </a:lnTo>
                    <a:lnTo>
                      <a:pt x="765" y="1483"/>
                    </a:lnTo>
                    <a:lnTo>
                      <a:pt x="776" y="1456"/>
                    </a:lnTo>
                    <a:lnTo>
                      <a:pt x="784" y="1427"/>
                    </a:lnTo>
                    <a:lnTo>
                      <a:pt x="788" y="1414"/>
                    </a:lnTo>
                    <a:lnTo>
                      <a:pt x="790" y="1399"/>
                    </a:lnTo>
                    <a:lnTo>
                      <a:pt x="792" y="1385"/>
                    </a:lnTo>
                    <a:lnTo>
                      <a:pt x="793" y="1371"/>
                    </a:lnTo>
                    <a:lnTo>
                      <a:pt x="792" y="1357"/>
                    </a:lnTo>
                    <a:lnTo>
                      <a:pt x="791" y="1344"/>
                    </a:lnTo>
                    <a:lnTo>
                      <a:pt x="788" y="1330"/>
                    </a:lnTo>
                    <a:lnTo>
                      <a:pt x="784" y="1317"/>
                    </a:lnTo>
                    <a:lnTo>
                      <a:pt x="778" y="1304"/>
                    </a:lnTo>
                    <a:lnTo>
                      <a:pt x="770" y="1291"/>
                    </a:lnTo>
                    <a:lnTo>
                      <a:pt x="760" y="1279"/>
                    </a:lnTo>
                    <a:lnTo>
                      <a:pt x="749" y="1267"/>
                    </a:lnTo>
                    <a:lnTo>
                      <a:pt x="742" y="1260"/>
                    </a:lnTo>
                    <a:lnTo>
                      <a:pt x="733" y="1255"/>
                    </a:lnTo>
                    <a:lnTo>
                      <a:pt x="723" y="1250"/>
                    </a:lnTo>
                    <a:lnTo>
                      <a:pt x="713" y="1247"/>
                    </a:lnTo>
                    <a:lnTo>
                      <a:pt x="702" y="1244"/>
                    </a:lnTo>
                    <a:lnTo>
                      <a:pt x="690" y="1242"/>
                    </a:lnTo>
                    <a:lnTo>
                      <a:pt x="678" y="1241"/>
                    </a:lnTo>
                    <a:lnTo>
                      <a:pt x="664" y="1240"/>
                    </a:lnTo>
                    <a:lnTo>
                      <a:pt x="636" y="1240"/>
                    </a:lnTo>
                    <a:lnTo>
                      <a:pt x="606" y="1241"/>
                    </a:lnTo>
                    <a:lnTo>
                      <a:pt x="575" y="1243"/>
                    </a:lnTo>
                    <a:lnTo>
                      <a:pt x="543" y="1245"/>
                    </a:lnTo>
                    <a:lnTo>
                      <a:pt x="510" y="1247"/>
                    </a:lnTo>
                    <a:lnTo>
                      <a:pt x="477" y="1248"/>
                    </a:lnTo>
                    <a:lnTo>
                      <a:pt x="461" y="1248"/>
                    </a:lnTo>
                    <a:lnTo>
                      <a:pt x="445" y="1247"/>
                    </a:lnTo>
                    <a:lnTo>
                      <a:pt x="430" y="1246"/>
                    </a:lnTo>
                    <a:lnTo>
                      <a:pt x="415" y="1244"/>
                    </a:lnTo>
                    <a:lnTo>
                      <a:pt x="399" y="1242"/>
                    </a:lnTo>
                    <a:lnTo>
                      <a:pt x="385" y="1238"/>
                    </a:lnTo>
                    <a:lnTo>
                      <a:pt x="370" y="1234"/>
                    </a:lnTo>
                    <a:lnTo>
                      <a:pt x="357" y="1229"/>
                    </a:lnTo>
                    <a:lnTo>
                      <a:pt x="344" y="1222"/>
                    </a:lnTo>
                    <a:lnTo>
                      <a:pt x="332" y="1215"/>
                    </a:lnTo>
                    <a:lnTo>
                      <a:pt x="320" y="1207"/>
                    </a:lnTo>
                    <a:lnTo>
                      <a:pt x="310" y="1197"/>
                    </a:lnTo>
                    <a:lnTo>
                      <a:pt x="309" y="1161"/>
                    </a:lnTo>
                    <a:lnTo>
                      <a:pt x="306" y="1124"/>
                    </a:lnTo>
                    <a:lnTo>
                      <a:pt x="300" y="1088"/>
                    </a:lnTo>
                    <a:lnTo>
                      <a:pt x="292" y="1051"/>
                    </a:lnTo>
                    <a:lnTo>
                      <a:pt x="283" y="1015"/>
                    </a:lnTo>
                    <a:lnTo>
                      <a:pt x="272" y="979"/>
                    </a:lnTo>
                    <a:lnTo>
                      <a:pt x="258" y="942"/>
                    </a:lnTo>
                    <a:lnTo>
                      <a:pt x="244" y="906"/>
                    </a:lnTo>
                    <a:lnTo>
                      <a:pt x="229" y="870"/>
                    </a:lnTo>
                    <a:lnTo>
                      <a:pt x="212" y="834"/>
                    </a:lnTo>
                    <a:lnTo>
                      <a:pt x="196" y="798"/>
                    </a:lnTo>
                    <a:lnTo>
                      <a:pt x="178" y="761"/>
                    </a:lnTo>
                    <a:lnTo>
                      <a:pt x="142" y="689"/>
                    </a:lnTo>
                    <a:lnTo>
                      <a:pt x="107" y="617"/>
                    </a:lnTo>
                    <a:lnTo>
                      <a:pt x="91" y="581"/>
                    </a:lnTo>
                    <a:lnTo>
                      <a:pt x="75" y="545"/>
                    </a:lnTo>
                    <a:lnTo>
                      <a:pt x="60" y="509"/>
                    </a:lnTo>
                    <a:lnTo>
                      <a:pt x="47" y="473"/>
                    </a:lnTo>
                    <a:lnTo>
                      <a:pt x="34" y="438"/>
                    </a:lnTo>
                    <a:lnTo>
                      <a:pt x="23" y="402"/>
                    </a:lnTo>
                    <a:lnTo>
                      <a:pt x="15" y="366"/>
                    </a:lnTo>
                    <a:lnTo>
                      <a:pt x="7" y="330"/>
                    </a:lnTo>
                    <a:lnTo>
                      <a:pt x="2" y="294"/>
                    </a:lnTo>
                    <a:lnTo>
                      <a:pt x="0" y="257"/>
                    </a:lnTo>
                    <a:lnTo>
                      <a:pt x="1" y="221"/>
                    </a:lnTo>
                    <a:lnTo>
                      <a:pt x="4" y="185"/>
                    </a:lnTo>
                    <a:lnTo>
                      <a:pt x="11" y="149"/>
                    </a:lnTo>
                    <a:lnTo>
                      <a:pt x="20" y="112"/>
                    </a:lnTo>
                    <a:lnTo>
                      <a:pt x="33" y="76"/>
                    </a:lnTo>
                    <a:lnTo>
                      <a:pt x="51" y="39"/>
                    </a:lnTo>
                    <a:lnTo>
                      <a:pt x="59" y="27"/>
                    </a:lnTo>
                    <a:lnTo>
                      <a:pt x="68" y="16"/>
                    </a:lnTo>
                    <a:lnTo>
                      <a:pt x="79" y="9"/>
                    </a:lnTo>
                    <a:lnTo>
                      <a:pt x="93" y="4"/>
                    </a:lnTo>
                    <a:lnTo>
                      <a:pt x="107" y="1"/>
                    </a:lnTo>
                    <a:lnTo>
                      <a:pt x="123" y="0"/>
                    </a:lnTo>
                    <a:lnTo>
                      <a:pt x="139" y="1"/>
                    </a:lnTo>
                    <a:lnTo>
                      <a:pt x="157" y="4"/>
                    </a:lnTo>
                    <a:lnTo>
                      <a:pt x="175" y="9"/>
                    </a:lnTo>
                    <a:lnTo>
                      <a:pt x="195" y="16"/>
                    </a:lnTo>
                    <a:lnTo>
                      <a:pt x="215" y="25"/>
                    </a:lnTo>
                    <a:lnTo>
                      <a:pt x="236" y="35"/>
                    </a:lnTo>
                    <a:lnTo>
                      <a:pt x="257" y="47"/>
                    </a:lnTo>
                    <a:lnTo>
                      <a:pt x="279" y="59"/>
                    </a:lnTo>
                    <a:lnTo>
                      <a:pt x="302" y="74"/>
                    </a:lnTo>
                    <a:lnTo>
                      <a:pt x="324" y="89"/>
                    </a:lnTo>
                    <a:lnTo>
                      <a:pt x="346" y="106"/>
                    </a:lnTo>
                    <a:lnTo>
                      <a:pt x="368" y="123"/>
                    </a:lnTo>
                    <a:lnTo>
                      <a:pt x="390" y="142"/>
                    </a:lnTo>
                    <a:lnTo>
                      <a:pt x="413" y="161"/>
                    </a:lnTo>
                    <a:lnTo>
                      <a:pt x="433" y="181"/>
                    </a:lnTo>
                    <a:lnTo>
                      <a:pt x="455" y="201"/>
                    </a:lnTo>
                    <a:lnTo>
                      <a:pt x="475" y="222"/>
                    </a:lnTo>
                    <a:lnTo>
                      <a:pt x="495" y="242"/>
                    </a:lnTo>
                    <a:lnTo>
                      <a:pt x="513" y="264"/>
                    </a:lnTo>
                    <a:lnTo>
                      <a:pt x="531" y="285"/>
                    </a:lnTo>
                    <a:lnTo>
                      <a:pt x="548" y="307"/>
                    </a:lnTo>
                    <a:lnTo>
                      <a:pt x="564" y="329"/>
                    </a:lnTo>
                    <a:lnTo>
                      <a:pt x="578" y="350"/>
                    </a:lnTo>
                    <a:lnTo>
                      <a:pt x="591" y="371"/>
                    </a:lnTo>
                    <a:lnTo>
                      <a:pt x="603" y="392"/>
                    </a:lnTo>
                    <a:lnTo>
                      <a:pt x="613" y="412"/>
                    </a:lnTo>
                    <a:lnTo>
                      <a:pt x="471" y="251"/>
                    </a:lnTo>
                    <a:close/>
                  </a:path>
                </a:pathLst>
              </a:custGeom>
              <a:solidFill>
                <a:srgbClr val="ACA1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8315362" y="4132270"/>
                <a:ext cx="247651" cy="365126"/>
              </a:xfrm>
              <a:custGeom>
                <a:avLst/>
                <a:gdLst/>
                <a:ahLst/>
                <a:cxnLst>
                  <a:cxn ang="0">
                    <a:pos x="2382" y="3323"/>
                  </a:cxn>
                  <a:cxn ang="0">
                    <a:pos x="2421" y="3209"/>
                  </a:cxn>
                  <a:cxn ang="0">
                    <a:pos x="2439" y="3086"/>
                  </a:cxn>
                  <a:cxn ang="0">
                    <a:pos x="2433" y="2961"/>
                  </a:cxn>
                  <a:cxn ang="0">
                    <a:pos x="2400" y="2841"/>
                  </a:cxn>
                  <a:cxn ang="0">
                    <a:pos x="2336" y="2734"/>
                  </a:cxn>
                  <a:cxn ang="0">
                    <a:pos x="2271" y="2655"/>
                  </a:cxn>
                  <a:cxn ang="0">
                    <a:pos x="2221" y="2602"/>
                  </a:cxn>
                  <a:cxn ang="0">
                    <a:pos x="2153" y="2558"/>
                  </a:cxn>
                  <a:cxn ang="0">
                    <a:pos x="1932" y="2456"/>
                  </a:cxn>
                  <a:cxn ang="0">
                    <a:pos x="1858" y="2409"/>
                  </a:cxn>
                  <a:cxn ang="0">
                    <a:pos x="1758" y="2330"/>
                  </a:cxn>
                  <a:cxn ang="0">
                    <a:pos x="1694" y="2231"/>
                  </a:cxn>
                  <a:cxn ang="0">
                    <a:pos x="1622" y="2054"/>
                  </a:cxn>
                  <a:cxn ang="0">
                    <a:pos x="1553" y="1933"/>
                  </a:cxn>
                  <a:cxn ang="0">
                    <a:pos x="1459" y="1854"/>
                  </a:cxn>
                  <a:cxn ang="0">
                    <a:pos x="1279" y="1802"/>
                  </a:cxn>
                  <a:cxn ang="0">
                    <a:pos x="1020" y="1741"/>
                  </a:cxn>
                  <a:cxn ang="0">
                    <a:pos x="784" y="1663"/>
                  </a:cxn>
                  <a:cxn ang="0">
                    <a:pos x="589" y="1564"/>
                  </a:cxn>
                  <a:cxn ang="0">
                    <a:pos x="387" y="1375"/>
                  </a:cxn>
                  <a:cxn ang="0">
                    <a:pos x="243" y="1144"/>
                  </a:cxn>
                  <a:cxn ang="0">
                    <a:pos x="147" y="884"/>
                  </a:cxn>
                  <a:cxn ang="0">
                    <a:pos x="84" y="608"/>
                  </a:cxn>
                  <a:cxn ang="0">
                    <a:pos x="28" y="215"/>
                  </a:cxn>
                  <a:cxn ang="0">
                    <a:pos x="67" y="27"/>
                  </a:cxn>
                  <a:cxn ang="0">
                    <a:pos x="168" y="137"/>
                  </a:cxn>
                  <a:cxn ang="0">
                    <a:pos x="255" y="304"/>
                  </a:cxn>
                  <a:cxn ang="0">
                    <a:pos x="361" y="584"/>
                  </a:cxn>
                  <a:cxn ang="0">
                    <a:pos x="478" y="908"/>
                  </a:cxn>
                  <a:cxn ang="0">
                    <a:pos x="557" y="1047"/>
                  </a:cxn>
                  <a:cxn ang="0">
                    <a:pos x="678" y="1186"/>
                  </a:cxn>
                  <a:cxn ang="0">
                    <a:pos x="814" y="1295"/>
                  </a:cxn>
                  <a:cxn ang="0">
                    <a:pos x="991" y="1401"/>
                  </a:cxn>
                  <a:cxn ang="0">
                    <a:pos x="1307" y="1560"/>
                  </a:cxn>
                  <a:cxn ang="0">
                    <a:pos x="1483" y="1666"/>
                  </a:cxn>
                  <a:cxn ang="0">
                    <a:pos x="1726" y="1859"/>
                  </a:cxn>
                  <a:cxn ang="0">
                    <a:pos x="1947" y="2088"/>
                  </a:cxn>
                  <a:cxn ang="0">
                    <a:pos x="2131" y="2332"/>
                  </a:cxn>
                  <a:cxn ang="0">
                    <a:pos x="2206" y="2430"/>
                  </a:cxn>
                  <a:cxn ang="0">
                    <a:pos x="2320" y="2545"/>
                  </a:cxn>
                  <a:cxn ang="0">
                    <a:pos x="2553" y="2753"/>
                  </a:cxn>
                  <a:cxn ang="0">
                    <a:pos x="2645" y="2858"/>
                  </a:cxn>
                  <a:cxn ang="0">
                    <a:pos x="2722" y="3008"/>
                  </a:cxn>
                  <a:cxn ang="0">
                    <a:pos x="2772" y="3202"/>
                  </a:cxn>
                  <a:cxn ang="0">
                    <a:pos x="2798" y="3423"/>
                  </a:cxn>
                  <a:cxn ang="0">
                    <a:pos x="2807" y="3653"/>
                  </a:cxn>
                  <a:cxn ang="0">
                    <a:pos x="2789" y="4070"/>
                  </a:cxn>
                  <a:cxn ang="0">
                    <a:pos x="2693" y="4136"/>
                  </a:cxn>
                  <a:cxn ang="0">
                    <a:pos x="2214" y="4106"/>
                  </a:cxn>
                  <a:cxn ang="0">
                    <a:pos x="2172" y="4027"/>
                  </a:cxn>
                  <a:cxn ang="0">
                    <a:pos x="2198" y="3793"/>
                  </a:cxn>
                  <a:cxn ang="0">
                    <a:pos x="2261" y="3552"/>
                  </a:cxn>
                  <a:cxn ang="0">
                    <a:pos x="2305" y="3451"/>
                  </a:cxn>
                </a:cxnLst>
                <a:rect l="0" t="0" r="r" b="b"/>
                <a:pathLst>
                  <a:path w="2807" h="4138">
                    <a:moveTo>
                      <a:pt x="2335" y="3402"/>
                    </a:moveTo>
                    <a:lnTo>
                      <a:pt x="2349" y="3384"/>
                    </a:lnTo>
                    <a:lnTo>
                      <a:pt x="2360" y="3364"/>
                    </a:lnTo>
                    <a:lnTo>
                      <a:pt x="2371" y="3343"/>
                    </a:lnTo>
                    <a:lnTo>
                      <a:pt x="2382" y="3323"/>
                    </a:lnTo>
                    <a:lnTo>
                      <a:pt x="2391" y="3301"/>
                    </a:lnTo>
                    <a:lnTo>
                      <a:pt x="2400" y="3279"/>
                    </a:lnTo>
                    <a:lnTo>
                      <a:pt x="2407" y="3256"/>
                    </a:lnTo>
                    <a:lnTo>
                      <a:pt x="2414" y="3233"/>
                    </a:lnTo>
                    <a:lnTo>
                      <a:pt x="2421" y="3209"/>
                    </a:lnTo>
                    <a:lnTo>
                      <a:pt x="2427" y="3185"/>
                    </a:lnTo>
                    <a:lnTo>
                      <a:pt x="2431" y="3161"/>
                    </a:lnTo>
                    <a:lnTo>
                      <a:pt x="2435" y="3136"/>
                    </a:lnTo>
                    <a:lnTo>
                      <a:pt x="2437" y="3111"/>
                    </a:lnTo>
                    <a:lnTo>
                      <a:pt x="2439" y="3086"/>
                    </a:lnTo>
                    <a:lnTo>
                      <a:pt x="2440" y="3061"/>
                    </a:lnTo>
                    <a:lnTo>
                      <a:pt x="2440" y="3035"/>
                    </a:lnTo>
                    <a:lnTo>
                      <a:pt x="2439" y="3011"/>
                    </a:lnTo>
                    <a:lnTo>
                      <a:pt x="2436" y="2986"/>
                    </a:lnTo>
                    <a:lnTo>
                      <a:pt x="2433" y="2961"/>
                    </a:lnTo>
                    <a:lnTo>
                      <a:pt x="2429" y="2937"/>
                    </a:lnTo>
                    <a:lnTo>
                      <a:pt x="2423" y="2912"/>
                    </a:lnTo>
                    <a:lnTo>
                      <a:pt x="2417" y="2888"/>
                    </a:lnTo>
                    <a:lnTo>
                      <a:pt x="2408" y="2865"/>
                    </a:lnTo>
                    <a:lnTo>
                      <a:pt x="2400" y="2841"/>
                    </a:lnTo>
                    <a:lnTo>
                      <a:pt x="2390" y="2818"/>
                    </a:lnTo>
                    <a:lnTo>
                      <a:pt x="2379" y="2797"/>
                    </a:lnTo>
                    <a:lnTo>
                      <a:pt x="2365" y="2775"/>
                    </a:lnTo>
                    <a:lnTo>
                      <a:pt x="2352" y="2755"/>
                    </a:lnTo>
                    <a:lnTo>
                      <a:pt x="2336" y="2734"/>
                    </a:lnTo>
                    <a:lnTo>
                      <a:pt x="2320" y="2716"/>
                    </a:lnTo>
                    <a:lnTo>
                      <a:pt x="2301" y="2697"/>
                    </a:lnTo>
                    <a:lnTo>
                      <a:pt x="2283" y="2680"/>
                    </a:lnTo>
                    <a:lnTo>
                      <a:pt x="2277" y="2667"/>
                    </a:lnTo>
                    <a:lnTo>
                      <a:pt x="2271" y="2655"/>
                    </a:lnTo>
                    <a:lnTo>
                      <a:pt x="2262" y="2644"/>
                    </a:lnTo>
                    <a:lnTo>
                      <a:pt x="2253" y="2633"/>
                    </a:lnTo>
                    <a:lnTo>
                      <a:pt x="2244" y="2622"/>
                    </a:lnTo>
                    <a:lnTo>
                      <a:pt x="2232" y="2612"/>
                    </a:lnTo>
                    <a:lnTo>
                      <a:pt x="2221" y="2602"/>
                    </a:lnTo>
                    <a:lnTo>
                      <a:pt x="2209" y="2592"/>
                    </a:lnTo>
                    <a:lnTo>
                      <a:pt x="2195" y="2583"/>
                    </a:lnTo>
                    <a:lnTo>
                      <a:pt x="2182" y="2575"/>
                    </a:lnTo>
                    <a:lnTo>
                      <a:pt x="2168" y="2567"/>
                    </a:lnTo>
                    <a:lnTo>
                      <a:pt x="2153" y="2558"/>
                    </a:lnTo>
                    <a:lnTo>
                      <a:pt x="2122" y="2542"/>
                    </a:lnTo>
                    <a:lnTo>
                      <a:pt x="2091" y="2527"/>
                    </a:lnTo>
                    <a:lnTo>
                      <a:pt x="2025" y="2498"/>
                    </a:lnTo>
                    <a:lnTo>
                      <a:pt x="1962" y="2470"/>
                    </a:lnTo>
                    <a:lnTo>
                      <a:pt x="1932" y="2456"/>
                    </a:lnTo>
                    <a:lnTo>
                      <a:pt x="1904" y="2440"/>
                    </a:lnTo>
                    <a:lnTo>
                      <a:pt x="1892" y="2433"/>
                    </a:lnTo>
                    <a:lnTo>
                      <a:pt x="1880" y="2425"/>
                    </a:lnTo>
                    <a:lnTo>
                      <a:pt x="1868" y="2417"/>
                    </a:lnTo>
                    <a:lnTo>
                      <a:pt x="1858" y="2409"/>
                    </a:lnTo>
                    <a:lnTo>
                      <a:pt x="1835" y="2395"/>
                    </a:lnTo>
                    <a:lnTo>
                      <a:pt x="1813" y="2381"/>
                    </a:lnTo>
                    <a:lnTo>
                      <a:pt x="1792" y="2365"/>
                    </a:lnTo>
                    <a:lnTo>
                      <a:pt x="1775" y="2348"/>
                    </a:lnTo>
                    <a:lnTo>
                      <a:pt x="1758" y="2330"/>
                    </a:lnTo>
                    <a:lnTo>
                      <a:pt x="1743" y="2312"/>
                    </a:lnTo>
                    <a:lnTo>
                      <a:pt x="1730" y="2292"/>
                    </a:lnTo>
                    <a:lnTo>
                      <a:pt x="1716" y="2272"/>
                    </a:lnTo>
                    <a:lnTo>
                      <a:pt x="1705" y="2251"/>
                    </a:lnTo>
                    <a:lnTo>
                      <a:pt x="1694" y="2231"/>
                    </a:lnTo>
                    <a:lnTo>
                      <a:pt x="1684" y="2209"/>
                    </a:lnTo>
                    <a:lnTo>
                      <a:pt x="1674" y="2187"/>
                    </a:lnTo>
                    <a:lnTo>
                      <a:pt x="1657" y="2142"/>
                    </a:lnTo>
                    <a:lnTo>
                      <a:pt x="1639" y="2098"/>
                    </a:lnTo>
                    <a:lnTo>
                      <a:pt x="1622" y="2054"/>
                    </a:lnTo>
                    <a:lnTo>
                      <a:pt x="1602" y="2011"/>
                    </a:lnTo>
                    <a:lnTo>
                      <a:pt x="1591" y="1990"/>
                    </a:lnTo>
                    <a:lnTo>
                      <a:pt x="1580" y="1971"/>
                    </a:lnTo>
                    <a:lnTo>
                      <a:pt x="1566" y="1951"/>
                    </a:lnTo>
                    <a:lnTo>
                      <a:pt x="1553" y="1933"/>
                    </a:lnTo>
                    <a:lnTo>
                      <a:pt x="1537" y="1914"/>
                    </a:lnTo>
                    <a:lnTo>
                      <a:pt x="1520" y="1898"/>
                    </a:lnTo>
                    <a:lnTo>
                      <a:pt x="1502" y="1881"/>
                    </a:lnTo>
                    <a:lnTo>
                      <a:pt x="1482" y="1867"/>
                    </a:lnTo>
                    <a:lnTo>
                      <a:pt x="1459" y="1854"/>
                    </a:lnTo>
                    <a:lnTo>
                      <a:pt x="1436" y="1841"/>
                    </a:lnTo>
                    <a:lnTo>
                      <a:pt x="1410" y="1831"/>
                    </a:lnTo>
                    <a:lnTo>
                      <a:pt x="1381" y="1822"/>
                    </a:lnTo>
                    <a:lnTo>
                      <a:pt x="1331" y="1813"/>
                    </a:lnTo>
                    <a:lnTo>
                      <a:pt x="1279" y="1802"/>
                    </a:lnTo>
                    <a:lnTo>
                      <a:pt x="1227" y="1792"/>
                    </a:lnTo>
                    <a:lnTo>
                      <a:pt x="1175" y="1780"/>
                    </a:lnTo>
                    <a:lnTo>
                      <a:pt x="1123" y="1767"/>
                    </a:lnTo>
                    <a:lnTo>
                      <a:pt x="1072" y="1754"/>
                    </a:lnTo>
                    <a:lnTo>
                      <a:pt x="1020" y="1741"/>
                    </a:lnTo>
                    <a:lnTo>
                      <a:pt x="970" y="1725"/>
                    </a:lnTo>
                    <a:lnTo>
                      <a:pt x="920" y="1711"/>
                    </a:lnTo>
                    <a:lnTo>
                      <a:pt x="873" y="1696"/>
                    </a:lnTo>
                    <a:lnTo>
                      <a:pt x="828" y="1679"/>
                    </a:lnTo>
                    <a:lnTo>
                      <a:pt x="784" y="1663"/>
                    </a:lnTo>
                    <a:lnTo>
                      <a:pt x="744" y="1646"/>
                    </a:lnTo>
                    <a:lnTo>
                      <a:pt x="705" y="1630"/>
                    </a:lnTo>
                    <a:lnTo>
                      <a:pt x="670" y="1613"/>
                    </a:lnTo>
                    <a:lnTo>
                      <a:pt x="639" y="1596"/>
                    </a:lnTo>
                    <a:lnTo>
                      <a:pt x="589" y="1564"/>
                    </a:lnTo>
                    <a:lnTo>
                      <a:pt x="543" y="1530"/>
                    </a:lnTo>
                    <a:lnTo>
                      <a:pt x="500" y="1494"/>
                    </a:lnTo>
                    <a:lnTo>
                      <a:pt x="460" y="1456"/>
                    </a:lnTo>
                    <a:lnTo>
                      <a:pt x="422" y="1416"/>
                    </a:lnTo>
                    <a:lnTo>
                      <a:pt x="387" y="1375"/>
                    </a:lnTo>
                    <a:lnTo>
                      <a:pt x="353" y="1332"/>
                    </a:lnTo>
                    <a:lnTo>
                      <a:pt x="323" y="1287"/>
                    </a:lnTo>
                    <a:lnTo>
                      <a:pt x="294" y="1240"/>
                    </a:lnTo>
                    <a:lnTo>
                      <a:pt x="268" y="1193"/>
                    </a:lnTo>
                    <a:lnTo>
                      <a:pt x="243" y="1144"/>
                    </a:lnTo>
                    <a:lnTo>
                      <a:pt x="220" y="1093"/>
                    </a:lnTo>
                    <a:lnTo>
                      <a:pt x="200" y="1043"/>
                    </a:lnTo>
                    <a:lnTo>
                      <a:pt x="180" y="991"/>
                    </a:lnTo>
                    <a:lnTo>
                      <a:pt x="163" y="937"/>
                    </a:lnTo>
                    <a:lnTo>
                      <a:pt x="147" y="884"/>
                    </a:lnTo>
                    <a:lnTo>
                      <a:pt x="132" y="829"/>
                    </a:lnTo>
                    <a:lnTo>
                      <a:pt x="118" y="774"/>
                    </a:lnTo>
                    <a:lnTo>
                      <a:pt x="106" y="718"/>
                    </a:lnTo>
                    <a:lnTo>
                      <a:pt x="95" y="663"/>
                    </a:lnTo>
                    <a:lnTo>
                      <a:pt x="84" y="608"/>
                    </a:lnTo>
                    <a:lnTo>
                      <a:pt x="74" y="551"/>
                    </a:lnTo>
                    <a:lnTo>
                      <a:pt x="66" y="495"/>
                    </a:lnTo>
                    <a:lnTo>
                      <a:pt x="58" y="438"/>
                    </a:lnTo>
                    <a:lnTo>
                      <a:pt x="42" y="326"/>
                    </a:lnTo>
                    <a:lnTo>
                      <a:pt x="28" y="215"/>
                    </a:lnTo>
                    <a:lnTo>
                      <a:pt x="15" y="106"/>
                    </a:lnTo>
                    <a:lnTo>
                      <a:pt x="0" y="0"/>
                    </a:lnTo>
                    <a:lnTo>
                      <a:pt x="23" y="5"/>
                    </a:lnTo>
                    <a:lnTo>
                      <a:pt x="45" y="15"/>
                    </a:lnTo>
                    <a:lnTo>
                      <a:pt x="67" y="27"/>
                    </a:lnTo>
                    <a:lnTo>
                      <a:pt x="89" y="42"/>
                    </a:lnTo>
                    <a:lnTo>
                      <a:pt x="109" y="62"/>
                    </a:lnTo>
                    <a:lnTo>
                      <a:pt x="129" y="85"/>
                    </a:lnTo>
                    <a:lnTo>
                      <a:pt x="148" y="109"/>
                    </a:lnTo>
                    <a:lnTo>
                      <a:pt x="168" y="137"/>
                    </a:lnTo>
                    <a:lnTo>
                      <a:pt x="186" y="167"/>
                    </a:lnTo>
                    <a:lnTo>
                      <a:pt x="204" y="199"/>
                    </a:lnTo>
                    <a:lnTo>
                      <a:pt x="221" y="233"/>
                    </a:lnTo>
                    <a:lnTo>
                      <a:pt x="239" y="267"/>
                    </a:lnTo>
                    <a:lnTo>
                      <a:pt x="255" y="304"/>
                    </a:lnTo>
                    <a:lnTo>
                      <a:pt x="272" y="342"/>
                    </a:lnTo>
                    <a:lnTo>
                      <a:pt x="287" y="381"/>
                    </a:lnTo>
                    <a:lnTo>
                      <a:pt x="302" y="422"/>
                    </a:lnTo>
                    <a:lnTo>
                      <a:pt x="332" y="503"/>
                    </a:lnTo>
                    <a:lnTo>
                      <a:pt x="361" y="584"/>
                    </a:lnTo>
                    <a:lnTo>
                      <a:pt x="389" y="664"/>
                    </a:lnTo>
                    <a:lnTo>
                      <a:pt x="416" y="741"/>
                    </a:lnTo>
                    <a:lnTo>
                      <a:pt x="441" y="813"/>
                    </a:lnTo>
                    <a:lnTo>
                      <a:pt x="466" y="878"/>
                    </a:lnTo>
                    <a:lnTo>
                      <a:pt x="478" y="908"/>
                    </a:lnTo>
                    <a:lnTo>
                      <a:pt x="491" y="934"/>
                    </a:lnTo>
                    <a:lnTo>
                      <a:pt x="503" y="959"/>
                    </a:lnTo>
                    <a:lnTo>
                      <a:pt x="514" y="981"/>
                    </a:lnTo>
                    <a:lnTo>
                      <a:pt x="536" y="1015"/>
                    </a:lnTo>
                    <a:lnTo>
                      <a:pt x="557" y="1047"/>
                    </a:lnTo>
                    <a:lnTo>
                      <a:pt x="580" y="1078"/>
                    </a:lnTo>
                    <a:lnTo>
                      <a:pt x="603" y="1107"/>
                    </a:lnTo>
                    <a:lnTo>
                      <a:pt x="627" y="1135"/>
                    </a:lnTo>
                    <a:lnTo>
                      <a:pt x="652" y="1161"/>
                    </a:lnTo>
                    <a:lnTo>
                      <a:pt x="678" y="1186"/>
                    </a:lnTo>
                    <a:lnTo>
                      <a:pt x="703" y="1210"/>
                    </a:lnTo>
                    <a:lnTo>
                      <a:pt x="730" y="1233"/>
                    </a:lnTo>
                    <a:lnTo>
                      <a:pt x="757" y="1255"/>
                    </a:lnTo>
                    <a:lnTo>
                      <a:pt x="785" y="1275"/>
                    </a:lnTo>
                    <a:lnTo>
                      <a:pt x="814" y="1295"/>
                    </a:lnTo>
                    <a:lnTo>
                      <a:pt x="842" y="1314"/>
                    </a:lnTo>
                    <a:lnTo>
                      <a:pt x="871" y="1333"/>
                    </a:lnTo>
                    <a:lnTo>
                      <a:pt x="901" y="1350"/>
                    </a:lnTo>
                    <a:lnTo>
                      <a:pt x="931" y="1368"/>
                    </a:lnTo>
                    <a:lnTo>
                      <a:pt x="991" y="1401"/>
                    </a:lnTo>
                    <a:lnTo>
                      <a:pt x="1053" y="1433"/>
                    </a:lnTo>
                    <a:lnTo>
                      <a:pt x="1117" y="1463"/>
                    </a:lnTo>
                    <a:lnTo>
                      <a:pt x="1180" y="1495"/>
                    </a:lnTo>
                    <a:lnTo>
                      <a:pt x="1243" y="1527"/>
                    </a:lnTo>
                    <a:lnTo>
                      <a:pt x="1307" y="1560"/>
                    </a:lnTo>
                    <a:lnTo>
                      <a:pt x="1339" y="1577"/>
                    </a:lnTo>
                    <a:lnTo>
                      <a:pt x="1371" y="1595"/>
                    </a:lnTo>
                    <a:lnTo>
                      <a:pt x="1402" y="1613"/>
                    </a:lnTo>
                    <a:lnTo>
                      <a:pt x="1434" y="1633"/>
                    </a:lnTo>
                    <a:lnTo>
                      <a:pt x="1483" y="1666"/>
                    </a:lnTo>
                    <a:lnTo>
                      <a:pt x="1532" y="1701"/>
                    </a:lnTo>
                    <a:lnTo>
                      <a:pt x="1582" y="1737"/>
                    </a:lnTo>
                    <a:lnTo>
                      <a:pt x="1630" y="1776"/>
                    </a:lnTo>
                    <a:lnTo>
                      <a:pt x="1678" y="1817"/>
                    </a:lnTo>
                    <a:lnTo>
                      <a:pt x="1726" y="1859"/>
                    </a:lnTo>
                    <a:lnTo>
                      <a:pt x="1772" y="1903"/>
                    </a:lnTo>
                    <a:lnTo>
                      <a:pt x="1817" y="1947"/>
                    </a:lnTo>
                    <a:lnTo>
                      <a:pt x="1861" y="1993"/>
                    </a:lnTo>
                    <a:lnTo>
                      <a:pt x="1904" y="2041"/>
                    </a:lnTo>
                    <a:lnTo>
                      <a:pt x="1947" y="2088"/>
                    </a:lnTo>
                    <a:lnTo>
                      <a:pt x="1987" y="2136"/>
                    </a:lnTo>
                    <a:lnTo>
                      <a:pt x="2026" y="2186"/>
                    </a:lnTo>
                    <a:lnTo>
                      <a:pt x="2063" y="2234"/>
                    </a:lnTo>
                    <a:lnTo>
                      <a:pt x="2098" y="2283"/>
                    </a:lnTo>
                    <a:lnTo>
                      <a:pt x="2131" y="2332"/>
                    </a:lnTo>
                    <a:lnTo>
                      <a:pt x="2145" y="2353"/>
                    </a:lnTo>
                    <a:lnTo>
                      <a:pt x="2161" y="2374"/>
                    </a:lnTo>
                    <a:lnTo>
                      <a:pt x="2175" y="2393"/>
                    </a:lnTo>
                    <a:lnTo>
                      <a:pt x="2190" y="2412"/>
                    </a:lnTo>
                    <a:lnTo>
                      <a:pt x="2206" y="2430"/>
                    </a:lnTo>
                    <a:lnTo>
                      <a:pt x="2221" y="2449"/>
                    </a:lnTo>
                    <a:lnTo>
                      <a:pt x="2238" y="2465"/>
                    </a:lnTo>
                    <a:lnTo>
                      <a:pt x="2254" y="2483"/>
                    </a:lnTo>
                    <a:lnTo>
                      <a:pt x="2286" y="2514"/>
                    </a:lnTo>
                    <a:lnTo>
                      <a:pt x="2320" y="2545"/>
                    </a:lnTo>
                    <a:lnTo>
                      <a:pt x="2353" y="2575"/>
                    </a:lnTo>
                    <a:lnTo>
                      <a:pt x="2387" y="2605"/>
                    </a:lnTo>
                    <a:lnTo>
                      <a:pt x="2455" y="2662"/>
                    </a:lnTo>
                    <a:lnTo>
                      <a:pt x="2520" y="2722"/>
                    </a:lnTo>
                    <a:lnTo>
                      <a:pt x="2553" y="2753"/>
                    </a:lnTo>
                    <a:lnTo>
                      <a:pt x="2584" y="2786"/>
                    </a:lnTo>
                    <a:lnTo>
                      <a:pt x="2600" y="2803"/>
                    </a:lnTo>
                    <a:lnTo>
                      <a:pt x="2615" y="2821"/>
                    </a:lnTo>
                    <a:lnTo>
                      <a:pt x="2630" y="2839"/>
                    </a:lnTo>
                    <a:lnTo>
                      <a:pt x="2645" y="2858"/>
                    </a:lnTo>
                    <a:lnTo>
                      <a:pt x="2663" y="2883"/>
                    </a:lnTo>
                    <a:lnTo>
                      <a:pt x="2680" y="2911"/>
                    </a:lnTo>
                    <a:lnTo>
                      <a:pt x="2695" y="2941"/>
                    </a:lnTo>
                    <a:lnTo>
                      <a:pt x="2710" y="2973"/>
                    </a:lnTo>
                    <a:lnTo>
                      <a:pt x="2722" y="3008"/>
                    </a:lnTo>
                    <a:lnTo>
                      <a:pt x="2734" y="3042"/>
                    </a:lnTo>
                    <a:lnTo>
                      <a:pt x="2746" y="3080"/>
                    </a:lnTo>
                    <a:lnTo>
                      <a:pt x="2755" y="3120"/>
                    </a:lnTo>
                    <a:lnTo>
                      <a:pt x="2764" y="3160"/>
                    </a:lnTo>
                    <a:lnTo>
                      <a:pt x="2772" y="3202"/>
                    </a:lnTo>
                    <a:lnTo>
                      <a:pt x="2778" y="3244"/>
                    </a:lnTo>
                    <a:lnTo>
                      <a:pt x="2785" y="3288"/>
                    </a:lnTo>
                    <a:lnTo>
                      <a:pt x="2790" y="3332"/>
                    </a:lnTo>
                    <a:lnTo>
                      <a:pt x="2795" y="3377"/>
                    </a:lnTo>
                    <a:lnTo>
                      <a:pt x="2798" y="3423"/>
                    </a:lnTo>
                    <a:lnTo>
                      <a:pt x="2801" y="3469"/>
                    </a:lnTo>
                    <a:lnTo>
                      <a:pt x="2803" y="3515"/>
                    </a:lnTo>
                    <a:lnTo>
                      <a:pt x="2805" y="3560"/>
                    </a:lnTo>
                    <a:lnTo>
                      <a:pt x="2806" y="3607"/>
                    </a:lnTo>
                    <a:lnTo>
                      <a:pt x="2807" y="3653"/>
                    </a:lnTo>
                    <a:lnTo>
                      <a:pt x="2806" y="3743"/>
                    </a:lnTo>
                    <a:lnTo>
                      <a:pt x="2804" y="3832"/>
                    </a:lnTo>
                    <a:lnTo>
                      <a:pt x="2800" y="3916"/>
                    </a:lnTo>
                    <a:lnTo>
                      <a:pt x="2795" y="3996"/>
                    </a:lnTo>
                    <a:lnTo>
                      <a:pt x="2789" y="4070"/>
                    </a:lnTo>
                    <a:lnTo>
                      <a:pt x="2782" y="4137"/>
                    </a:lnTo>
                    <a:lnTo>
                      <a:pt x="2775" y="4138"/>
                    </a:lnTo>
                    <a:lnTo>
                      <a:pt x="2758" y="4138"/>
                    </a:lnTo>
                    <a:lnTo>
                      <a:pt x="2729" y="4137"/>
                    </a:lnTo>
                    <a:lnTo>
                      <a:pt x="2693" y="4136"/>
                    </a:lnTo>
                    <a:lnTo>
                      <a:pt x="2602" y="4130"/>
                    </a:lnTo>
                    <a:lnTo>
                      <a:pt x="2496" y="4124"/>
                    </a:lnTo>
                    <a:lnTo>
                      <a:pt x="2388" y="4117"/>
                    </a:lnTo>
                    <a:lnTo>
                      <a:pt x="2289" y="4111"/>
                    </a:lnTo>
                    <a:lnTo>
                      <a:pt x="2214" y="4106"/>
                    </a:lnTo>
                    <a:lnTo>
                      <a:pt x="2175" y="4102"/>
                    </a:lnTo>
                    <a:lnTo>
                      <a:pt x="2173" y="4084"/>
                    </a:lnTo>
                    <a:lnTo>
                      <a:pt x="2172" y="4066"/>
                    </a:lnTo>
                    <a:lnTo>
                      <a:pt x="2172" y="4047"/>
                    </a:lnTo>
                    <a:lnTo>
                      <a:pt x="2172" y="4027"/>
                    </a:lnTo>
                    <a:lnTo>
                      <a:pt x="2174" y="3984"/>
                    </a:lnTo>
                    <a:lnTo>
                      <a:pt x="2177" y="3938"/>
                    </a:lnTo>
                    <a:lnTo>
                      <a:pt x="2182" y="3891"/>
                    </a:lnTo>
                    <a:lnTo>
                      <a:pt x="2189" y="3843"/>
                    </a:lnTo>
                    <a:lnTo>
                      <a:pt x="2198" y="3793"/>
                    </a:lnTo>
                    <a:lnTo>
                      <a:pt x="2207" y="3743"/>
                    </a:lnTo>
                    <a:lnTo>
                      <a:pt x="2219" y="3694"/>
                    </a:lnTo>
                    <a:lnTo>
                      <a:pt x="2231" y="3645"/>
                    </a:lnTo>
                    <a:lnTo>
                      <a:pt x="2246" y="3597"/>
                    </a:lnTo>
                    <a:lnTo>
                      <a:pt x="2261" y="3552"/>
                    </a:lnTo>
                    <a:lnTo>
                      <a:pt x="2270" y="3530"/>
                    </a:lnTo>
                    <a:lnTo>
                      <a:pt x="2278" y="3509"/>
                    </a:lnTo>
                    <a:lnTo>
                      <a:pt x="2287" y="3489"/>
                    </a:lnTo>
                    <a:lnTo>
                      <a:pt x="2296" y="3470"/>
                    </a:lnTo>
                    <a:lnTo>
                      <a:pt x="2305" y="3451"/>
                    </a:lnTo>
                    <a:lnTo>
                      <a:pt x="2316" y="3434"/>
                    </a:lnTo>
                    <a:lnTo>
                      <a:pt x="2325" y="3417"/>
                    </a:lnTo>
                    <a:lnTo>
                      <a:pt x="2335" y="3402"/>
                    </a:lnTo>
                    <a:close/>
                  </a:path>
                </a:pathLst>
              </a:custGeom>
              <a:solidFill>
                <a:srgbClr val="5C5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7839111" y="4075120"/>
                <a:ext cx="276226" cy="303213"/>
              </a:xfrm>
              <a:custGeom>
                <a:avLst/>
                <a:gdLst/>
                <a:ahLst/>
                <a:cxnLst>
                  <a:cxn ang="0">
                    <a:pos x="411" y="530"/>
                  </a:cxn>
                  <a:cxn ang="0">
                    <a:pos x="711" y="471"/>
                  </a:cxn>
                  <a:cxn ang="0">
                    <a:pos x="939" y="414"/>
                  </a:cxn>
                  <a:cxn ang="0">
                    <a:pos x="1172" y="380"/>
                  </a:cxn>
                  <a:cxn ang="0">
                    <a:pos x="1397" y="375"/>
                  </a:cxn>
                  <a:cxn ang="0">
                    <a:pos x="1604" y="408"/>
                  </a:cxn>
                  <a:cxn ang="0">
                    <a:pos x="1807" y="497"/>
                  </a:cxn>
                  <a:cxn ang="0">
                    <a:pos x="1981" y="648"/>
                  </a:cxn>
                  <a:cxn ang="0">
                    <a:pos x="2115" y="831"/>
                  </a:cxn>
                  <a:cxn ang="0">
                    <a:pos x="2315" y="1166"/>
                  </a:cxn>
                  <a:cxn ang="0">
                    <a:pos x="2463" y="1358"/>
                  </a:cxn>
                  <a:cxn ang="0">
                    <a:pos x="2518" y="1495"/>
                  </a:cxn>
                  <a:cxn ang="0">
                    <a:pos x="2514" y="1697"/>
                  </a:cxn>
                  <a:cxn ang="0">
                    <a:pos x="2499" y="1906"/>
                  </a:cxn>
                  <a:cxn ang="0">
                    <a:pos x="2515" y="2045"/>
                  </a:cxn>
                  <a:cxn ang="0">
                    <a:pos x="2564" y="2166"/>
                  </a:cxn>
                  <a:cxn ang="0">
                    <a:pos x="2675" y="2313"/>
                  </a:cxn>
                  <a:cxn ang="0">
                    <a:pos x="2815" y="2491"/>
                  </a:cxn>
                  <a:cxn ang="0">
                    <a:pos x="2864" y="2600"/>
                  </a:cxn>
                  <a:cxn ang="0">
                    <a:pos x="2872" y="2741"/>
                  </a:cxn>
                  <a:cxn ang="0">
                    <a:pos x="2813" y="2903"/>
                  </a:cxn>
                  <a:cxn ang="0">
                    <a:pos x="2661" y="3139"/>
                  </a:cxn>
                  <a:cxn ang="0">
                    <a:pos x="2565" y="3302"/>
                  </a:cxn>
                  <a:cxn ang="0">
                    <a:pos x="2551" y="3419"/>
                  </a:cxn>
                  <a:cxn ang="0">
                    <a:pos x="2638" y="3404"/>
                  </a:cxn>
                  <a:cxn ang="0">
                    <a:pos x="2720" y="3326"/>
                  </a:cxn>
                  <a:cxn ang="0">
                    <a:pos x="2846" y="3125"/>
                  </a:cxn>
                  <a:cxn ang="0">
                    <a:pos x="2986" y="2897"/>
                  </a:cxn>
                  <a:cxn ang="0">
                    <a:pos x="3082" y="2735"/>
                  </a:cxn>
                  <a:cxn ang="0">
                    <a:pos x="3119" y="2621"/>
                  </a:cxn>
                  <a:cxn ang="0">
                    <a:pos x="3124" y="2484"/>
                  </a:cxn>
                  <a:cxn ang="0">
                    <a:pos x="3082" y="2193"/>
                  </a:cxn>
                  <a:cxn ang="0">
                    <a:pos x="3081" y="1967"/>
                  </a:cxn>
                  <a:cxn ang="0">
                    <a:pos x="3068" y="1818"/>
                  </a:cxn>
                  <a:cxn ang="0">
                    <a:pos x="3038" y="1756"/>
                  </a:cxn>
                  <a:cxn ang="0">
                    <a:pos x="2932" y="1662"/>
                  </a:cxn>
                  <a:cxn ang="0">
                    <a:pos x="2769" y="1545"/>
                  </a:cxn>
                  <a:cxn ang="0">
                    <a:pos x="2698" y="1449"/>
                  </a:cxn>
                  <a:cxn ang="0">
                    <a:pos x="2618" y="1272"/>
                  </a:cxn>
                  <a:cxn ang="0">
                    <a:pos x="2520" y="948"/>
                  </a:cxn>
                  <a:cxn ang="0">
                    <a:pos x="2449" y="765"/>
                  </a:cxn>
                  <a:cxn ang="0">
                    <a:pos x="2368" y="634"/>
                  </a:cxn>
                  <a:cxn ang="0">
                    <a:pos x="2256" y="522"/>
                  </a:cxn>
                  <a:cxn ang="0">
                    <a:pos x="2047" y="363"/>
                  </a:cxn>
                  <a:cxn ang="0">
                    <a:pos x="1943" y="263"/>
                  </a:cxn>
                  <a:cxn ang="0">
                    <a:pos x="1892" y="192"/>
                  </a:cxn>
                  <a:cxn ang="0">
                    <a:pos x="1833" y="164"/>
                  </a:cxn>
                  <a:cxn ang="0">
                    <a:pos x="1632" y="167"/>
                  </a:cxn>
                  <a:cxn ang="0">
                    <a:pos x="1502" y="74"/>
                  </a:cxn>
                  <a:cxn ang="0">
                    <a:pos x="1441" y="35"/>
                  </a:cxn>
                  <a:cxn ang="0">
                    <a:pos x="1195" y="5"/>
                  </a:cxn>
                  <a:cxn ang="0">
                    <a:pos x="925" y="5"/>
                  </a:cxn>
                  <a:cxn ang="0">
                    <a:pos x="660" y="43"/>
                  </a:cxn>
                  <a:cxn ang="0">
                    <a:pos x="411" y="163"/>
                  </a:cxn>
                  <a:cxn ang="0">
                    <a:pos x="216" y="245"/>
                  </a:cxn>
                  <a:cxn ang="0">
                    <a:pos x="159" y="354"/>
                  </a:cxn>
                  <a:cxn ang="0">
                    <a:pos x="59" y="395"/>
                  </a:cxn>
                </a:cxnLst>
                <a:rect l="0" t="0" r="r" b="b"/>
                <a:pathLst>
                  <a:path w="3126" h="3436">
                    <a:moveTo>
                      <a:pt x="211" y="530"/>
                    </a:moveTo>
                    <a:lnTo>
                      <a:pt x="251" y="530"/>
                    </a:lnTo>
                    <a:lnTo>
                      <a:pt x="292" y="530"/>
                    </a:lnTo>
                    <a:lnTo>
                      <a:pt x="331" y="530"/>
                    </a:lnTo>
                    <a:lnTo>
                      <a:pt x="371" y="530"/>
                    </a:lnTo>
                    <a:lnTo>
                      <a:pt x="411" y="530"/>
                    </a:lnTo>
                    <a:lnTo>
                      <a:pt x="450" y="530"/>
                    </a:lnTo>
                    <a:lnTo>
                      <a:pt x="490" y="530"/>
                    </a:lnTo>
                    <a:lnTo>
                      <a:pt x="530" y="530"/>
                    </a:lnTo>
                    <a:lnTo>
                      <a:pt x="601" y="505"/>
                    </a:lnTo>
                    <a:lnTo>
                      <a:pt x="674" y="482"/>
                    </a:lnTo>
                    <a:lnTo>
                      <a:pt x="711" y="471"/>
                    </a:lnTo>
                    <a:lnTo>
                      <a:pt x="748" y="460"/>
                    </a:lnTo>
                    <a:lnTo>
                      <a:pt x="786" y="450"/>
                    </a:lnTo>
                    <a:lnTo>
                      <a:pt x="824" y="440"/>
                    </a:lnTo>
                    <a:lnTo>
                      <a:pt x="862" y="430"/>
                    </a:lnTo>
                    <a:lnTo>
                      <a:pt x="901" y="422"/>
                    </a:lnTo>
                    <a:lnTo>
                      <a:pt x="939" y="414"/>
                    </a:lnTo>
                    <a:lnTo>
                      <a:pt x="978" y="407"/>
                    </a:lnTo>
                    <a:lnTo>
                      <a:pt x="1018" y="400"/>
                    </a:lnTo>
                    <a:lnTo>
                      <a:pt x="1056" y="393"/>
                    </a:lnTo>
                    <a:lnTo>
                      <a:pt x="1095" y="388"/>
                    </a:lnTo>
                    <a:lnTo>
                      <a:pt x="1134" y="383"/>
                    </a:lnTo>
                    <a:lnTo>
                      <a:pt x="1172" y="380"/>
                    </a:lnTo>
                    <a:lnTo>
                      <a:pt x="1210" y="377"/>
                    </a:lnTo>
                    <a:lnTo>
                      <a:pt x="1248" y="375"/>
                    </a:lnTo>
                    <a:lnTo>
                      <a:pt x="1286" y="374"/>
                    </a:lnTo>
                    <a:lnTo>
                      <a:pt x="1323" y="373"/>
                    </a:lnTo>
                    <a:lnTo>
                      <a:pt x="1360" y="374"/>
                    </a:lnTo>
                    <a:lnTo>
                      <a:pt x="1397" y="375"/>
                    </a:lnTo>
                    <a:lnTo>
                      <a:pt x="1433" y="378"/>
                    </a:lnTo>
                    <a:lnTo>
                      <a:pt x="1468" y="382"/>
                    </a:lnTo>
                    <a:lnTo>
                      <a:pt x="1503" y="386"/>
                    </a:lnTo>
                    <a:lnTo>
                      <a:pt x="1537" y="392"/>
                    </a:lnTo>
                    <a:lnTo>
                      <a:pt x="1571" y="400"/>
                    </a:lnTo>
                    <a:lnTo>
                      <a:pt x="1604" y="408"/>
                    </a:lnTo>
                    <a:lnTo>
                      <a:pt x="1635" y="417"/>
                    </a:lnTo>
                    <a:lnTo>
                      <a:pt x="1666" y="428"/>
                    </a:lnTo>
                    <a:lnTo>
                      <a:pt x="1697" y="440"/>
                    </a:lnTo>
                    <a:lnTo>
                      <a:pt x="1736" y="458"/>
                    </a:lnTo>
                    <a:lnTo>
                      <a:pt x="1772" y="477"/>
                    </a:lnTo>
                    <a:lnTo>
                      <a:pt x="1807" y="497"/>
                    </a:lnTo>
                    <a:lnTo>
                      <a:pt x="1840" y="520"/>
                    </a:lnTo>
                    <a:lnTo>
                      <a:pt x="1871" y="543"/>
                    </a:lnTo>
                    <a:lnTo>
                      <a:pt x="1901" y="567"/>
                    </a:lnTo>
                    <a:lnTo>
                      <a:pt x="1929" y="594"/>
                    </a:lnTo>
                    <a:lnTo>
                      <a:pt x="1955" y="620"/>
                    </a:lnTo>
                    <a:lnTo>
                      <a:pt x="1981" y="648"/>
                    </a:lnTo>
                    <a:lnTo>
                      <a:pt x="2006" y="676"/>
                    </a:lnTo>
                    <a:lnTo>
                      <a:pt x="2029" y="706"/>
                    </a:lnTo>
                    <a:lnTo>
                      <a:pt x="2051" y="737"/>
                    </a:lnTo>
                    <a:lnTo>
                      <a:pt x="2074" y="767"/>
                    </a:lnTo>
                    <a:lnTo>
                      <a:pt x="2094" y="798"/>
                    </a:lnTo>
                    <a:lnTo>
                      <a:pt x="2115" y="831"/>
                    </a:lnTo>
                    <a:lnTo>
                      <a:pt x="2135" y="863"/>
                    </a:lnTo>
                    <a:lnTo>
                      <a:pt x="2174" y="930"/>
                    </a:lnTo>
                    <a:lnTo>
                      <a:pt x="2213" y="997"/>
                    </a:lnTo>
                    <a:lnTo>
                      <a:pt x="2252" y="1064"/>
                    </a:lnTo>
                    <a:lnTo>
                      <a:pt x="2294" y="1132"/>
                    </a:lnTo>
                    <a:lnTo>
                      <a:pt x="2315" y="1166"/>
                    </a:lnTo>
                    <a:lnTo>
                      <a:pt x="2338" y="1199"/>
                    </a:lnTo>
                    <a:lnTo>
                      <a:pt x="2360" y="1232"/>
                    </a:lnTo>
                    <a:lnTo>
                      <a:pt x="2385" y="1264"/>
                    </a:lnTo>
                    <a:lnTo>
                      <a:pt x="2410" y="1296"/>
                    </a:lnTo>
                    <a:lnTo>
                      <a:pt x="2436" y="1327"/>
                    </a:lnTo>
                    <a:lnTo>
                      <a:pt x="2463" y="1358"/>
                    </a:lnTo>
                    <a:lnTo>
                      <a:pt x="2493" y="1388"/>
                    </a:lnTo>
                    <a:lnTo>
                      <a:pt x="2500" y="1409"/>
                    </a:lnTo>
                    <a:lnTo>
                      <a:pt x="2506" y="1430"/>
                    </a:lnTo>
                    <a:lnTo>
                      <a:pt x="2512" y="1452"/>
                    </a:lnTo>
                    <a:lnTo>
                      <a:pt x="2516" y="1473"/>
                    </a:lnTo>
                    <a:lnTo>
                      <a:pt x="2518" y="1495"/>
                    </a:lnTo>
                    <a:lnTo>
                      <a:pt x="2520" y="1516"/>
                    </a:lnTo>
                    <a:lnTo>
                      <a:pt x="2522" y="1539"/>
                    </a:lnTo>
                    <a:lnTo>
                      <a:pt x="2522" y="1561"/>
                    </a:lnTo>
                    <a:lnTo>
                      <a:pt x="2521" y="1606"/>
                    </a:lnTo>
                    <a:lnTo>
                      <a:pt x="2518" y="1651"/>
                    </a:lnTo>
                    <a:lnTo>
                      <a:pt x="2514" y="1697"/>
                    </a:lnTo>
                    <a:lnTo>
                      <a:pt x="2509" y="1743"/>
                    </a:lnTo>
                    <a:lnTo>
                      <a:pt x="2504" y="1790"/>
                    </a:lnTo>
                    <a:lnTo>
                      <a:pt x="2501" y="1836"/>
                    </a:lnTo>
                    <a:lnTo>
                      <a:pt x="2500" y="1860"/>
                    </a:lnTo>
                    <a:lnTo>
                      <a:pt x="2499" y="1883"/>
                    </a:lnTo>
                    <a:lnTo>
                      <a:pt x="2499" y="1906"/>
                    </a:lnTo>
                    <a:lnTo>
                      <a:pt x="2499" y="1929"/>
                    </a:lnTo>
                    <a:lnTo>
                      <a:pt x="2500" y="1953"/>
                    </a:lnTo>
                    <a:lnTo>
                      <a:pt x="2502" y="1976"/>
                    </a:lnTo>
                    <a:lnTo>
                      <a:pt x="2505" y="1998"/>
                    </a:lnTo>
                    <a:lnTo>
                      <a:pt x="2509" y="2022"/>
                    </a:lnTo>
                    <a:lnTo>
                      <a:pt x="2515" y="2045"/>
                    </a:lnTo>
                    <a:lnTo>
                      <a:pt x="2521" y="2067"/>
                    </a:lnTo>
                    <a:lnTo>
                      <a:pt x="2528" y="2090"/>
                    </a:lnTo>
                    <a:lnTo>
                      <a:pt x="2537" y="2112"/>
                    </a:lnTo>
                    <a:lnTo>
                      <a:pt x="2545" y="2130"/>
                    </a:lnTo>
                    <a:lnTo>
                      <a:pt x="2555" y="2148"/>
                    </a:lnTo>
                    <a:lnTo>
                      <a:pt x="2564" y="2166"/>
                    </a:lnTo>
                    <a:lnTo>
                      <a:pt x="2575" y="2183"/>
                    </a:lnTo>
                    <a:lnTo>
                      <a:pt x="2586" y="2200"/>
                    </a:lnTo>
                    <a:lnTo>
                      <a:pt x="2598" y="2216"/>
                    </a:lnTo>
                    <a:lnTo>
                      <a:pt x="2609" y="2233"/>
                    </a:lnTo>
                    <a:lnTo>
                      <a:pt x="2623" y="2249"/>
                    </a:lnTo>
                    <a:lnTo>
                      <a:pt x="2675" y="2313"/>
                    </a:lnTo>
                    <a:lnTo>
                      <a:pt x="2730" y="2376"/>
                    </a:lnTo>
                    <a:lnTo>
                      <a:pt x="2756" y="2408"/>
                    </a:lnTo>
                    <a:lnTo>
                      <a:pt x="2781" y="2441"/>
                    </a:lnTo>
                    <a:lnTo>
                      <a:pt x="2793" y="2458"/>
                    </a:lnTo>
                    <a:lnTo>
                      <a:pt x="2805" y="2474"/>
                    </a:lnTo>
                    <a:lnTo>
                      <a:pt x="2815" y="2491"/>
                    </a:lnTo>
                    <a:lnTo>
                      <a:pt x="2825" y="2509"/>
                    </a:lnTo>
                    <a:lnTo>
                      <a:pt x="2834" y="2526"/>
                    </a:lnTo>
                    <a:lnTo>
                      <a:pt x="2844" y="2544"/>
                    </a:lnTo>
                    <a:lnTo>
                      <a:pt x="2852" y="2562"/>
                    </a:lnTo>
                    <a:lnTo>
                      <a:pt x="2859" y="2582"/>
                    </a:lnTo>
                    <a:lnTo>
                      <a:pt x="2864" y="2600"/>
                    </a:lnTo>
                    <a:lnTo>
                      <a:pt x="2869" y="2621"/>
                    </a:lnTo>
                    <a:lnTo>
                      <a:pt x="2873" y="2640"/>
                    </a:lnTo>
                    <a:lnTo>
                      <a:pt x="2877" y="2661"/>
                    </a:lnTo>
                    <a:lnTo>
                      <a:pt x="2878" y="2688"/>
                    </a:lnTo>
                    <a:lnTo>
                      <a:pt x="2877" y="2714"/>
                    </a:lnTo>
                    <a:lnTo>
                      <a:pt x="2872" y="2741"/>
                    </a:lnTo>
                    <a:lnTo>
                      <a:pt x="2867" y="2768"/>
                    </a:lnTo>
                    <a:lnTo>
                      <a:pt x="2859" y="2796"/>
                    </a:lnTo>
                    <a:lnTo>
                      <a:pt x="2850" y="2822"/>
                    </a:lnTo>
                    <a:lnTo>
                      <a:pt x="2839" y="2849"/>
                    </a:lnTo>
                    <a:lnTo>
                      <a:pt x="2826" y="2876"/>
                    </a:lnTo>
                    <a:lnTo>
                      <a:pt x="2813" y="2903"/>
                    </a:lnTo>
                    <a:lnTo>
                      <a:pt x="2797" y="2930"/>
                    </a:lnTo>
                    <a:lnTo>
                      <a:pt x="2782" y="2957"/>
                    </a:lnTo>
                    <a:lnTo>
                      <a:pt x="2766" y="2984"/>
                    </a:lnTo>
                    <a:lnTo>
                      <a:pt x="2731" y="3036"/>
                    </a:lnTo>
                    <a:lnTo>
                      <a:pt x="2695" y="3087"/>
                    </a:lnTo>
                    <a:lnTo>
                      <a:pt x="2661" y="3139"/>
                    </a:lnTo>
                    <a:lnTo>
                      <a:pt x="2628" y="3187"/>
                    </a:lnTo>
                    <a:lnTo>
                      <a:pt x="2612" y="3212"/>
                    </a:lnTo>
                    <a:lnTo>
                      <a:pt x="2599" y="3234"/>
                    </a:lnTo>
                    <a:lnTo>
                      <a:pt x="2586" y="3258"/>
                    </a:lnTo>
                    <a:lnTo>
                      <a:pt x="2574" y="3279"/>
                    </a:lnTo>
                    <a:lnTo>
                      <a:pt x="2565" y="3302"/>
                    </a:lnTo>
                    <a:lnTo>
                      <a:pt x="2557" y="3323"/>
                    </a:lnTo>
                    <a:lnTo>
                      <a:pt x="2551" y="3343"/>
                    </a:lnTo>
                    <a:lnTo>
                      <a:pt x="2548" y="3364"/>
                    </a:lnTo>
                    <a:lnTo>
                      <a:pt x="2545" y="3383"/>
                    </a:lnTo>
                    <a:lnTo>
                      <a:pt x="2547" y="3401"/>
                    </a:lnTo>
                    <a:lnTo>
                      <a:pt x="2551" y="3419"/>
                    </a:lnTo>
                    <a:lnTo>
                      <a:pt x="2557" y="3436"/>
                    </a:lnTo>
                    <a:lnTo>
                      <a:pt x="2574" y="3433"/>
                    </a:lnTo>
                    <a:lnTo>
                      <a:pt x="2591" y="3427"/>
                    </a:lnTo>
                    <a:lnTo>
                      <a:pt x="2607" y="3421"/>
                    </a:lnTo>
                    <a:lnTo>
                      <a:pt x="2623" y="3413"/>
                    </a:lnTo>
                    <a:lnTo>
                      <a:pt x="2638" y="3404"/>
                    </a:lnTo>
                    <a:lnTo>
                      <a:pt x="2652" y="3393"/>
                    </a:lnTo>
                    <a:lnTo>
                      <a:pt x="2667" y="3382"/>
                    </a:lnTo>
                    <a:lnTo>
                      <a:pt x="2681" y="3369"/>
                    </a:lnTo>
                    <a:lnTo>
                      <a:pt x="2695" y="3355"/>
                    </a:lnTo>
                    <a:lnTo>
                      <a:pt x="2708" y="3341"/>
                    </a:lnTo>
                    <a:lnTo>
                      <a:pt x="2720" y="3326"/>
                    </a:lnTo>
                    <a:lnTo>
                      <a:pt x="2734" y="3309"/>
                    </a:lnTo>
                    <a:lnTo>
                      <a:pt x="2757" y="3275"/>
                    </a:lnTo>
                    <a:lnTo>
                      <a:pt x="2781" y="3239"/>
                    </a:lnTo>
                    <a:lnTo>
                      <a:pt x="2804" y="3201"/>
                    </a:lnTo>
                    <a:lnTo>
                      <a:pt x="2825" y="3163"/>
                    </a:lnTo>
                    <a:lnTo>
                      <a:pt x="2846" y="3125"/>
                    </a:lnTo>
                    <a:lnTo>
                      <a:pt x="2866" y="3087"/>
                    </a:lnTo>
                    <a:lnTo>
                      <a:pt x="2887" y="3050"/>
                    </a:lnTo>
                    <a:lnTo>
                      <a:pt x="2906" y="3015"/>
                    </a:lnTo>
                    <a:lnTo>
                      <a:pt x="2926" y="2983"/>
                    </a:lnTo>
                    <a:lnTo>
                      <a:pt x="2947" y="2954"/>
                    </a:lnTo>
                    <a:lnTo>
                      <a:pt x="2986" y="2897"/>
                    </a:lnTo>
                    <a:lnTo>
                      <a:pt x="3020" y="2846"/>
                    </a:lnTo>
                    <a:lnTo>
                      <a:pt x="3035" y="2822"/>
                    </a:lnTo>
                    <a:lnTo>
                      <a:pt x="3048" y="2799"/>
                    </a:lnTo>
                    <a:lnTo>
                      <a:pt x="3061" y="2777"/>
                    </a:lnTo>
                    <a:lnTo>
                      <a:pt x="3072" y="2755"/>
                    </a:lnTo>
                    <a:lnTo>
                      <a:pt x="3082" y="2735"/>
                    </a:lnTo>
                    <a:lnTo>
                      <a:pt x="3090" y="2715"/>
                    </a:lnTo>
                    <a:lnTo>
                      <a:pt x="3099" y="2696"/>
                    </a:lnTo>
                    <a:lnTo>
                      <a:pt x="3106" y="2676"/>
                    </a:lnTo>
                    <a:lnTo>
                      <a:pt x="3111" y="2658"/>
                    </a:lnTo>
                    <a:lnTo>
                      <a:pt x="3116" y="2639"/>
                    </a:lnTo>
                    <a:lnTo>
                      <a:pt x="3119" y="2621"/>
                    </a:lnTo>
                    <a:lnTo>
                      <a:pt x="3122" y="2602"/>
                    </a:lnTo>
                    <a:lnTo>
                      <a:pt x="3124" y="2584"/>
                    </a:lnTo>
                    <a:lnTo>
                      <a:pt x="3125" y="2564"/>
                    </a:lnTo>
                    <a:lnTo>
                      <a:pt x="3126" y="2546"/>
                    </a:lnTo>
                    <a:lnTo>
                      <a:pt x="3126" y="2525"/>
                    </a:lnTo>
                    <a:lnTo>
                      <a:pt x="3124" y="2484"/>
                    </a:lnTo>
                    <a:lnTo>
                      <a:pt x="3119" y="2440"/>
                    </a:lnTo>
                    <a:lnTo>
                      <a:pt x="3113" y="2392"/>
                    </a:lnTo>
                    <a:lnTo>
                      <a:pt x="3105" y="2339"/>
                    </a:lnTo>
                    <a:lnTo>
                      <a:pt x="3095" y="2281"/>
                    </a:lnTo>
                    <a:lnTo>
                      <a:pt x="3084" y="2216"/>
                    </a:lnTo>
                    <a:lnTo>
                      <a:pt x="3082" y="2193"/>
                    </a:lnTo>
                    <a:lnTo>
                      <a:pt x="3080" y="2170"/>
                    </a:lnTo>
                    <a:lnTo>
                      <a:pt x="3079" y="2143"/>
                    </a:lnTo>
                    <a:lnTo>
                      <a:pt x="3079" y="2116"/>
                    </a:lnTo>
                    <a:lnTo>
                      <a:pt x="3080" y="2058"/>
                    </a:lnTo>
                    <a:lnTo>
                      <a:pt x="3081" y="1998"/>
                    </a:lnTo>
                    <a:lnTo>
                      <a:pt x="3081" y="1967"/>
                    </a:lnTo>
                    <a:lnTo>
                      <a:pt x="3081" y="1939"/>
                    </a:lnTo>
                    <a:lnTo>
                      <a:pt x="3080" y="1909"/>
                    </a:lnTo>
                    <a:lnTo>
                      <a:pt x="3078" y="1881"/>
                    </a:lnTo>
                    <a:lnTo>
                      <a:pt x="3075" y="1855"/>
                    </a:lnTo>
                    <a:lnTo>
                      <a:pt x="3071" y="1831"/>
                    </a:lnTo>
                    <a:lnTo>
                      <a:pt x="3068" y="1818"/>
                    </a:lnTo>
                    <a:lnTo>
                      <a:pt x="3065" y="1807"/>
                    </a:lnTo>
                    <a:lnTo>
                      <a:pt x="3061" y="1797"/>
                    </a:lnTo>
                    <a:lnTo>
                      <a:pt x="3057" y="1788"/>
                    </a:lnTo>
                    <a:lnTo>
                      <a:pt x="3051" y="1776"/>
                    </a:lnTo>
                    <a:lnTo>
                      <a:pt x="3045" y="1766"/>
                    </a:lnTo>
                    <a:lnTo>
                      <a:pt x="3038" y="1756"/>
                    </a:lnTo>
                    <a:lnTo>
                      <a:pt x="3031" y="1747"/>
                    </a:lnTo>
                    <a:lnTo>
                      <a:pt x="3014" y="1728"/>
                    </a:lnTo>
                    <a:lnTo>
                      <a:pt x="2996" y="1711"/>
                    </a:lnTo>
                    <a:lnTo>
                      <a:pt x="2975" y="1693"/>
                    </a:lnTo>
                    <a:lnTo>
                      <a:pt x="2954" y="1678"/>
                    </a:lnTo>
                    <a:lnTo>
                      <a:pt x="2932" y="1662"/>
                    </a:lnTo>
                    <a:lnTo>
                      <a:pt x="2908" y="1647"/>
                    </a:lnTo>
                    <a:lnTo>
                      <a:pt x="2862" y="1617"/>
                    </a:lnTo>
                    <a:lnTo>
                      <a:pt x="2818" y="1586"/>
                    </a:lnTo>
                    <a:lnTo>
                      <a:pt x="2796" y="1571"/>
                    </a:lnTo>
                    <a:lnTo>
                      <a:pt x="2777" y="1554"/>
                    </a:lnTo>
                    <a:lnTo>
                      <a:pt x="2769" y="1545"/>
                    </a:lnTo>
                    <a:lnTo>
                      <a:pt x="2759" y="1536"/>
                    </a:lnTo>
                    <a:lnTo>
                      <a:pt x="2751" y="1528"/>
                    </a:lnTo>
                    <a:lnTo>
                      <a:pt x="2744" y="1517"/>
                    </a:lnTo>
                    <a:lnTo>
                      <a:pt x="2727" y="1495"/>
                    </a:lnTo>
                    <a:lnTo>
                      <a:pt x="2712" y="1472"/>
                    </a:lnTo>
                    <a:lnTo>
                      <a:pt x="2698" y="1449"/>
                    </a:lnTo>
                    <a:lnTo>
                      <a:pt x="2684" y="1424"/>
                    </a:lnTo>
                    <a:lnTo>
                      <a:pt x="2672" y="1400"/>
                    </a:lnTo>
                    <a:lnTo>
                      <a:pt x="2660" y="1375"/>
                    </a:lnTo>
                    <a:lnTo>
                      <a:pt x="2648" y="1350"/>
                    </a:lnTo>
                    <a:lnTo>
                      <a:pt x="2638" y="1324"/>
                    </a:lnTo>
                    <a:lnTo>
                      <a:pt x="2618" y="1272"/>
                    </a:lnTo>
                    <a:lnTo>
                      <a:pt x="2600" y="1218"/>
                    </a:lnTo>
                    <a:lnTo>
                      <a:pt x="2584" y="1165"/>
                    </a:lnTo>
                    <a:lnTo>
                      <a:pt x="2568" y="1111"/>
                    </a:lnTo>
                    <a:lnTo>
                      <a:pt x="2552" y="1056"/>
                    </a:lnTo>
                    <a:lnTo>
                      <a:pt x="2536" y="1002"/>
                    </a:lnTo>
                    <a:lnTo>
                      <a:pt x="2520" y="948"/>
                    </a:lnTo>
                    <a:lnTo>
                      <a:pt x="2501" y="895"/>
                    </a:lnTo>
                    <a:lnTo>
                      <a:pt x="2492" y="868"/>
                    </a:lnTo>
                    <a:lnTo>
                      <a:pt x="2482" y="841"/>
                    </a:lnTo>
                    <a:lnTo>
                      <a:pt x="2471" y="816"/>
                    </a:lnTo>
                    <a:lnTo>
                      <a:pt x="2460" y="790"/>
                    </a:lnTo>
                    <a:lnTo>
                      <a:pt x="2449" y="765"/>
                    </a:lnTo>
                    <a:lnTo>
                      <a:pt x="2436" y="740"/>
                    </a:lnTo>
                    <a:lnTo>
                      <a:pt x="2423" y="715"/>
                    </a:lnTo>
                    <a:lnTo>
                      <a:pt x="2409" y="691"/>
                    </a:lnTo>
                    <a:lnTo>
                      <a:pt x="2395" y="672"/>
                    </a:lnTo>
                    <a:lnTo>
                      <a:pt x="2382" y="652"/>
                    </a:lnTo>
                    <a:lnTo>
                      <a:pt x="2368" y="634"/>
                    </a:lnTo>
                    <a:lnTo>
                      <a:pt x="2353" y="616"/>
                    </a:lnTo>
                    <a:lnTo>
                      <a:pt x="2338" y="599"/>
                    </a:lnTo>
                    <a:lnTo>
                      <a:pt x="2322" y="583"/>
                    </a:lnTo>
                    <a:lnTo>
                      <a:pt x="2306" y="567"/>
                    </a:lnTo>
                    <a:lnTo>
                      <a:pt x="2289" y="552"/>
                    </a:lnTo>
                    <a:lnTo>
                      <a:pt x="2256" y="522"/>
                    </a:lnTo>
                    <a:lnTo>
                      <a:pt x="2221" y="494"/>
                    </a:lnTo>
                    <a:lnTo>
                      <a:pt x="2186" y="467"/>
                    </a:lnTo>
                    <a:lnTo>
                      <a:pt x="2150" y="441"/>
                    </a:lnTo>
                    <a:lnTo>
                      <a:pt x="2115" y="415"/>
                    </a:lnTo>
                    <a:lnTo>
                      <a:pt x="2080" y="389"/>
                    </a:lnTo>
                    <a:lnTo>
                      <a:pt x="2047" y="363"/>
                    </a:lnTo>
                    <a:lnTo>
                      <a:pt x="2014" y="336"/>
                    </a:lnTo>
                    <a:lnTo>
                      <a:pt x="1999" y="322"/>
                    </a:lnTo>
                    <a:lnTo>
                      <a:pt x="1984" y="308"/>
                    </a:lnTo>
                    <a:lnTo>
                      <a:pt x="1970" y="294"/>
                    </a:lnTo>
                    <a:lnTo>
                      <a:pt x="1956" y="278"/>
                    </a:lnTo>
                    <a:lnTo>
                      <a:pt x="1943" y="263"/>
                    </a:lnTo>
                    <a:lnTo>
                      <a:pt x="1932" y="248"/>
                    </a:lnTo>
                    <a:lnTo>
                      <a:pt x="1919" y="231"/>
                    </a:lnTo>
                    <a:lnTo>
                      <a:pt x="1909" y="214"/>
                    </a:lnTo>
                    <a:lnTo>
                      <a:pt x="1904" y="206"/>
                    </a:lnTo>
                    <a:lnTo>
                      <a:pt x="1898" y="198"/>
                    </a:lnTo>
                    <a:lnTo>
                      <a:pt x="1892" y="192"/>
                    </a:lnTo>
                    <a:lnTo>
                      <a:pt x="1884" y="186"/>
                    </a:lnTo>
                    <a:lnTo>
                      <a:pt x="1877" y="181"/>
                    </a:lnTo>
                    <a:lnTo>
                      <a:pt x="1869" y="177"/>
                    </a:lnTo>
                    <a:lnTo>
                      <a:pt x="1861" y="173"/>
                    </a:lnTo>
                    <a:lnTo>
                      <a:pt x="1851" y="170"/>
                    </a:lnTo>
                    <a:lnTo>
                      <a:pt x="1833" y="164"/>
                    </a:lnTo>
                    <a:lnTo>
                      <a:pt x="1813" y="160"/>
                    </a:lnTo>
                    <a:lnTo>
                      <a:pt x="1792" y="158"/>
                    </a:lnTo>
                    <a:lnTo>
                      <a:pt x="1770" y="158"/>
                    </a:lnTo>
                    <a:lnTo>
                      <a:pt x="1724" y="159"/>
                    </a:lnTo>
                    <a:lnTo>
                      <a:pt x="1678" y="163"/>
                    </a:lnTo>
                    <a:lnTo>
                      <a:pt x="1632" y="167"/>
                    </a:lnTo>
                    <a:lnTo>
                      <a:pt x="1591" y="170"/>
                    </a:lnTo>
                    <a:lnTo>
                      <a:pt x="1571" y="150"/>
                    </a:lnTo>
                    <a:lnTo>
                      <a:pt x="1551" y="129"/>
                    </a:lnTo>
                    <a:lnTo>
                      <a:pt x="1532" y="107"/>
                    </a:lnTo>
                    <a:lnTo>
                      <a:pt x="1511" y="84"/>
                    </a:lnTo>
                    <a:lnTo>
                      <a:pt x="1502" y="74"/>
                    </a:lnTo>
                    <a:lnTo>
                      <a:pt x="1492" y="65"/>
                    </a:lnTo>
                    <a:lnTo>
                      <a:pt x="1481" y="56"/>
                    </a:lnTo>
                    <a:lnTo>
                      <a:pt x="1472" y="48"/>
                    </a:lnTo>
                    <a:lnTo>
                      <a:pt x="1462" y="42"/>
                    </a:lnTo>
                    <a:lnTo>
                      <a:pt x="1451" y="38"/>
                    </a:lnTo>
                    <a:lnTo>
                      <a:pt x="1441" y="35"/>
                    </a:lnTo>
                    <a:lnTo>
                      <a:pt x="1432" y="34"/>
                    </a:lnTo>
                    <a:lnTo>
                      <a:pt x="1383" y="26"/>
                    </a:lnTo>
                    <a:lnTo>
                      <a:pt x="1334" y="18"/>
                    </a:lnTo>
                    <a:lnTo>
                      <a:pt x="1287" y="13"/>
                    </a:lnTo>
                    <a:lnTo>
                      <a:pt x="1241" y="8"/>
                    </a:lnTo>
                    <a:lnTo>
                      <a:pt x="1195" y="5"/>
                    </a:lnTo>
                    <a:lnTo>
                      <a:pt x="1150" y="2"/>
                    </a:lnTo>
                    <a:lnTo>
                      <a:pt x="1105" y="0"/>
                    </a:lnTo>
                    <a:lnTo>
                      <a:pt x="1061" y="0"/>
                    </a:lnTo>
                    <a:lnTo>
                      <a:pt x="1015" y="0"/>
                    </a:lnTo>
                    <a:lnTo>
                      <a:pt x="970" y="2"/>
                    </a:lnTo>
                    <a:lnTo>
                      <a:pt x="925" y="5"/>
                    </a:lnTo>
                    <a:lnTo>
                      <a:pt x="880" y="8"/>
                    </a:lnTo>
                    <a:lnTo>
                      <a:pt x="833" y="13"/>
                    </a:lnTo>
                    <a:lnTo>
                      <a:pt x="786" y="18"/>
                    </a:lnTo>
                    <a:lnTo>
                      <a:pt x="738" y="26"/>
                    </a:lnTo>
                    <a:lnTo>
                      <a:pt x="689" y="34"/>
                    </a:lnTo>
                    <a:lnTo>
                      <a:pt x="660" y="43"/>
                    </a:lnTo>
                    <a:lnTo>
                      <a:pt x="629" y="54"/>
                    </a:lnTo>
                    <a:lnTo>
                      <a:pt x="599" y="68"/>
                    </a:lnTo>
                    <a:lnTo>
                      <a:pt x="569" y="82"/>
                    </a:lnTo>
                    <a:lnTo>
                      <a:pt x="507" y="113"/>
                    </a:lnTo>
                    <a:lnTo>
                      <a:pt x="444" y="147"/>
                    </a:lnTo>
                    <a:lnTo>
                      <a:pt x="411" y="163"/>
                    </a:lnTo>
                    <a:lnTo>
                      <a:pt x="378" y="180"/>
                    </a:lnTo>
                    <a:lnTo>
                      <a:pt x="344" y="196"/>
                    </a:lnTo>
                    <a:lnTo>
                      <a:pt x="309" y="212"/>
                    </a:lnTo>
                    <a:lnTo>
                      <a:pt x="273" y="226"/>
                    </a:lnTo>
                    <a:lnTo>
                      <a:pt x="236" y="238"/>
                    </a:lnTo>
                    <a:lnTo>
                      <a:pt x="216" y="245"/>
                    </a:lnTo>
                    <a:lnTo>
                      <a:pt x="198" y="250"/>
                    </a:lnTo>
                    <a:lnTo>
                      <a:pt x="178" y="255"/>
                    </a:lnTo>
                    <a:lnTo>
                      <a:pt x="159" y="260"/>
                    </a:lnTo>
                    <a:lnTo>
                      <a:pt x="159" y="274"/>
                    </a:lnTo>
                    <a:lnTo>
                      <a:pt x="159" y="310"/>
                    </a:lnTo>
                    <a:lnTo>
                      <a:pt x="159" y="354"/>
                    </a:lnTo>
                    <a:lnTo>
                      <a:pt x="159" y="395"/>
                    </a:lnTo>
                    <a:lnTo>
                      <a:pt x="138" y="395"/>
                    </a:lnTo>
                    <a:lnTo>
                      <a:pt x="119" y="395"/>
                    </a:lnTo>
                    <a:lnTo>
                      <a:pt x="99" y="395"/>
                    </a:lnTo>
                    <a:lnTo>
                      <a:pt x="79" y="395"/>
                    </a:lnTo>
                    <a:lnTo>
                      <a:pt x="59" y="395"/>
                    </a:lnTo>
                    <a:lnTo>
                      <a:pt x="40" y="395"/>
                    </a:lnTo>
                    <a:lnTo>
                      <a:pt x="19" y="395"/>
                    </a:lnTo>
                    <a:lnTo>
                      <a:pt x="0" y="395"/>
                    </a:lnTo>
                    <a:lnTo>
                      <a:pt x="211" y="530"/>
                    </a:lnTo>
                    <a:close/>
                  </a:path>
                </a:pathLst>
              </a:custGeom>
              <a:solidFill>
                <a:srgbClr val="ACA1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7918486" y="4508507"/>
                <a:ext cx="12700" cy="158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5" y="12"/>
                  </a:cxn>
                  <a:cxn ang="0">
                    <a:pos x="69" y="10"/>
                  </a:cxn>
                  <a:cxn ang="0">
                    <a:pos x="102" y="6"/>
                  </a:cxn>
                  <a:cxn ang="0">
                    <a:pos x="135" y="0"/>
                  </a:cxn>
                  <a:cxn ang="0">
                    <a:pos x="114" y="0"/>
                  </a:cxn>
                  <a:cxn ang="0">
                    <a:pos x="92" y="1"/>
                  </a:cxn>
                  <a:cxn ang="0">
                    <a:pos x="70" y="1"/>
                  </a:cxn>
                  <a:cxn ang="0">
                    <a:pos x="50" y="1"/>
                  </a:cxn>
                  <a:cxn ang="0">
                    <a:pos x="42" y="1"/>
                  </a:cxn>
                  <a:cxn ang="0">
                    <a:pos x="35" y="2"/>
                  </a:cxn>
                  <a:cxn ang="0">
                    <a:pos x="28" y="3"/>
                  </a:cxn>
                  <a:cxn ang="0">
                    <a:pos x="23" y="5"/>
                  </a:cxn>
                  <a:cxn ang="0">
                    <a:pos x="12" y="9"/>
                  </a:cxn>
                  <a:cxn ang="0">
                    <a:pos x="0" y="14"/>
                  </a:cxn>
                </a:cxnLst>
                <a:rect l="0" t="0" r="r" b="b"/>
                <a:pathLst>
                  <a:path w="135" h="14">
                    <a:moveTo>
                      <a:pt x="0" y="14"/>
                    </a:moveTo>
                    <a:lnTo>
                      <a:pt x="35" y="12"/>
                    </a:lnTo>
                    <a:lnTo>
                      <a:pt x="69" y="10"/>
                    </a:lnTo>
                    <a:lnTo>
                      <a:pt x="102" y="6"/>
                    </a:lnTo>
                    <a:lnTo>
                      <a:pt x="135" y="0"/>
                    </a:lnTo>
                    <a:lnTo>
                      <a:pt x="114" y="0"/>
                    </a:lnTo>
                    <a:lnTo>
                      <a:pt x="92" y="1"/>
                    </a:lnTo>
                    <a:lnTo>
                      <a:pt x="70" y="1"/>
                    </a:lnTo>
                    <a:lnTo>
                      <a:pt x="50" y="1"/>
                    </a:lnTo>
                    <a:lnTo>
                      <a:pt x="42" y="1"/>
                    </a:lnTo>
                    <a:lnTo>
                      <a:pt x="35" y="2"/>
                    </a:lnTo>
                    <a:lnTo>
                      <a:pt x="28" y="3"/>
                    </a:lnTo>
                    <a:lnTo>
                      <a:pt x="23" y="5"/>
                    </a:lnTo>
                    <a:lnTo>
                      <a:pt x="12" y="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C5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7908960" y="4508507"/>
                <a:ext cx="9525" cy="1588"/>
              </a:xfrm>
              <a:custGeom>
                <a:avLst/>
                <a:gdLst/>
                <a:ahLst/>
                <a:cxnLst>
                  <a:cxn ang="0">
                    <a:pos x="115" y="6"/>
                  </a:cxn>
                  <a:cxn ang="0">
                    <a:pos x="88" y="6"/>
                  </a:cxn>
                  <a:cxn ang="0">
                    <a:pos x="59" y="5"/>
                  </a:cxn>
                  <a:cxn ang="0">
                    <a:pos x="30" y="3"/>
                  </a:cxn>
                  <a:cxn ang="0">
                    <a:pos x="0" y="0"/>
                  </a:cxn>
                  <a:cxn ang="0">
                    <a:pos x="23" y="7"/>
                  </a:cxn>
                  <a:cxn ang="0">
                    <a:pos x="43" y="11"/>
                  </a:cxn>
                  <a:cxn ang="0">
                    <a:pos x="60" y="15"/>
                  </a:cxn>
                  <a:cxn ang="0">
                    <a:pos x="74" y="15"/>
                  </a:cxn>
                  <a:cxn ang="0">
                    <a:pos x="87" y="15"/>
                  </a:cxn>
                  <a:cxn ang="0">
                    <a:pos x="98" y="12"/>
                  </a:cxn>
                  <a:cxn ang="0">
                    <a:pos x="107" y="9"/>
                  </a:cxn>
                  <a:cxn ang="0">
                    <a:pos x="115" y="6"/>
                  </a:cxn>
                </a:cxnLst>
                <a:rect l="0" t="0" r="r" b="b"/>
                <a:pathLst>
                  <a:path w="115" h="15">
                    <a:moveTo>
                      <a:pt x="115" y="6"/>
                    </a:moveTo>
                    <a:lnTo>
                      <a:pt x="88" y="6"/>
                    </a:lnTo>
                    <a:lnTo>
                      <a:pt x="59" y="5"/>
                    </a:lnTo>
                    <a:lnTo>
                      <a:pt x="30" y="3"/>
                    </a:lnTo>
                    <a:lnTo>
                      <a:pt x="0" y="0"/>
                    </a:lnTo>
                    <a:lnTo>
                      <a:pt x="23" y="7"/>
                    </a:lnTo>
                    <a:lnTo>
                      <a:pt x="43" y="11"/>
                    </a:lnTo>
                    <a:lnTo>
                      <a:pt x="60" y="15"/>
                    </a:lnTo>
                    <a:lnTo>
                      <a:pt x="74" y="15"/>
                    </a:lnTo>
                    <a:lnTo>
                      <a:pt x="87" y="15"/>
                    </a:lnTo>
                    <a:lnTo>
                      <a:pt x="98" y="12"/>
                    </a:lnTo>
                    <a:lnTo>
                      <a:pt x="107" y="9"/>
                    </a:lnTo>
                    <a:lnTo>
                      <a:pt x="115" y="6"/>
                    </a:lnTo>
                    <a:close/>
                  </a:path>
                </a:pathLst>
              </a:custGeom>
              <a:solidFill>
                <a:srgbClr val="5C5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7" name="Freeform 130"/>
              <p:cNvSpPr>
                <a:spLocks noEditPoints="1"/>
              </p:cNvSpPr>
              <p:nvPr/>
            </p:nvSpPr>
            <p:spPr bwMode="auto">
              <a:xfrm>
                <a:off x="7813716" y="3925896"/>
                <a:ext cx="661990" cy="585788"/>
              </a:xfrm>
              <a:custGeom>
                <a:avLst/>
                <a:gdLst/>
                <a:ahLst/>
                <a:cxnLst>
                  <a:cxn ang="0">
                    <a:pos x="6938" y="5150"/>
                  </a:cxn>
                  <a:cxn ang="0">
                    <a:pos x="6793" y="4907"/>
                  </a:cxn>
                  <a:cxn ang="0">
                    <a:pos x="6420" y="4760"/>
                  </a:cxn>
                  <a:cxn ang="0">
                    <a:pos x="6577" y="5101"/>
                  </a:cxn>
                  <a:cxn ang="0">
                    <a:pos x="6505" y="5423"/>
                  </a:cxn>
                  <a:cxn ang="0">
                    <a:pos x="5686" y="4832"/>
                  </a:cxn>
                  <a:cxn ang="0">
                    <a:pos x="5220" y="4290"/>
                  </a:cxn>
                  <a:cxn ang="0">
                    <a:pos x="5090" y="4363"/>
                  </a:cxn>
                  <a:cxn ang="0">
                    <a:pos x="4715" y="5083"/>
                  </a:cxn>
                  <a:cxn ang="0">
                    <a:pos x="4508" y="4865"/>
                  </a:cxn>
                  <a:cxn ang="0">
                    <a:pos x="4782" y="4303"/>
                  </a:cxn>
                  <a:cxn ang="0">
                    <a:pos x="4619" y="3707"/>
                  </a:cxn>
                  <a:cxn ang="0">
                    <a:pos x="4491" y="3080"/>
                  </a:cxn>
                  <a:cxn ang="0">
                    <a:pos x="4282" y="2239"/>
                  </a:cxn>
                  <a:cxn ang="0">
                    <a:pos x="4164" y="1683"/>
                  </a:cxn>
                  <a:cxn ang="0">
                    <a:pos x="3675" y="1328"/>
                  </a:cxn>
                  <a:cxn ang="0">
                    <a:pos x="3182" y="944"/>
                  </a:cxn>
                  <a:cxn ang="0">
                    <a:pos x="2732" y="705"/>
                  </a:cxn>
                  <a:cxn ang="0">
                    <a:pos x="2422" y="594"/>
                  </a:cxn>
                  <a:cxn ang="0">
                    <a:pos x="2685" y="1290"/>
                  </a:cxn>
                  <a:cxn ang="0">
                    <a:pos x="3354" y="1691"/>
                  </a:cxn>
                  <a:cxn ang="0">
                    <a:pos x="3976" y="2174"/>
                  </a:cxn>
                  <a:cxn ang="0">
                    <a:pos x="3991" y="3295"/>
                  </a:cxn>
                  <a:cxn ang="0">
                    <a:pos x="3701" y="3183"/>
                  </a:cxn>
                  <a:cxn ang="0">
                    <a:pos x="3550" y="2680"/>
                  </a:cxn>
                  <a:cxn ang="0">
                    <a:pos x="2852" y="2011"/>
                  </a:cxn>
                  <a:cxn ang="0">
                    <a:pos x="2106" y="1414"/>
                  </a:cxn>
                  <a:cxn ang="0">
                    <a:pos x="2165" y="1764"/>
                  </a:cxn>
                  <a:cxn ang="0">
                    <a:pos x="2781" y="2534"/>
                  </a:cxn>
                  <a:cxn ang="0">
                    <a:pos x="3245" y="2806"/>
                  </a:cxn>
                  <a:cxn ang="0">
                    <a:pos x="3654" y="3828"/>
                  </a:cxn>
                  <a:cxn ang="0">
                    <a:pos x="3633" y="5686"/>
                  </a:cxn>
                  <a:cxn ang="0">
                    <a:pos x="3501" y="5177"/>
                  </a:cxn>
                  <a:cxn ang="0">
                    <a:pos x="3303" y="5261"/>
                  </a:cxn>
                  <a:cxn ang="0">
                    <a:pos x="2878" y="5494"/>
                  </a:cxn>
                  <a:cxn ang="0">
                    <a:pos x="2541" y="5173"/>
                  </a:cxn>
                  <a:cxn ang="0">
                    <a:pos x="2699" y="4824"/>
                  </a:cxn>
                  <a:cxn ang="0">
                    <a:pos x="3116" y="4536"/>
                  </a:cxn>
                  <a:cxn ang="0">
                    <a:pos x="2828" y="3982"/>
                  </a:cxn>
                  <a:cxn ang="0">
                    <a:pos x="2924" y="3387"/>
                  </a:cxn>
                  <a:cxn ang="0">
                    <a:pos x="2753" y="2940"/>
                  </a:cxn>
                  <a:cxn ang="0">
                    <a:pos x="2102" y="2832"/>
                  </a:cxn>
                  <a:cxn ang="0">
                    <a:pos x="1867" y="3240"/>
                  </a:cxn>
                  <a:cxn ang="0">
                    <a:pos x="1685" y="3533"/>
                  </a:cxn>
                  <a:cxn ang="0">
                    <a:pos x="1551" y="4071"/>
                  </a:cxn>
                  <a:cxn ang="0">
                    <a:pos x="1494" y="5226"/>
                  </a:cxn>
                  <a:cxn ang="0">
                    <a:pos x="1265" y="4923"/>
                  </a:cxn>
                  <a:cxn ang="0">
                    <a:pos x="1021" y="4440"/>
                  </a:cxn>
                  <a:cxn ang="0">
                    <a:pos x="277" y="4321"/>
                  </a:cxn>
                  <a:cxn ang="0">
                    <a:pos x="83" y="4425"/>
                  </a:cxn>
                  <a:cxn ang="0">
                    <a:pos x="87" y="4972"/>
                  </a:cxn>
                  <a:cxn ang="0">
                    <a:pos x="328" y="5334"/>
                  </a:cxn>
                  <a:cxn ang="0">
                    <a:pos x="128" y="6330"/>
                  </a:cxn>
                  <a:cxn ang="0">
                    <a:pos x="1000" y="6607"/>
                  </a:cxn>
                  <a:cxn ang="0">
                    <a:pos x="1047" y="6210"/>
                  </a:cxn>
                  <a:cxn ang="0">
                    <a:pos x="1383" y="5969"/>
                  </a:cxn>
                  <a:cxn ang="0">
                    <a:pos x="1899" y="6169"/>
                  </a:cxn>
                  <a:cxn ang="0">
                    <a:pos x="1370" y="6596"/>
                  </a:cxn>
                  <a:cxn ang="0">
                    <a:pos x="1911" y="6595"/>
                  </a:cxn>
                  <a:cxn ang="0">
                    <a:pos x="3067" y="6553"/>
                  </a:cxn>
                  <a:cxn ang="0">
                    <a:pos x="5020" y="6478"/>
                  </a:cxn>
                  <a:cxn ang="0">
                    <a:pos x="7237" y="6499"/>
                  </a:cxn>
                  <a:cxn ang="0">
                    <a:pos x="7478" y="5589"/>
                  </a:cxn>
                </a:cxnLst>
                <a:rect l="0" t="0" r="r" b="b"/>
                <a:pathLst>
                  <a:path w="7493" h="6637">
                    <a:moveTo>
                      <a:pt x="7386" y="5242"/>
                    </a:moveTo>
                    <a:lnTo>
                      <a:pt x="7381" y="5230"/>
                    </a:lnTo>
                    <a:lnTo>
                      <a:pt x="7373" y="5219"/>
                    </a:lnTo>
                    <a:lnTo>
                      <a:pt x="7366" y="5209"/>
                    </a:lnTo>
                    <a:lnTo>
                      <a:pt x="7357" y="5200"/>
                    </a:lnTo>
                    <a:lnTo>
                      <a:pt x="7347" y="5191"/>
                    </a:lnTo>
                    <a:lnTo>
                      <a:pt x="7335" y="5183"/>
                    </a:lnTo>
                    <a:lnTo>
                      <a:pt x="7323" y="5177"/>
                    </a:lnTo>
                    <a:lnTo>
                      <a:pt x="7311" y="5171"/>
                    </a:lnTo>
                    <a:lnTo>
                      <a:pt x="7296" y="5166"/>
                    </a:lnTo>
                    <a:lnTo>
                      <a:pt x="7282" y="5162"/>
                    </a:lnTo>
                    <a:lnTo>
                      <a:pt x="7267" y="5158"/>
                    </a:lnTo>
                    <a:lnTo>
                      <a:pt x="7251" y="5154"/>
                    </a:lnTo>
                    <a:lnTo>
                      <a:pt x="7234" y="5151"/>
                    </a:lnTo>
                    <a:lnTo>
                      <a:pt x="7217" y="5149"/>
                    </a:lnTo>
                    <a:lnTo>
                      <a:pt x="7199" y="5147"/>
                    </a:lnTo>
                    <a:lnTo>
                      <a:pt x="7180" y="5146"/>
                    </a:lnTo>
                    <a:lnTo>
                      <a:pt x="7142" y="5145"/>
                    </a:lnTo>
                    <a:lnTo>
                      <a:pt x="7103" y="5145"/>
                    </a:lnTo>
                    <a:lnTo>
                      <a:pt x="7062" y="5145"/>
                    </a:lnTo>
                    <a:lnTo>
                      <a:pt x="7021" y="5147"/>
                    </a:lnTo>
                    <a:lnTo>
                      <a:pt x="6938" y="5150"/>
                    </a:lnTo>
                    <a:lnTo>
                      <a:pt x="6855" y="5152"/>
                    </a:lnTo>
                    <a:lnTo>
                      <a:pt x="6860" y="5143"/>
                    </a:lnTo>
                    <a:lnTo>
                      <a:pt x="6863" y="5135"/>
                    </a:lnTo>
                    <a:lnTo>
                      <a:pt x="6866" y="5127"/>
                    </a:lnTo>
                    <a:lnTo>
                      <a:pt x="6867" y="5119"/>
                    </a:lnTo>
                    <a:lnTo>
                      <a:pt x="6867" y="5109"/>
                    </a:lnTo>
                    <a:lnTo>
                      <a:pt x="6866" y="5101"/>
                    </a:lnTo>
                    <a:lnTo>
                      <a:pt x="6865" y="5093"/>
                    </a:lnTo>
                    <a:lnTo>
                      <a:pt x="6862" y="5085"/>
                    </a:lnTo>
                    <a:lnTo>
                      <a:pt x="6856" y="5067"/>
                    </a:lnTo>
                    <a:lnTo>
                      <a:pt x="6848" y="5051"/>
                    </a:lnTo>
                    <a:lnTo>
                      <a:pt x="6839" y="5033"/>
                    </a:lnTo>
                    <a:lnTo>
                      <a:pt x="6830" y="5017"/>
                    </a:lnTo>
                    <a:lnTo>
                      <a:pt x="6819" y="4999"/>
                    </a:lnTo>
                    <a:lnTo>
                      <a:pt x="6810" y="4983"/>
                    </a:lnTo>
                    <a:lnTo>
                      <a:pt x="6802" y="4965"/>
                    </a:lnTo>
                    <a:lnTo>
                      <a:pt x="6796" y="4949"/>
                    </a:lnTo>
                    <a:lnTo>
                      <a:pt x="6794" y="4941"/>
                    </a:lnTo>
                    <a:lnTo>
                      <a:pt x="6793" y="4932"/>
                    </a:lnTo>
                    <a:lnTo>
                      <a:pt x="6792" y="4923"/>
                    </a:lnTo>
                    <a:lnTo>
                      <a:pt x="6792" y="4915"/>
                    </a:lnTo>
                    <a:lnTo>
                      <a:pt x="6793" y="4907"/>
                    </a:lnTo>
                    <a:lnTo>
                      <a:pt x="6795" y="4898"/>
                    </a:lnTo>
                    <a:lnTo>
                      <a:pt x="6798" y="4889"/>
                    </a:lnTo>
                    <a:lnTo>
                      <a:pt x="6803" y="4881"/>
                    </a:lnTo>
                    <a:lnTo>
                      <a:pt x="6783" y="4884"/>
                    </a:lnTo>
                    <a:lnTo>
                      <a:pt x="6765" y="4887"/>
                    </a:lnTo>
                    <a:lnTo>
                      <a:pt x="6747" y="4889"/>
                    </a:lnTo>
                    <a:lnTo>
                      <a:pt x="6730" y="4890"/>
                    </a:lnTo>
                    <a:lnTo>
                      <a:pt x="6713" y="4890"/>
                    </a:lnTo>
                    <a:lnTo>
                      <a:pt x="6698" y="4889"/>
                    </a:lnTo>
                    <a:lnTo>
                      <a:pt x="6684" y="4887"/>
                    </a:lnTo>
                    <a:lnTo>
                      <a:pt x="6669" y="4885"/>
                    </a:lnTo>
                    <a:lnTo>
                      <a:pt x="6656" y="4882"/>
                    </a:lnTo>
                    <a:lnTo>
                      <a:pt x="6642" y="4879"/>
                    </a:lnTo>
                    <a:lnTo>
                      <a:pt x="6629" y="4875"/>
                    </a:lnTo>
                    <a:lnTo>
                      <a:pt x="6617" y="4870"/>
                    </a:lnTo>
                    <a:lnTo>
                      <a:pt x="6593" y="4860"/>
                    </a:lnTo>
                    <a:lnTo>
                      <a:pt x="6570" y="4847"/>
                    </a:lnTo>
                    <a:lnTo>
                      <a:pt x="6526" y="4821"/>
                    </a:lnTo>
                    <a:lnTo>
                      <a:pt x="6482" y="4792"/>
                    </a:lnTo>
                    <a:lnTo>
                      <a:pt x="6458" y="4778"/>
                    </a:lnTo>
                    <a:lnTo>
                      <a:pt x="6434" y="4766"/>
                    </a:lnTo>
                    <a:lnTo>
                      <a:pt x="6420" y="4760"/>
                    </a:lnTo>
                    <a:lnTo>
                      <a:pt x="6407" y="4755"/>
                    </a:lnTo>
                    <a:lnTo>
                      <a:pt x="6393" y="4750"/>
                    </a:lnTo>
                    <a:lnTo>
                      <a:pt x="6378" y="4746"/>
                    </a:lnTo>
                    <a:lnTo>
                      <a:pt x="6378" y="4779"/>
                    </a:lnTo>
                    <a:lnTo>
                      <a:pt x="6378" y="4813"/>
                    </a:lnTo>
                    <a:lnTo>
                      <a:pt x="6378" y="4847"/>
                    </a:lnTo>
                    <a:lnTo>
                      <a:pt x="6378" y="4881"/>
                    </a:lnTo>
                    <a:lnTo>
                      <a:pt x="6398" y="4894"/>
                    </a:lnTo>
                    <a:lnTo>
                      <a:pt x="6416" y="4907"/>
                    </a:lnTo>
                    <a:lnTo>
                      <a:pt x="6434" y="4920"/>
                    </a:lnTo>
                    <a:lnTo>
                      <a:pt x="6450" y="4934"/>
                    </a:lnTo>
                    <a:lnTo>
                      <a:pt x="6467" y="4948"/>
                    </a:lnTo>
                    <a:lnTo>
                      <a:pt x="6481" y="4962"/>
                    </a:lnTo>
                    <a:lnTo>
                      <a:pt x="6495" y="4977"/>
                    </a:lnTo>
                    <a:lnTo>
                      <a:pt x="6509" y="4991"/>
                    </a:lnTo>
                    <a:lnTo>
                      <a:pt x="6521" y="5007"/>
                    </a:lnTo>
                    <a:lnTo>
                      <a:pt x="6532" y="5021"/>
                    </a:lnTo>
                    <a:lnTo>
                      <a:pt x="6543" y="5037"/>
                    </a:lnTo>
                    <a:lnTo>
                      <a:pt x="6553" y="5053"/>
                    </a:lnTo>
                    <a:lnTo>
                      <a:pt x="6561" y="5068"/>
                    </a:lnTo>
                    <a:lnTo>
                      <a:pt x="6569" y="5085"/>
                    </a:lnTo>
                    <a:lnTo>
                      <a:pt x="6577" y="5101"/>
                    </a:lnTo>
                    <a:lnTo>
                      <a:pt x="6584" y="5119"/>
                    </a:lnTo>
                    <a:lnTo>
                      <a:pt x="6590" y="5135"/>
                    </a:lnTo>
                    <a:lnTo>
                      <a:pt x="6595" y="5152"/>
                    </a:lnTo>
                    <a:lnTo>
                      <a:pt x="6599" y="5170"/>
                    </a:lnTo>
                    <a:lnTo>
                      <a:pt x="6602" y="5188"/>
                    </a:lnTo>
                    <a:lnTo>
                      <a:pt x="6605" y="5206"/>
                    </a:lnTo>
                    <a:lnTo>
                      <a:pt x="6607" y="5224"/>
                    </a:lnTo>
                    <a:lnTo>
                      <a:pt x="6608" y="5243"/>
                    </a:lnTo>
                    <a:lnTo>
                      <a:pt x="6609" y="5262"/>
                    </a:lnTo>
                    <a:lnTo>
                      <a:pt x="6609" y="5281"/>
                    </a:lnTo>
                    <a:lnTo>
                      <a:pt x="6608" y="5300"/>
                    </a:lnTo>
                    <a:lnTo>
                      <a:pt x="6607" y="5320"/>
                    </a:lnTo>
                    <a:lnTo>
                      <a:pt x="6605" y="5340"/>
                    </a:lnTo>
                    <a:lnTo>
                      <a:pt x="6602" y="5361"/>
                    </a:lnTo>
                    <a:lnTo>
                      <a:pt x="6599" y="5380"/>
                    </a:lnTo>
                    <a:lnTo>
                      <a:pt x="6595" y="5402"/>
                    </a:lnTo>
                    <a:lnTo>
                      <a:pt x="6591" y="5423"/>
                    </a:lnTo>
                    <a:lnTo>
                      <a:pt x="6586" y="5423"/>
                    </a:lnTo>
                    <a:lnTo>
                      <a:pt x="6574" y="5423"/>
                    </a:lnTo>
                    <a:lnTo>
                      <a:pt x="6554" y="5423"/>
                    </a:lnTo>
                    <a:lnTo>
                      <a:pt x="6530" y="5423"/>
                    </a:lnTo>
                    <a:lnTo>
                      <a:pt x="6505" y="5423"/>
                    </a:lnTo>
                    <a:lnTo>
                      <a:pt x="6479" y="5423"/>
                    </a:lnTo>
                    <a:lnTo>
                      <a:pt x="6453" y="5423"/>
                    </a:lnTo>
                    <a:lnTo>
                      <a:pt x="6432" y="5423"/>
                    </a:lnTo>
                    <a:lnTo>
                      <a:pt x="6411" y="5398"/>
                    </a:lnTo>
                    <a:lnTo>
                      <a:pt x="6390" y="5373"/>
                    </a:lnTo>
                    <a:lnTo>
                      <a:pt x="6369" y="5350"/>
                    </a:lnTo>
                    <a:lnTo>
                      <a:pt x="6347" y="5327"/>
                    </a:lnTo>
                    <a:lnTo>
                      <a:pt x="6325" y="5304"/>
                    </a:lnTo>
                    <a:lnTo>
                      <a:pt x="6302" y="5283"/>
                    </a:lnTo>
                    <a:lnTo>
                      <a:pt x="6278" y="5262"/>
                    </a:lnTo>
                    <a:lnTo>
                      <a:pt x="6255" y="5242"/>
                    </a:lnTo>
                    <a:lnTo>
                      <a:pt x="6206" y="5202"/>
                    </a:lnTo>
                    <a:lnTo>
                      <a:pt x="6156" y="5164"/>
                    </a:lnTo>
                    <a:lnTo>
                      <a:pt x="6105" y="5126"/>
                    </a:lnTo>
                    <a:lnTo>
                      <a:pt x="6053" y="5090"/>
                    </a:lnTo>
                    <a:lnTo>
                      <a:pt x="6001" y="5054"/>
                    </a:lnTo>
                    <a:lnTo>
                      <a:pt x="5948" y="5019"/>
                    </a:lnTo>
                    <a:lnTo>
                      <a:pt x="5895" y="4983"/>
                    </a:lnTo>
                    <a:lnTo>
                      <a:pt x="5841" y="4947"/>
                    </a:lnTo>
                    <a:lnTo>
                      <a:pt x="5789" y="4910"/>
                    </a:lnTo>
                    <a:lnTo>
                      <a:pt x="5738" y="4872"/>
                    </a:lnTo>
                    <a:lnTo>
                      <a:pt x="5686" y="4832"/>
                    </a:lnTo>
                    <a:lnTo>
                      <a:pt x="5636" y="4791"/>
                    </a:lnTo>
                    <a:lnTo>
                      <a:pt x="5613" y="4791"/>
                    </a:lnTo>
                    <a:lnTo>
                      <a:pt x="5587" y="4791"/>
                    </a:lnTo>
                    <a:lnTo>
                      <a:pt x="5559" y="4791"/>
                    </a:lnTo>
                    <a:lnTo>
                      <a:pt x="5530" y="4791"/>
                    </a:lnTo>
                    <a:lnTo>
                      <a:pt x="5500" y="4791"/>
                    </a:lnTo>
                    <a:lnTo>
                      <a:pt x="5471" y="4791"/>
                    </a:lnTo>
                    <a:lnTo>
                      <a:pt x="5446" y="4791"/>
                    </a:lnTo>
                    <a:lnTo>
                      <a:pt x="5423" y="4791"/>
                    </a:lnTo>
                    <a:lnTo>
                      <a:pt x="5402" y="4740"/>
                    </a:lnTo>
                    <a:lnTo>
                      <a:pt x="5382" y="4691"/>
                    </a:lnTo>
                    <a:lnTo>
                      <a:pt x="5360" y="4643"/>
                    </a:lnTo>
                    <a:lnTo>
                      <a:pt x="5338" y="4595"/>
                    </a:lnTo>
                    <a:lnTo>
                      <a:pt x="5316" y="4547"/>
                    </a:lnTo>
                    <a:lnTo>
                      <a:pt x="5295" y="4500"/>
                    </a:lnTo>
                    <a:lnTo>
                      <a:pt x="5276" y="4454"/>
                    </a:lnTo>
                    <a:lnTo>
                      <a:pt x="5257" y="4407"/>
                    </a:lnTo>
                    <a:lnTo>
                      <a:pt x="5249" y="4384"/>
                    </a:lnTo>
                    <a:lnTo>
                      <a:pt x="5241" y="4360"/>
                    </a:lnTo>
                    <a:lnTo>
                      <a:pt x="5234" y="4337"/>
                    </a:lnTo>
                    <a:lnTo>
                      <a:pt x="5227" y="4314"/>
                    </a:lnTo>
                    <a:lnTo>
                      <a:pt x="5220" y="4290"/>
                    </a:lnTo>
                    <a:lnTo>
                      <a:pt x="5215" y="4267"/>
                    </a:lnTo>
                    <a:lnTo>
                      <a:pt x="5211" y="4243"/>
                    </a:lnTo>
                    <a:lnTo>
                      <a:pt x="5207" y="4220"/>
                    </a:lnTo>
                    <a:lnTo>
                      <a:pt x="5204" y="4196"/>
                    </a:lnTo>
                    <a:lnTo>
                      <a:pt x="5202" y="4171"/>
                    </a:lnTo>
                    <a:lnTo>
                      <a:pt x="5201" y="4148"/>
                    </a:lnTo>
                    <a:lnTo>
                      <a:pt x="5201" y="4123"/>
                    </a:lnTo>
                    <a:lnTo>
                      <a:pt x="5202" y="4098"/>
                    </a:lnTo>
                    <a:lnTo>
                      <a:pt x="5204" y="4074"/>
                    </a:lnTo>
                    <a:lnTo>
                      <a:pt x="5207" y="4049"/>
                    </a:lnTo>
                    <a:lnTo>
                      <a:pt x="5211" y="4023"/>
                    </a:lnTo>
                    <a:lnTo>
                      <a:pt x="5196" y="4054"/>
                    </a:lnTo>
                    <a:lnTo>
                      <a:pt x="5180" y="4084"/>
                    </a:lnTo>
                    <a:lnTo>
                      <a:pt x="5167" y="4115"/>
                    </a:lnTo>
                    <a:lnTo>
                      <a:pt x="5155" y="4146"/>
                    </a:lnTo>
                    <a:lnTo>
                      <a:pt x="5142" y="4176"/>
                    </a:lnTo>
                    <a:lnTo>
                      <a:pt x="5132" y="4207"/>
                    </a:lnTo>
                    <a:lnTo>
                      <a:pt x="5122" y="4238"/>
                    </a:lnTo>
                    <a:lnTo>
                      <a:pt x="5112" y="4270"/>
                    </a:lnTo>
                    <a:lnTo>
                      <a:pt x="5104" y="4301"/>
                    </a:lnTo>
                    <a:lnTo>
                      <a:pt x="5096" y="4333"/>
                    </a:lnTo>
                    <a:lnTo>
                      <a:pt x="5090" y="4363"/>
                    </a:lnTo>
                    <a:lnTo>
                      <a:pt x="5084" y="4395"/>
                    </a:lnTo>
                    <a:lnTo>
                      <a:pt x="5077" y="4427"/>
                    </a:lnTo>
                    <a:lnTo>
                      <a:pt x="5073" y="4459"/>
                    </a:lnTo>
                    <a:lnTo>
                      <a:pt x="5068" y="4490"/>
                    </a:lnTo>
                    <a:lnTo>
                      <a:pt x="5065" y="4522"/>
                    </a:lnTo>
                    <a:lnTo>
                      <a:pt x="5059" y="4586"/>
                    </a:lnTo>
                    <a:lnTo>
                      <a:pt x="5055" y="4650"/>
                    </a:lnTo>
                    <a:lnTo>
                      <a:pt x="5053" y="4715"/>
                    </a:lnTo>
                    <a:lnTo>
                      <a:pt x="5052" y="4779"/>
                    </a:lnTo>
                    <a:lnTo>
                      <a:pt x="5052" y="4844"/>
                    </a:lnTo>
                    <a:lnTo>
                      <a:pt x="5054" y="4909"/>
                    </a:lnTo>
                    <a:lnTo>
                      <a:pt x="5055" y="4975"/>
                    </a:lnTo>
                    <a:lnTo>
                      <a:pt x="5057" y="5040"/>
                    </a:lnTo>
                    <a:lnTo>
                      <a:pt x="4982" y="5055"/>
                    </a:lnTo>
                    <a:lnTo>
                      <a:pt x="4908" y="5068"/>
                    </a:lnTo>
                    <a:lnTo>
                      <a:pt x="4872" y="5074"/>
                    </a:lnTo>
                    <a:lnTo>
                      <a:pt x="4837" y="5079"/>
                    </a:lnTo>
                    <a:lnTo>
                      <a:pt x="4802" y="5083"/>
                    </a:lnTo>
                    <a:lnTo>
                      <a:pt x="4767" y="5085"/>
                    </a:lnTo>
                    <a:lnTo>
                      <a:pt x="4749" y="5085"/>
                    </a:lnTo>
                    <a:lnTo>
                      <a:pt x="4733" y="5084"/>
                    </a:lnTo>
                    <a:lnTo>
                      <a:pt x="4715" y="5083"/>
                    </a:lnTo>
                    <a:lnTo>
                      <a:pt x="4699" y="5080"/>
                    </a:lnTo>
                    <a:lnTo>
                      <a:pt x="4683" y="5077"/>
                    </a:lnTo>
                    <a:lnTo>
                      <a:pt x="4665" y="5074"/>
                    </a:lnTo>
                    <a:lnTo>
                      <a:pt x="4649" y="5070"/>
                    </a:lnTo>
                    <a:lnTo>
                      <a:pt x="4632" y="5065"/>
                    </a:lnTo>
                    <a:lnTo>
                      <a:pt x="4617" y="5059"/>
                    </a:lnTo>
                    <a:lnTo>
                      <a:pt x="4600" y="5053"/>
                    </a:lnTo>
                    <a:lnTo>
                      <a:pt x="4584" y="5045"/>
                    </a:lnTo>
                    <a:lnTo>
                      <a:pt x="4568" y="5036"/>
                    </a:lnTo>
                    <a:lnTo>
                      <a:pt x="4552" y="5026"/>
                    </a:lnTo>
                    <a:lnTo>
                      <a:pt x="4537" y="5016"/>
                    </a:lnTo>
                    <a:lnTo>
                      <a:pt x="4520" y="5003"/>
                    </a:lnTo>
                    <a:lnTo>
                      <a:pt x="4505" y="4990"/>
                    </a:lnTo>
                    <a:lnTo>
                      <a:pt x="4502" y="4971"/>
                    </a:lnTo>
                    <a:lnTo>
                      <a:pt x="4500" y="4951"/>
                    </a:lnTo>
                    <a:lnTo>
                      <a:pt x="4499" y="4933"/>
                    </a:lnTo>
                    <a:lnTo>
                      <a:pt x="4499" y="4913"/>
                    </a:lnTo>
                    <a:lnTo>
                      <a:pt x="4500" y="4904"/>
                    </a:lnTo>
                    <a:lnTo>
                      <a:pt x="4501" y="4894"/>
                    </a:lnTo>
                    <a:lnTo>
                      <a:pt x="4503" y="4884"/>
                    </a:lnTo>
                    <a:lnTo>
                      <a:pt x="4505" y="4874"/>
                    </a:lnTo>
                    <a:lnTo>
                      <a:pt x="4508" y="4865"/>
                    </a:lnTo>
                    <a:lnTo>
                      <a:pt x="4512" y="4855"/>
                    </a:lnTo>
                    <a:lnTo>
                      <a:pt x="4516" y="4845"/>
                    </a:lnTo>
                    <a:lnTo>
                      <a:pt x="4521" y="4836"/>
                    </a:lnTo>
                    <a:lnTo>
                      <a:pt x="4561" y="4787"/>
                    </a:lnTo>
                    <a:lnTo>
                      <a:pt x="4600" y="4741"/>
                    </a:lnTo>
                    <a:lnTo>
                      <a:pt x="4638" y="4698"/>
                    </a:lnTo>
                    <a:lnTo>
                      <a:pt x="4674" y="4655"/>
                    </a:lnTo>
                    <a:lnTo>
                      <a:pt x="4691" y="4635"/>
                    </a:lnTo>
                    <a:lnTo>
                      <a:pt x="4707" y="4613"/>
                    </a:lnTo>
                    <a:lnTo>
                      <a:pt x="4723" y="4591"/>
                    </a:lnTo>
                    <a:lnTo>
                      <a:pt x="4738" y="4569"/>
                    </a:lnTo>
                    <a:lnTo>
                      <a:pt x="4751" y="4547"/>
                    </a:lnTo>
                    <a:lnTo>
                      <a:pt x="4765" y="4524"/>
                    </a:lnTo>
                    <a:lnTo>
                      <a:pt x="4776" y="4500"/>
                    </a:lnTo>
                    <a:lnTo>
                      <a:pt x="4786" y="4474"/>
                    </a:lnTo>
                    <a:lnTo>
                      <a:pt x="4791" y="4450"/>
                    </a:lnTo>
                    <a:lnTo>
                      <a:pt x="4793" y="4424"/>
                    </a:lnTo>
                    <a:lnTo>
                      <a:pt x="4794" y="4399"/>
                    </a:lnTo>
                    <a:lnTo>
                      <a:pt x="4793" y="4375"/>
                    </a:lnTo>
                    <a:lnTo>
                      <a:pt x="4791" y="4351"/>
                    </a:lnTo>
                    <a:lnTo>
                      <a:pt x="4787" y="4326"/>
                    </a:lnTo>
                    <a:lnTo>
                      <a:pt x="4782" y="4303"/>
                    </a:lnTo>
                    <a:lnTo>
                      <a:pt x="4777" y="4279"/>
                    </a:lnTo>
                    <a:lnTo>
                      <a:pt x="4770" y="4254"/>
                    </a:lnTo>
                    <a:lnTo>
                      <a:pt x="4763" y="4231"/>
                    </a:lnTo>
                    <a:lnTo>
                      <a:pt x="4755" y="4208"/>
                    </a:lnTo>
                    <a:lnTo>
                      <a:pt x="4745" y="4185"/>
                    </a:lnTo>
                    <a:lnTo>
                      <a:pt x="4727" y="4137"/>
                    </a:lnTo>
                    <a:lnTo>
                      <a:pt x="4707" y="4091"/>
                    </a:lnTo>
                    <a:lnTo>
                      <a:pt x="4688" y="4045"/>
                    </a:lnTo>
                    <a:lnTo>
                      <a:pt x="4668" y="3998"/>
                    </a:lnTo>
                    <a:lnTo>
                      <a:pt x="4660" y="3974"/>
                    </a:lnTo>
                    <a:lnTo>
                      <a:pt x="4652" y="3950"/>
                    </a:lnTo>
                    <a:lnTo>
                      <a:pt x="4645" y="3927"/>
                    </a:lnTo>
                    <a:lnTo>
                      <a:pt x="4637" y="3903"/>
                    </a:lnTo>
                    <a:lnTo>
                      <a:pt x="4632" y="3879"/>
                    </a:lnTo>
                    <a:lnTo>
                      <a:pt x="4627" y="3856"/>
                    </a:lnTo>
                    <a:lnTo>
                      <a:pt x="4624" y="3831"/>
                    </a:lnTo>
                    <a:lnTo>
                      <a:pt x="4621" y="3807"/>
                    </a:lnTo>
                    <a:lnTo>
                      <a:pt x="4621" y="3782"/>
                    </a:lnTo>
                    <a:lnTo>
                      <a:pt x="4621" y="3757"/>
                    </a:lnTo>
                    <a:lnTo>
                      <a:pt x="4624" y="3733"/>
                    </a:lnTo>
                    <a:lnTo>
                      <a:pt x="4628" y="3707"/>
                    </a:lnTo>
                    <a:lnTo>
                      <a:pt x="4619" y="3707"/>
                    </a:lnTo>
                    <a:lnTo>
                      <a:pt x="4610" y="3707"/>
                    </a:lnTo>
                    <a:lnTo>
                      <a:pt x="4615" y="3684"/>
                    </a:lnTo>
                    <a:lnTo>
                      <a:pt x="4620" y="3662"/>
                    </a:lnTo>
                    <a:lnTo>
                      <a:pt x="4623" y="3638"/>
                    </a:lnTo>
                    <a:lnTo>
                      <a:pt x="4626" y="3614"/>
                    </a:lnTo>
                    <a:lnTo>
                      <a:pt x="4627" y="3591"/>
                    </a:lnTo>
                    <a:lnTo>
                      <a:pt x="4628" y="3567"/>
                    </a:lnTo>
                    <a:lnTo>
                      <a:pt x="4628" y="3543"/>
                    </a:lnTo>
                    <a:lnTo>
                      <a:pt x="4627" y="3519"/>
                    </a:lnTo>
                    <a:lnTo>
                      <a:pt x="4625" y="3495"/>
                    </a:lnTo>
                    <a:lnTo>
                      <a:pt x="4622" y="3471"/>
                    </a:lnTo>
                    <a:lnTo>
                      <a:pt x="4619" y="3447"/>
                    </a:lnTo>
                    <a:lnTo>
                      <a:pt x="4615" y="3422"/>
                    </a:lnTo>
                    <a:lnTo>
                      <a:pt x="4610" y="3398"/>
                    </a:lnTo>
                    <a:lnTo>
                      <a:pt x="4604" y="3373"/>
                    </a:lnTo>
                    <a:lnTo>
                      <a:pt x="4597" y="3348"/>
                    </a:lnTo>
                    <a:lnTo>
                      <a:pt x="4591" y="3324"/>
                    </a:lnTo>
                    <a:lnTo>
                      <a:pt x="4575" y="3274"/>
                    </a:lnTo>
                    <a:lnTo>
                      <a:pt x="4557" y="3225"/>
                    </a:lnTo>
                    <a:lnTo>
                      <a:pt x="4537" y="3177"/>
                    </a:lnTo>
                    <a:lnTo>
                      <a:pt x="4515" y="3128"/>
                    </a:lnTo>
                    <a:lnTo>
                      <a:pt x="4491" y="3080"/>
                    </a:lnTo>
                    <a:lnTo>
                      <a:pt x="4468" y="3033"/>
                    </a:lnTo>
                    <a:lnTo>
                      <a:pt x="4442" y="2986"/>
                    </a:lnTo>
                    <a:lnTo>
                      <a:pt x="4415" y="2939"/>
                    </a:lnTo>
                    <a:lnTo>
                      <a:pt x="4393" y="2908"/>
                    </a:lnTo>
                    <a:lnTo>
                      <a:pt x="4372" y="2875"/>
                    </a:lnTo>
                    <a:lnTo>
                      <a:pt x="4355" y="2843"/>
                    </a:lnTo>
                    <a:lnTo>
                      <a:pt x="4338" y="2811"/>
                    </a:lnTo>
                    <a:lnTo>
                      <a:pt x="4325" y="2779"/>
                    </a:lnTo>
                    <a:lnTo>
                      <a:pt x="4312" y="2747"/>
                    </a:lnTo>
                    <a:lnTo>
                      <a:pt x="4303" y="2715"/>
                    </a:lnTo>
                    <a:lnTo>
                      <a:pt x="4294" y="2684"/>
                    </a:lnTo>
                    <a:lnTo>
                      <a:pt x="4287" y="2652"/>
                    </a:lnTo>
                    <a:lnTo>
                      <a:pt x="4282" y="2620"/>
                    </a:lnTo>
                    <a:lnTo>
                      <a:pt x="4277" y="2588"/>
                    </a:lnTo>
                    <a:lnTo>
                      <a:pt x="4274" y="2556"/>
                    </a:lnTo>
                    <a:lnTo>
                      <a:pt x="4272" y="2525"/>
                    </a:lnTo>
                    <a:lnTo>
                      <a:pt x="4271" y="2493"/>
                    </a:lnTo>
                    <a:lnTo>
                      <a:pt x="4270" y="2462"/>
                    </a:lnTo>
                    <a:lnTo>
                      <a:pt x="4271" y="2430"/>
                    </a:lnTo>
                    <a:lnTo>
                      <a:pt x="4273" y="2366"/>
                    </a:lnTo>
                    <a:lnTo>
                      <a:pt x="4277" y="2302"/>
                    </a:lnTo>
                    <a:lnTo>
                      <a:pt x="4282" y="2239"/>
                    </a:lnTo>
                    <a:lnTo>
                      <a:pt x="4285" y="2174"/>
                    </a:lnTo>
                    <a:lnTo>
                      <a:pt x="4286" y="2142"/>
                    </a:lnTo>
                    <a:lnTo>
                      <a:pt x="4287" y="2109"/>
                    </a:lnTo>
                    <a:lnTo>
                      <a:pt x="4287" y="2076"/>
                    </a:lnTo>
                    <a:lnTo>
                      <a:pt x="4286" y="2043"/>
                    </a:lnTo>
                    <a:lnTo>
                      <a:pt x="4285" y="2011"/>
                    </a:lnTo>
                    <a:lnTo>
                      <a:pt x="4282" y="1978"/>
                    </a:lnTo>
                    <a:lnTo>
                      <a:pt x="4277" y="1944"/>
                    </a:lnTo>
                    <a:lnTo>
                      <a:pt x="4273" y="1910"/>
                    </a:lnTo>
                    <a:lnTo>
                      <a:pt x="4267" y="1880"/>
                    </a:lnTo>
                    <a:lnTo>
                      <a:pt x="4261" y="1852"/>
                    </a:lnTo>
                    <a:lnTo>
                      <a:pt x="4255" y="1827"/>
                    </a:lnTo>
                    <a:lnTo>
                      <a:pt x="4249" y="1804"/>
                    </a:lnTo>
                    <a:lnTo>
                      <a:pt x="4240" y="1784"/>
                    </a:lnTo>
                    <a:lnTo>
                      <a:pt x="4233" y="1765"/>
                    </a:lnTo>
                    <a:lnTo>
                      <a:pt x="4225" y="1749"/>
                    </a:lnTo>
                    <a:lnTo>
                      <a:pt x="4216" y="1734"/>
                    </a:lnTo>
                    <a:lnTo>
                      <a:pt x="4206" y="1722"/>
                    </a:lnTo>
                    <a:lnTo>
                      <a:pt x="4197" y="1711"/>
                    </a:lnTo>
                    <a:lnTo>
                      <a:pt x="4187" y="1700"/>
                    </a:lnTo>
                    <a:lnTo>
                      <a:pt x="4176" y="1691"/>
                    </a:lnTo>
                    <a:lnTo>
                      <a:pt x="4164" y="1683"/>
                    </a:lnTo>
                    <a:lnTo>
                      <a:pt x="4153" y="1677"/>
                    </a:lnTo>
                    <a:lnTo>
                      <a:pt x="4141" y="1670"/>
                    </a:lnTo>
                    <a:lnTo>
                      <a:pt x="4127" y="1664"/>
                    </a:lnTo>
                    <a:lnTo>
                      <a:pt x="4070" y="1644"/>
                    </a:lnTo>
                    <a:lnTo>
                      <a:pt x="4004" y="1620"/>
                    </a:lnTo>
                    <a:lnTo>
                      <a:pt x="3985" y="1613"/>
                    </a:lnTo>
                    <a:lnTo>
                      <a:pt x="3967" y="1605"/>
                    </a:lnTo>
                    <a:lnTo>
                      <a:pt x="3948" y="1596"/>
                    </a:lnTo>
                    <a:lnTo>
                      <a:pt x="3928" y="1584"/>
                    </a:lnTo>
                    <a:lnTo>
                      <a:pt x="3907" y="1572"/>
                    </a:lnTo>
                    <a:lnTo>
                      <a:pt x="3887" y="1558"/>
                    </a:lnTo>
                    <a:lnTo>
                      <a:pt x="3865" y="1542"/>
                    </a:lnTo>
                    <a:lnTo>
                      <a:pt x="3842" y="1525"/>
                    </a:lnTo>
                    <a:lnTo>
                      <a:pt x="3820" y="1506"/>
                    </a:lnTo>
                    <a:lnTo>
                      <a:pt x="3799" y="1487"/>
                    </a:lnTo>
                    <a:lnTo>
                      <a:pt x="3780" y="1467"/>
                    </a:lnTo>
                    <a:lnTo>
                      <a:pt x="3762" y="1448"/>
                    </a:lnTo>
                    <a:lnTo>
                      <a:pt x="3746" y="1428"/>
                    </a:lnTo>
                    <a:lnTo>
                      <a:pt x="3729" y="1409"/>
                    </a:lnTo>
                    <a:lnTo>
                      <a:pt x="3715" y="1388"/>
                    </a:lnTo>
                    <a:lnTo>
                      <a:pt x="3701" y="1368"/>
                    </a:lnTo>
                    <a:lnTo>
                      <a:pt x="3675" y="1328"/>
                    </a:lnTo>
                    <a:lnTo>
                      <a:pt x="3651" y="1289"/>
                    </a:lnTo>
                    <a:lnTo>
                      <a:pt x="3630" y="1250"/>
                    </a:lnTo>
                    <a:lnTo>
                      <a:pt x="3607" y="1213"/>
                    </a:lnTo>
                    <a:lnTo>
                      <a:pt x="3584" y="1176"/>
                    </a:lnTo>
                    <a:lnTo>
                      <a:pt x="3561" y="1141"/>
                    </a:lnTo>
                    <a:lnTo>
                      <a:pt x="3547" y="1125"/>
                    </a:lnTo>
                    <a:lnTo>
                      <a:pt x="3534" y="1109"/>
                    </a:lnTo>
                    <a:lnTo>
                      <a:pt x="3520" y="1093"/>
                    </a:lnTo>
                    <a:lnTo>
                      <a:pt x="3504" y="1078"/>
                    </a:lnTo>
                    <a:lnTo>
                      <a:pt x="3489" y="1063"/>
                    </a:lnTo>
                    <a:lnTo>
                      <a:pt x="3471" y="1049"/>
                    </a:lnTo>
                    <a:lnTo>
                      <a:pt x="3453" y="1036"/>
                    </a:lnTo>
                    <a:lnTo>
                      <a:pt x="3432" y="1023"/>
                    </a:lnTo>
                    <a:lnTo>
                      <a:pt x="3412" y="1012"/>
                    </a:lnTo>
                    <a:lnTo>
                      <a:pt x="3388" y="1001"/>
                    </a:lnTo>
                    <a:lnTo>
                      <a:pt x="3363" y="990"/>
                    </a:lnTo>
                    <a:lnTo>
                      <a:pt x="3338" y="981"/>
                    </a:lnTo>
                    <a:lnTo>
                      <a:pt x="3309" y="972"/>
                    </a:lnTo>
                    <a:lnTo>
                      <a:pt x="3282" y="965"/>
                    </a:lnTo>
                    <a:lnTo>
                      <a:pt x="3255" y="959"/>
                    </a:lnTo>
                    <a:lnTo>
                      <a:pt x="3231" y="952"/>
                    </a:lnTo>
                    <a:lnTo>
                      <a:pt x="3182" y="944"/>
                    </a:lnTo>
                    <a:lnTo>
                      <a:pt x="3137" y="938"/>
                    </a:lnTo>
                    <a:lnTo>
                      <a:pt x="3095" y="933"/>
                    </a:lnTo>
                    <a:lnTo>
                      <a:pt x="3055" y="928"/>
                    </a:lnTo>
                    <a:lnTo>
                      <a:pt x="3035" y="926"/>
                    </a:lnTo>
                    <a:lnTo>
                      <a:pt x="3017" y="923"/>
                    </a:lnTo>
                    <a:lnTo>
                      <a:pt x="2998" y="918"/>
                    </a:lnTo>
                    <a:lnTo>
                      <a:pt x="2981" y="914"/>
                    </a:lnTo>
                    <a:lnTo>
                      <a:pt x="2963" y="910"/>
                    </a:lnTo>
                    <a:lnTo>
                      <a:pt x="2946" y="905"/>
                    </a:lnTo>
                    <a:lnTo>
                      <a:pt x="2928" y="899"/>
                    </a:lnTo>
                    <a:lnTo>
                      <a:pt x="2912" y="891"/>
                    </a:lnTo>
                    <a:lnTo>
                      <a:pt x="2895" y="883"/>
                    </a:lnTo>
                    <a:lnTo>
                      <a:pt x="2879" y="873"/>
                    </a:lnTo>
                    <a:lnTo>
                      <a:pt x="2863" y="862"/>
                    </a:lnTo>
                    <a:lnTo>
                      <a:pt x="2846" y="849"/>
                    </a:lnTo>
                    <a:lnTo>
                      <a:pt x="2831" y="834"/>
                    </a:lnTo>
                    <a:lnTo>
                      <a:pt x="2814" y="818"/>
                    </a:lnTo>
                    <a:lnTo>
                      <a:pt x="2798" y="799"/>
                    </a:lnTo>
                    <a:lnTo>
                      <a:pt x="2781" y="780"/>
                    </a:lnTo>
                    <a:lnTo>
                      <a:pt x="2765" y="757"/>
                    </a:lnTo>
                    <a:lnTo>
                      <a:pt x="2748" y="733"/>
                    </a:lnTo>
                    <a:lnTo>
                      <a:pt x="2732" y="705"/>
                    </a:lnTo>
                    <a:lnTo>
                      <a:pt x="2714" y="676"/>
                    </a:lnTo>
                    <a:lnTo>
                      <a:pt x="2694" y="637"/>
                    </a:lnTo>
                    <a:lnTo>
                      <a:pt x="2673" y="597"/>
                    </a:lnTo>
                    <a:lnTo>
                      <a:pt x="2653" y="556"/>
                    </a:lnTo>
                    <a:lnTo>
                      <a:pt x="2633" y="515"/>
                    </a:lnTo>
                    <a:lnTo>
                      <a:pt x="2594" y="429"/>
                    </a:lnTo>
                    <a:lnTo>
                      <a:pt x="2556" y="343"/>
                    </a:lnTo>
                    <a:lnTo>
                      <a:pt x="2520" y="256"/>
                    </a:lnTo>
                    <a:lnTo>
                      <a:pt x="2484" y="168"/>
                    </a:lnTo>
                    <a:lnTo>
                      <a:pt x="2449" y="83"/>
                    </a:lnTo>
                    <a:lnTo>
                      <a:pt x="2413" y="0"/>
                    </a:lnTo>
                    <a:lnTo>
                      <a:pt x="2410" y="54"/>
                    </a:lnTo>
                    <a:lnTo>
                      <a:pt x="2408" y="108"/>
                    </a:lnTo>
                    <a:lnTo>
                      <a:pt x="2406" y="162"/>
                    </a:lnTo>
                    <a:lnTo>
                      <a:pt x="2406" y="216"/>
                    </a:lnTo>
                    <a:lnTo>
                      <a:pt x="2406" y="270"/>
                    </a:lnTo>
                    <a:lnTo>
                      <a:pt x="2407" y="324"/>
                    </a:lnTo>
                    <a:lnTo>
                      <a:pt x="2409" y="378"/>
                    </a:lnTo>
                    <a:lnTo>
                      <a:pt x="2411" y="433"/>
                    </a:lnTo>
                    <a:lnTo>
                      <a:pt x="2414" y="486"/>
                    </a:lnTo>
                    <a:lnTo>
                      <a:pt x="2418" y="540"/>
                    </a:lnTo>
                    <a:lnTo>
                      <a:pt x="2422" y="594"/>
                    </a:lnTo>
                    <a:lnTo>
                      <a:pt x="2428" y="648"/>
                    </a:lnTo>
                    <a:lnTo>
                      <a:pt x="2433" y="702"/>
                    </a:lnTo>
                    <a:lnTo>
                      <a:pt x="2439" y="756"/>
                    </a:lnTo>
                    <a:lnTo>
                      <a:pt x="2445" y="810"/>
                    </a:lnTo>
                    <a:lnTo>
                      <a:pt x="2452" y="863"/>
                    </a:lnTo>
                    <a:lnTo>
                      <a:pt x="2458" y="892"/>
                    </a:lnTo>
                    <a:lnTo>
                      <a:pt x="2465" y="922"/>
                    </a:lnTo>
                    <a:lnTo>
                      <a:pt x="2473" y="949"/>
                    </a:lnTo>
                    <a:lnTo>
                      <a:pt x="2482" y="977"/>
                    </a:lnTo>
                    <a:lnTo>
                      <a:pt x="2492" y="1005"/>
                    </a:lnTo>
                    <a:lnTo>
                      <a:pt x="2504" y="1032"/>
                    </a:lnTo>
                    <a:lnTo>
                      <a:pt x="2515" y="1057"/>
                    </a:lnTo>
                    <a:lnTo>
                      <a:pt x="2528" y="1083"/>
                    </a:lnTo>
                    <a:lnTo>
                      <a:pt x="2543" y="1109"/>
                    </a:lnTo>
                    <a:lnTo>
                      <a:pt x="2558" y="1133"/>
                    </a:lnTo>
                    <a:lnTo>
                      <a:pt x="2574" y="1157"/>
                    </a:lnTo>
                    <a:lnTo>
                      <a:pt x="2590" y="1180"/>
                    </a:lnTo>
                    <a:lnTo>
                      <a:pt x="2608" y="1203"/>
                    </a:lnTo>
                    <a:lnTo>
                      <a:pt x="2626" y="1226"/>
                    </a:lnTo>
                    <a:lnTo>
                      <a:pt x="2645" y="1248"/>
                    </a:lnTo>
                    <a:lnTo>
                      <a:pt x="2665" y="1269"/>
                    </a:lnTo>
                    <a:lnTo>
                      <a:pt x="2685" y="1290"/>
                    </a:lnTo>
                    <a:lnTo>
                      <a:pt x="2705" y="1311"/>
                    </a:lnTo>
                    <a:lnTo>
                      <a:pt x="2727" y="1330"/>
                    </a:lnTo>
                    <a:lnTo>
                      <a:pt x="2748" y="1350"/>
                    </a:lnTo>
                    <a:lnTo>
                      <a:pt x="2771" y="1368"/>
                    </a:lnTo>
                    <a:lnTo>
                      <a:pt x="2794" y="1387"/>
                    </a:lnTo>
                    <a:lnTo>
                      <a:pt x="2817" y="1404"/>
                    </a:lnTo>
                    <a:lnTo>
                      <a:pt x="2840" y="1422"/>
                    </a:lnTo>
                    <a:lnTo>
                      <a:pt x="2865" y="1438"/>
                    </a:lnTo>
                    <a:lnTo>
                      <a:pt x="2888" y="1455"/>
                    </a:lnTo>
                    <a:lnTo>
                      <a:pt x="2912" y="1470"/>
                    </a:lnTo>
                    <a:lnTo>
                      <a:pt x="2937" y="1486"/>
                    </a:lnTo>
                    <a:lnTo>
                      <a:pt x="2961" y="1500"/>
                    </a:lnTo>
                    <a:lnTo>
                      <a:pt x="2986" y="1513"/>
                    </a:lnTo>
                    <a:lnTo>
                      <a:pt x="3011" y="1527"/>
                    </a:lnTo>
                    <a:lnTo>
                      <a:pt x="3036" y="1540"/>
                    </a:lnTo>
                    <a:lnTo>
                      <a:pt x="3066" y="1557"/>
                    </a:lnTo>
                    <a:lnTo>
                      <a:pt x="3097" y="1573"/>
                    </a:lnTo>
                    <a:lnTo>
                      <a:pt x="3128" y="1588"/>
                    </a:lnTo>
                    <a:lnTo>
                      <a:pt x="3160" y="1604"/>
                    </a:lnTo>
                    <a:lnTo>
                      <a:pt x="3223" y="1634"/>
                    </a:lnTo>
                    <a:lnTo>
                      <a:pt x="3289" y="1663"/>
                    </a:lnTo>
                    <a:lnTo>
                      <a:pt x="3354" y="1691"/>
                    </a:lnTo>
                    <a:lnTo>
                      <a:pt x="3419" y="1720"/>
                    </a:lnTo>
                    <a:lnTo>
                      <a:pt x="3484" y="1748"/>
                    </a:lnTo>
                    <a:lnTo>
                      <a:pt x="3546" y="1777"/>
                    </a:lnTo>
                    <a:lnTo>
                      <a:pt x="3577" y="1792"/>
                    </a:lnTo>
                    <a:lnTo>
                      <a:pt x="3608" y="1807"/>
                    </a:lnTo>
                    <a:lnTo>
                      <a:pt x="3638" y="1823"/>
                    </a:lnTo>
                    <a:lnTo>
                      <a:pt x="3667" y="1839"/>
                    </a:lnTo>
                    <a:lnTo>
                      <a:pt x="3694" y="1855"/>
                    </a:lnTo>
                    <a:lnTo>
                      <a:pt x="3722" y="1873"/>
                    </a:lnTo>
                    <a:lnTo>
                      <a:pt x="3749" y="1890"/>
                    </a:lnTo>
                    <a:lnTo>
                      <a:pt x="3775" y="1909"/>
                    </a:lnTo>
                    <a:lnTo>
                      <a:pt x="3799" y="1927"/>
                    </a:lnTo>
                    <a:lnTo>
                      <a:pt x="3823" y="1947"/>
                    </a:lnTo>
                    <a:lnTo>
                      <a:pt x="3846" y="1967"/>
                    </a:lnTo>
                    <a:lnTo>
                      <a:pt x="3866" y="1988"/>
                    </a:lnTo>
                    <a:lnTo>
                      <a:pt x="3887" y="2011"/>
                    </a:lnTo>
                    <a:lnTo>
                      <a:pt x="3905" y="2033"/>
                    </a:lnTo>
                    <a:lnTo>
                      <a:pt x="3923" y="2057"/>
                    </a:lnTo>
                    <a:lnTo>
                      <a:pt x="3938" y="2082"/>
                    </a:lnTo>
                    <a:lnTo>
                      <a:pt x="3953" y="2112"/>
                    </a:lnTo>
                    <a:lnTo>
                      <a:pt x="3965" y="2143"/>
                    </a:lnTo>
                    <a:lnTo>
                      <a:pt x="3976" y="2174"/>
                    </a:lnTo>
                    <a:lnTo>
                      <a:pt x="3986" y="2207"/>
                    </a:lnTo>
                    <a:lnTo>
                      <a:pt x="3995" y="2240"/>
                    </a:lnTo>
                    <a:lnTo>
                      <a:pt x="4002" y="2273"/>
                    </a:lnTo>
                    <a:lnTo>
                      <a:pt x="4008" y="2307"/>
                    </a:lnTo>
                    <a:lnTo>
                      <a:pt x="4013" y="2341"/>
                    </a:lnTo>
                    <a:lnTo>
                      <a:pt x="4017" y="2376"/>
                    </a:lnTo>
                    <a:lnTo>
                      <a:pt x="4020" y="2412"/>
                    </a:lnTo>
                    <a:lnTo>
                      <a:pt x="4023" y="2448"/>
                    </a:lnTo>
                    <a:lnTo>
                      <a:pt x="4024" y="2485"/>
                    </a:lnTo>
                    <a:lnTo>
                      <a:pt x="4026" y="2522"/>
                    </a:lnTo>
                    <a:lnTo>
                      <a:pt x="4026" y="2559"/>
                    </a:lnTo>
                    <a:lnTo>
                      <a:pt x="4026" y="2597"/>
                    </a:lnTo>
                    <a:lnTo>
                      <a:pt x="4024" y="2635"/>
                    </a:lnTo>
                    <a:lnTo>
                      <a:pt x="4020" y="2711"/>
                    </a:lnTo>
                    <a:lnTo>
                      <a:pt x="4016" y="2789"/>
                    </a:lnTo>
                    <a:lnTo>
                      <a:pt x="4011" y="2867"/>
                    </a:lnTo>
                    <a:lnTo>
                      <a:pt x="4005" y="2946"/>
                    </a:lnTo>
                    <a:lnTo>
                      <a:pt x="4000" y="3024"/>
                    </a:lnTo>
                    <a:lnTo>
                      <a:pt x="3995" y="3102"/>
                    </a:lnTo>
                    <a:lnTo>
                      <a:pt x="3992" y="3179"/>
                    </a:lnTo>
                    <a:lnTo>
                      <a:pt x="3991" y="3256"/>
                    </a:lnTo>
                    <a:lnTo>
                      <a:pt x="3991" y="3295"/>
                    </a:lnTo>
                    <a:lnTo>
                      <a:pt x="3988" y="3333"/>
                    </a:lnTo>
                    <a:lnTo>
                      <a:pt x="3985" y="3372"/>
                    </a:lnTo>
                    <a:lnTo>
                      <a:pt x="3981" y="3410"/>
                    </a:lnTo>
                    <a:lnTo>
                      <a:pt x="3978" y="3448"/>
                    </a:lnTo>
                    <a:lnTo>
                      <a:pt x="3974" y="3485"/>
                    </a:lnTo>
                    <a:lnTo>
                      <a:pt x="3971" y="3522"/>
                    </a:lnTo>
                    <a:lnTo>
                      <a:pt x="3969" y="3558"/>
                    </a:lnTo>
                    <a:lnTo>
                      <a:pt x="3957" y="3529"/>
                    </a:lnTo>
                    <a:lnTo>
                      <a:pt x="3944" y="3499"/>
                    </a:lnTo>
                    <a:lnTo>
                      <a:pt x="3931" y="3471"/>
                    </a:lnTo>
                    <a:lnTo>
                      <a:pt x="3917" y="3443"/>
                    </a:lnTo>
                    <a:lnTo>
                      <a:pt x="3902" y="3415"/>
                    </a:lnTo>
                    <a:lnTo>
                      <a:pt x="3887" y="3387"/>
                    </a:lnTo>
                    <a:lnTo>
                      <a:pt x="3871" y="3362"/>
                    </a:lnTo>
                    <a:lnTo>
                      <a:pt x="3854" y="3336"/>
                    </a:lnTo>
                    <a:lnTo>
                      <a:pt x="3835" y="3310"/>
                    </a:lnTo>
                    <a:lnTo>
                      <a:pt x="3817" y="3287"/>
                    </a:lnTo>
                    <a:lnTo>
                      <a:pt x="3796" y="3263"/>
                    </a:lnTo>
                    <a:lnTo>
                      <a:pt x="3775" y="3241"/>
                    </a:lnTo>
                    <a:lnTo>
                      <a:pt x="3751" y="3221"/>
                    </a:lnTo>
                    <a:lnTo>
                      <a:pt x="3726" y="3200"/>
                    </a:lnTo>
                    <a:lnTo>
                      <a:pt x="3701" y="3183"/>
                    </a:lnTo>
                    <a:lnTo>
                      <a:pt x="3673" y="3165"/>
                    </a:lnTo>
                    <a:lnTo>
                      <a:pt x="3663" y="3160"/>
                    </a:lnTo>
                    <a:lnTo>
                      <a:pt x="3653" y="3155"/>
                    </a:lnTo>
                    <a:lnTo>
                      <a:pt x="3645" y="3148"/>
                    </a:lnTo>
                    <a:lnTo>
                      <a:pt x="3638" y="3141"/>
                    </a:lnTo>
                    <a:lnTo>
                      <a:pt x="3630" y="3132"/>
                    </a:lnTo>
                    <a:lnTo>
                      <a:pt x="3623" y="3122"/>
                    </a:lnTo>
                    <a:lnTo>
                      <a:pt x="3617" y="3112"/>
                    </a:lnTo>
                    <a:lnTo>
                      <a:pt x="3611" y="3102"/>
                    </a:lnTo>
                    <a:lnTo>
                      <a:pt x="3606" y="3089"/>
                    </a:lnTo>
                    <a:lnTo>
                      <a:pt x="3601" y="3077"/>
                    </a:lnTo>
                    <a:lnTo>
                      <a:pt x="3597" y="3064"/>
                    </a:lnTo>
                    <a:lnTo>
                      <a:pt x="3593" y="3050"/>
                    </a:lnTo>
                    <a:lnTo>
                      <a:pt x="3585" y="3022"/>
                    </a:lnTo>
                    <a:lnTo>
                      <a:pt x="3580" y="2991"/>
                    </a:lnTo>
                    <a:lnTo>
                      <a:pt x="3575" y="2958"/>
                    </a:lnTo>
                    <a:lnTo>
                      <a:pt x="3572" y="2924"/>
                    </a:lnTo>
                    <a:lnTo>
                      <a:pt x="3570" y="2890"/>
                    </a:lnTo>
                    <a:lnTo>
                      <a:pt x="3568" y="2854"/>
                    </a:lnTo>
                    <a:lnTo>
                      <a:pt x="3567" y="2783"/>
                    </a:lnTo>
                    <a:lnTo>
                      <a:pt x="3567" y="2714"/>
                    </a:lnTo>
                    <a:lnTo>
                      <a:pt x="3550" y="2680"/>
                    </a:lnTo>
                    <a:lnTo>
                      <a:pt x="3534" y="2649"/>
                    </a:lnTo>
                    <a:lnTo>
                      <a:pt x="3515" y="2618"/>
                    </a:lnTo>
                    <a:lnTo>
                      <a:pt x="3495" y="2588"/>
                    </a:lnTo>
                    <a:lnTo>
                      <a:pt x="3474" y="2559"/>
                    </a:lnTo>
                    <a:lnTo>
                      <a:pt x="3452" y="2532"/>
                    </a:lnTo>
                    <a:lnTo>
                      <a:pt x="3428" y="2505"/>
                    </a:lnTo>
                    <a:lnTo>
                      <a:pt x="3404" y="2478"/>
                    </a:lnTo>
                    <a:lnTo>
                      <a:pt x="3379" y="2452"/>
                    </a:lnTo>
                    <a:lnTo>
                      <a:pt x="3353" y="2428"/>
                    </a:lnTo>
                    <a:lnTo>
                      <a:pt x="3325" y="2403"/>
                    </a:lnTo>
                    <a:lnTo>
                      <a:pt x="3298" y="2379"/>
                    </a:lnTo>
                    <a:lnTo>
                      <a:pt x="3241" y="2332"/>
                    </a:lnTo>
                    <a:lnTo>
                      <a:pt x="3182" y="2285"/>
                    </a:lnTo>
                    <a:lnTo>
                      <a:pt x="3122" y="2239"/>
                    </a:lnTo>
                    <a:lnTo>
                      <a:pt x="3061" y="2191"/>
                    </a:lnTo>
                    <a:lnTo>
                      <a:pt x="3030" y="2167"/>
                    </a:lnTo>
                    <a:lnTo>
                      <a:pt x="3000" y="2142"/>
                    </a:lnTo>
                    <a:lnTo>
                      <a:pt x="2969" y="2117"/>
                    </a:lnTo>
                    <a:lnTo>
                      <a:pt x="2940" y="2092"/>
                    </a:lnTo>
                    <a:lnTo>
                      <a:pt x="2910" y="2066"/>
                    </a:lnTo>
                    <a:lnTo>
                      <a:pt x="2881" y="2038"/>
                    </a:lnTo>
                    <a:lnTo>
                      <a:pt x="2852" y="2011"/>
                    </a:lnTo>
                    <a:lnTo>
                      <a:pt x="2823" y="1982"/>
                    </a:lnTo>
                    <a:lnTo>
                      <a:pt x="2796" y="1952"/>
                    </a:lnTo>
                    <a:lnTo>
                      <a:pt x="2769" y="1921"/>
                    </a:lnTo>
                    <a:lnTo>
                      <a:pt x="2743" y="1889"/>
                    </a:lnTo>
                    <a:lnTo>
                      <a:pt x="2718" y="1857"/>
                    </a:lnTo>
                    <a:lnTo>
                      <a:pt x="2688" y="1823"/>
                    </a:lnTo>
                    <a:lnTo>
                      <a:pt x="2656" y="1789"/>
                    </a:lnTo>
                    <a:lnTo>
                      <a:pt x="2623" y="1755"/>
                    </a:lnTo>
                    <a:lnTo>
                      <a:pt x="2588" y="1722"/>
                    </a:lnTo>
                    <a:lnTo>
                      <a:pt x="2553" y="1690"/>
                    </a:lnTo>
                    <a:lnTo>
                      <a:pt x="2516" y="1658"/>
                    </a:lnTo>
                    <a:lnTo>
                      <a:pt x="2478" y="1626"/>
                    </a:lnTo>
                    <a:lnTo>
                      <a:pt x="2439" y="1597"/>
                    </a:lnTo>
                    <a:lnTo>
                      <a:pt x="2399" y="1568"/>
                    </a:lnTo>
                    <a:lnTo>
                      <a:pt x="2357" y="1540"/>
                    </a:lnTo>
                    <a:lnTo>
                      <a:pt x="2314" y="1513"/>
                    </a:lnTo>
                    <a:lnTo>
                      <a:pt x="2270" y="1488"/>
                    </a:lnTo>
                    <a:lnTo>
                      <a:pt x="2225" y="1464"/>
                    </a:lnTo>
                    <a:lnTo>
                      <a:pt x="2178" y="1442"/>
                    </a:lnTo>
                    <a:lnTo>
                      <a:pt x="2154" y="1432"/>
                    </a:lnTo>
                    <a:lnTo>
                      <a:pt x="2130" y="1423"/>
                    </a:lnTo>
                    <a:lnTo>
                      <a:pt x="2106" y="1414"/>
                    </a:lnTo>
                    <a:lnTo>
                      <a:pt x="2081" y="1404"/>
                    </a:lnTo>
                    <a:lnTo>
                      <a:pt x="2082" y="1421"/>
                    </a:lnTo>
                    <a:lnTo>
                      <a:pt x="2083" y="1436"/>
                    </a:lnTo>
                    <a:lnTo>
                      <a:pt x="2086" y="1451"/>
                    </a:lnTo>
                    <a:lnTo>
                      <a:pt x="2090" y="1465"/>
                    </a:lnTo>
                    <a:lnTo>
                      <a:pt x="2095" y="1477"/>
                    </a:lnTo>
                    <a:lnTo>
                      <a:pt x="2101" y="1490"/>
                    </a:lnTo>
                    <a:lnTo>
                      <a:pt x="2107" y="1501"/>
                    </a:lnTo>
                    <a:lnTo>
                      <a:pt x="2114" y="1512"/>
                    </a:lnTo>
                    <a:lnTo>
                      <a:pt x="2122" y="1523"/>
                    </a:lnTo>
                    <a:lnTo>
                      <a:pt x="2130" y="1532"/>
                    </a:lnTo>
                    <a:lnTo>
                      <a:pt x="2139" y="1541"/>
                    </a:lnTo>
                    <a:lnTo>
                      <a:pt x="2148" y="1550"/>
                    </a:lnTo>
                    <a:lnTo>
                      <a:pt x="2167" y="1568"/>
                    </a:lnTo>
                    <a:lnTo>
                      <a:pt x="2187" y="1585"/>
                    </a:lnTo>
                    <a:lnTo>
                      <a:pt x="2187" y="1603"/>
                    </a:lnTo>
                    <a:lnTo>
                      <a:pt x="2185" y="1621"/>
                    </a:lnTo>
                    <a:lnTo>
                      <a:pt x="2183" y="1641"/>
                    </a:lnTo>
                    <a:lnTo>
                      <a:pt x="2180" y="1660"/>
                    </a:lnTo>
                    <a:lnTo>
                      <a:pt x="2174" y="1701"/>
                    </a:lnTo>
                    <a:lnTo>
                      <a:pt x="2167" y="1743"/>
                    </a:lnTo>
                    <a:lnTo>
                      <a:pt x="2165" y="1764"/>
                    </a:lnTo>
                    <a:lnTo>
                      <a:pt x="2164" y="1786"/>
                    </a:lnTo>
                    <a:lnTo>
                      <a:pt x="2163" y="1806"/>
                    </a:lnTo>
                    <a:lnTo>
                      <a:pt x="2164" y="1827"/>
                    </a:lnTo>
                    <a:lnTo>
                      <a:pt x="2167" y="1846"/>
                    </a:lnTo>
                    <a:lnTo>
                      <a:pt x="2172" y="1866"/>
                    </a:lnTo>
                    <a:lnTo>
                      <a:pt x="2175" y="1875"/>
                    </a:lnTo>
                    <a:lnTo>
                      <a:pt x="2179" y="1884"/>
                    </a:lnTo>
                    <a:lnTo>
                      <a:pt x="2183" y="1892"/>
                    </a:lnTo>
                    <a:lnTo>
                      <a:pt x="2187" y="1902"/>
                    </a:lnTo>
                    <a:lnTo>
                      <a:pt x="2266" y="1984"/>
                    </a:lnTo>
                    <a:lnTo>
                      <a:pt x="2345" y="2064"/>
                    </a:lnTo>
                    <a:lnTo>
                      <a:pt x="2423" y="2141"/>
                    </a:lnTo>
                    <a:lnTo>
                      <a:pt x="2499" y="2217"/>
                    </a:lnTo>
                    <a:lnTo>
                      <a:pt x="2536" y="2255"/>
                    </a:lnTo>
                    <a:lnTo>
                      <a:pt x="2573" y="2294"/>
                    </a:lnTo>
                    <a:lnTo>
                      <a:pt x="2608" y="2332"/>
                    </a:lnTo>
                    <a:lnTo>
                      <a:pt x="2643" y="2371"/>
                    </a:lnTo>
                    <a:lnTo>
                      <a:pt x="2676" y="2410"/>
                    </a:lnTo>
                    <a:lnTo>
                      <a:pt x="2708" y="2450"/>
                    </a:lnTo>
                    <a:lnTo>
                      <a:pt x="2740" y="2491"/>
                    </a:lnTo>
                    <a:lnTo>
                      <a:pt x="2771" y="2534"/>
                    </a:lnTo>
                    <a:lnTo>
                      <a:pt x="2781" y="2534"/>
                    </a:lnTo>
                    <a:lnTo>
                      <a:pt x="2793" y="2536"/>
                    </a:lnTo>
                    <a:lnTo>
                      <a:pt x="2806" y="2538"/>
                    </a:lnTo>
                    <a:lnTo>
                      <a:pt x="2819" y="2541"/>
                    </a:lnTo>
                    <a:lnTo>
                      <a:pt x="2847" y="2548"/>
                    </a:lnTo>
                    <a:lnTo>
                      <a:pt x="2877" y="2556"/>
                    </a:lnTo>
                    <a:lnTo>
                      <a:pt x="2907" y="2564"/>
                    </a:lnTo>
                    <a:lnTo>
                      <a:pt x="2935" y="2572"/>
                    </a:lnTo>
                    <a:lnTo>
                      <a:pt x="2948" y="2575"/>
                    </a:lnTo>
                    <a:lnTo>
                      <a:pt x="2961" y="2577"/>
                    </a:lnTo>
                    <a:lnTo>
                      <a:pt x="2973" y="2578"/>
                    </a:lnTo>
                    <a:lnTo>
                      <a:pt x="2983" y="2579"/>
                    </a:lnTo>
                    <a:lnTo>
                      <a:pt x="3013" y="2596"/>
                    </a:lnTo>
                    <a:lnTo>
                      <a:pt x="3040" y="2614"/>
                    </a:lnTo>
                    <a:lnTo>
                      <a:pt x="3067" y="2633"/>
                    </a:lnTo>
                    <a:lnTo>
                      <a:pt x="3093" y="2653"/>
                    </a:lnTo>
                    <a:lnTo>
                      <a:pt x="3118" y="2672"/>
                    </a:lnTo>
                    <a:lnTo>
                      <a:pt x="3141" y="2693"/>
                    </a:lnTo>
                    <a:lnTo>
                      <a:pt x="3164" y="2714"/>
                    </a:lnTo>
                    <a:lnTo>
                      <a:pt x="3185" y="2737"/>
                    </a:lnTo>
                    <a:lnTo>
                      <a:pt x="3206" y="2760"/>
                    </a:lnTo>
                    <a:lnTo>
                      <a:pt x="3226" y="2782"/>
                    </a:lnTo>
                    <a:lnTo>
                      <a:pt x="3245" y="2806"/>
                    </a:lnTo>
                    <a:lnTo>
                      <a:pt x="3263" y="2829"/>
                    </a:lnTo>
                    <a:lnTo>
                      <a:pt x="3280" y="2854"/>
                    </a:lnTo>
                    <a:lnTo>
                      <a:pt x="3296" y="2879"/>
                    </a:lnTo>
                    <a:lnTo>
                      <a:pt x="3313" y="2903"/>
                    </a:lnTo>
                    <a:lnTo>
                      <a:pt x="3327" y="2928"/>
                    </a:lnTo>
                    <a:lnTo>
                      <a:pt x="3343" y="2954"/>
                    </a:lnTo>
                    <a:lnTo>
                      <a:pt x="3356" y="2979"/>
                    </a:lnTo>
                    <a:lnTo>
                      <a:pt x="3369" y="3006"/>
                    </a:lnTo>
                    <a:lnTo>
                      <a:pt x="3383" y="3032"/>
                    </a:lnTo>
                    <a:lnTo>
                      <a:pt x="3408" y="3084"/>
                    </a:lnTo>
                    <a:lnTo>
                      <a:pt x="3430" y="3138"/>
                    </a:lnTo>
                    <a:lnTo>
                      <a:pt x="3453" y="3190"/>
                    </a:lnTo>
                    <a:lnTo>
                      <a:pt x="3473" y="3242"/>
                    </a:lnTo>
                    <a:lnTo>
                      <a:pt x="3494" y="3295"/>
                    </a:lnTo>
                    <a:lnTo>
                      <a:pt x="3513" y="3346"/>
                    </a:lnTo>
                    <a:lnTo>
                      <a:pt x="3541" y="3413"/>
                    </a:lnTo>
                    <a:lnTo>
                      <a:pt x="3566" y="3481"/>
                    </a:lnTo>
                    <a:lnTo>
                      <a:pt x="3589" y="3550"/>
                    </a:lnTo>
                    <a:lnTo>
                      <a:pt x="3608" y="3618"/>
                    </a:lnTo>
                    <a:lnTo>
                      <a:pt x="3626" y="3688"/>
                    </a:lnTo>
                    <a:lnTo>
                      <a:pt x="3641" y="3758"/>
                    </a:lnTo>
                    <a:lnTo>
                      <a:pt x="3654" y="3828"/>
                    </a:lnTo>
                    <a:lnTo>
                      <a:pt x="3666" y="3899"/>
                    </a:lnTo>
                    <a:lnTo>
                      <a:pt x="3676" y="3970"/>
                    </a:lnTo>
                    <a:lnTo>
                      <a:pt x="3683" y="4042"/>
                    </a:lnTo>
                    <a:lnTo>
                      <a:pt x="3689" y="4114"/>
                    </a:lnTo>
                    <a:lnTo>
                      <a:pt x="3693" y="4186"/>
                    </a:lnTo>
                    <a:lnTo>
                      <a:pt x="3696" y="4258"/>
                    </a:lnTo>
                    <a:lnTo>
                      <a:pt x="3699" y="4330"/>
                    </a:lnTo>
                    <a:lnTo>
                      <a:pt x="3700" y="4403"/>
                    </a:lnTo>
                    <a:lnTo>
                      <a:pt x="3700" y="4477"/>
                    </a:lnTo>
                    <a:lnTo>
                      <a:pt x="3699" y="4550"/>
                    </a:lnTo>
                    <a:lnTo>
                      <a:pt x="3696" y="4624"/>
                    </a:lnTo>
                    <a:lnTo>
                      <a:pt x="3693" y="4698"/>
                    </a:lnTo>
                    <a:lnTo>
                      <a:pt x="3690" y="4772"/>
                    </a:lnTo>
                    <a:lnTo>
                      <a:pt x="3682" y="4921"/>
                    </a:lnTo>
                    <a:lnTo>
                      <a:pt x="3674" y="5071"/>
                    </a:lnTo>
                    <a:lnTo>
                      <a:pt x="3666" y="5220"/>
                    </a:lnTo>
                    <a:lnTo>
                      <a:pt x="3658" y="5370"/>
                    </a:lnTo>
                    <a:lnTo>
                      <a:pt x="3655" y="5446"/>
                    </a:lnTo>
                    <a:lnTo>
                      <a:pt x="3653" y="5521"/>
                    </a:lnTo>
                    <a:lnTo>
                      <a:pt x="3651" y="5596"/>
                    </a:lnTo>
                    <a:lnTo>
                      <a:pt x="3650" y="5670"/>
                    </a:lnTo>
                    <a:lnTo>
                      <a:pt x="3633" y="5686"/>
                    </a:lnTo>
                    <a:lnTo>
                      <a:pt x="3615" y="5700"/>
                    </a:lnTo>
                    <a:lnTo>
                      <a:pt x="3597" y="5714"/>
                    </a:lnTo>
                    <a:lnTo>
                      <a:pt x="3578" y="5729"/>
                    </a:lnTo>
                    <a:lnTo>
                      <a:pt x="3580" y="5702"/>
                    </a:lnTo>
                    <a:lnTo>
                      <a:pt x="3581" y="5673"/>
                    </a:lnTo>
                    <a:lnTo>
                      <a:pt x="3582" y="5646"/>
                    </a:lnTo>
                    <a:lnTo>
                      <a:pt x="3582" y="5616"/>
                    </a:lnTo>
                    <a:lnTo>
                      <a:pt x="3581" y="5587"/>
                    </a:lnTo>
                    <a:lnTo>
                      <a:pt x="3579" y="5557"/>
                    </a:lnTo>
                    <a:lnTo>
                      <a:pt x="3576" y="5527"/>
                    </a:lnTo>
                    <a:lnTo>
                      <a:pt x="3574" y="5498"/>
                    </a:lnTo>
                    <a:lnTo>
                      <a:pt x="3570" y="5468"/>
                    </a:lnTo>
                    <a:lnTo>
                      <a:pt x="3566" y="5438"/>
                    </a:lnTo>
                    <a:lnTo>
                      <a:pt x="3561" y="5408"/>
                    </a:lnTo>
                    <a:lnTo>
                      <a:pt x="3555" y="5378"/>
                    </a:lnTo>
                    <a:lnTo>
                      <a:pt x="3548" y="5349"/>
                    </a:lnTo>
                    <a:lnTo>
                      <a:pt x="3542" y="5319"/>
                    </a:lnTo>
                    <a:lnTo>
                      <a:pt x="3535" y="5290"/>
                    </a:lnTo>
                    <a:lnTo>
                      <a:pt x="3527" y="5260"/>
                    </a:lnTo>
                    <a:lnTo>
                      <a:pt x="3519" y="5233"/>
                    </a:lnTo>
                    <a:lnTo>
                      <a:pt x="3510" y="5204"/>
                    </a:lnTo>
                    <a:lnTo>
                      <a:pt x="3501" y="5177"/>
                    </a:lnTo>
                    <a:lnTo>
                      <a:pt x="3491" y="5149"/>
                    </a:lnTo>
                    <a:lnTo>
                      <a:pt x="3481" y="5123"/>
                    </a:lnTo>
                    <a:lnTo>
                      <a:pt x="3470" y="5097"/>
                    </a:lnTo>
                    <a:lnTo>
                      <a:pt x="3459" y="5072"/>
                    </a:lnTo>
                    <a:lnTo>
                      <a:pt x="3448" y="5048"/>
                    </a:lnTo>
                    <a:lnTo>
                      <a:pt x="3436" y="5025"/>
                    </a:lnTo>
                    <a:lnTo>
                      <a:pt x="3424" y="5002"/>
                    </a:lnTo>
                    <a:lnTo>
                      <a:pt x="3412" y="4981"/>
                    </a:lnTo>
                    <a:lnTo>
                      <a:pt x="3399" y="4960"/>
                    </a:lnTo>
                    <a:lnTo>
                      <a:pt x="3386" y="4941"/>
                    </a:lnTo>
                    <a:lnTo>
                      <a:pt x="3373" y="4922"/>
                    </a:lnTo>
                    <a:lnTo>
                      <a:pt x="3359" y="4905"/>
                    </a:lnTo>
                    <a:lnTo>
                      <a:pt x="3346" y="4889"/>
                    </a:lnTo>
                    <a:lnTo>
                      <a:pt x="3337" y="5017"/>
                    </a:lnTo>
                    <a:lnTo>
                      <a:pt x="3329" y="5122"/>
                    </a:lnTo>
                    <a:lnTo>
                      <a:pt x="3326" y="5145"/>
                    </a:lnTo>
                    <a:lnTo>
                      <a:pt x="3324" y="5167"/>
                    </a:lnTo>
                    <a:lnTo>
                      <a:pt x="3321" y="5188"/>
                    </a:lnTo>
                    <a:lnTo>
                      <a:pt x="3318" y="5208"/>
                    </a:lnTo>
                    <a:lnTo>
                      <a:pt x="3313" y="5226"/>
                    </a:lnTo>
                    <a:lnTo>
                      <a:pt x="3309" y="5244"/>
                    </a:lnTo>
                    <a:lnTo>
                      <a:pt x="3303" y="5261"/>
                    </a:lnTo>
                    <a:lnTo>
                      <a:pt x="3296" y="5278"/>
                    </a:lnTo>
                    <a:lnTo>
                      <a:pt x="3289" y="5293"/>
                    </a:lnTo>
                    <a:lnTo>
                      <a:pt x="3281" y="5308"/>
                    </a:lnTo>
                    <a:lnTo>
                      <a:pt x="3271" y="5322"/>
                    </a:lnTo>
                    <a:lnTo>
                      <a:pt x="3260" y="5334"/>
                    </a:lnTo>
                    <a:lnTo>
                      <a:pt x="3248" y="5348"/>
                    </a:lnTo>
                    <a:lnTo>
                      <a:pt x="3235" y="5360"/>
                    </a:lnTo>
                    <a:lnTo>
                      <a:pt x="3219" y="5372"/>
                    </a:lnTo>
                    <a:lnTo>
                      <a:pt x="3203" y="5384"/>
                    </a:lnTo>
                    <a:lnTo>
                      <a:pt x="3185" y="5394"/>
                    </a:lnTo>
                    <a:lnTo>
                      <a:pt x="3166" y="5405"/>
                    </a:lnTo>
                    <a:lnTo>
                      <a:pt x="3144" y="5415"/>
                    </a:lnTo>
                    <a:lnTo>
                      <a:pt x="3121" y="5426"/>
                    </a:lnTo>
                    <a:lnTo>
                      <a:pt x="3095" y="5436"/>
                    </a:lnTo>
                    <a:lnTo>
                      <a:pt x="3067" y="5446"/>
                    </a:lnTo>
                    <a:lnTo>
                      <a:pt x="3037" y="5457"/>
                    </a:lnTo>
                    <a:lnTo>
                      <a:pt x="3005" y="5467"/>
                    </a:lnTo>
                    <a:lnTo>
                      <a:pt x="2986" y="5473"/>
                    </a:lnTo>
                    <a:lnTo>
                      <a:pt x="2966" y="5477"/>
                    </a:lnTo>
                    <a:lnTo>
                      <a:pt x="2946" y="5482"/>
                    </a:lnTo>
                    <a:lnTo>
                      <a:pt x="2923" y="5486"/>
                    </a:lnTo>
                    <a:lnTo>
                      <a:pt x="2878" y="5494"/>
                    </a:lnTo>
                    <a:lnTo>
                      <a:pt x="2832" y="5499"/>
                    </a:lnTo>
                    <a:lnTo>
                      <a:pt x="2782" y="5505"/>
                    </a:lnTo>
                    <a:lnTo>
                      <a:pt x="2733" y="5510"/>
                    </a:lnTo>
                    <a:lnTo>
                      <a:pt x="2684" y="5516"/>
                    </a:lnTo>
                    <a:lnTo>
                      <a:pt x="2635" y="5523"/>
                    </a:lnTo>
                    <a:lnTo>
                      <a:pt x="2639" y="5501"/>
                    </a:lnTo>
                    <a:lnTo>
                      <a:pt x="2643" y="5477"/>
                    </a:lnTo>
                    <a:lnTo>
                      <a:pt x="2645" y="5454"/>
                    </a:lnTo>
                    <a:lnTo>
                      <a:pt x="2646" y="5432"/>
                    </a:lnTo>
                    <a:lnTo>
                      <a:pt x="2646" y="5409"/>
                    </a:lnTo>
                    <a:lnTo>
                      <a:pt x="2645" y="5387"/>
                    </a:lnTo>
                    <a:lnTo>
                      <a:pt x="2643" y="5364"/>
                    </a:lnTo>
                    <a:lnTo>
                      <a:pt x="2638" y="5342"/>
                    </a:lnTo>
                    <a:lnTo>
                      <a:pt x="2633" y="5321"/>
                    </a:lnTo>
                    <a:lnTo>
                      <a:pt x="2627" y="5300"/>
                    </a:lnTo>
                    <a:lnTo>
                      <a:pt x="2620" y="5281"/>
                    </a:lnTo>
                    <a:lnTo>
                      <a:pt x="2611" y="5262"/>
                    </a:lnTo>
                    <a:lnTo>
                      <a:pt x="2599" y="5244"/>
                    </a:lnTo>
                    <a:lnTo>
                      <a:pt x="2588" y="5227"/>
                    </a:lnTo>
                    <a:lnTo>
                      <a:pt x="2574" y="5212"/>
                    </a:lnTo>
                    <a:lnTo>
                      <a:pt x="2558" y="5197"/>
                    </a:lnTo>
                    <a:lnTo>
                      <a:pt x="2541" y="5173"/>
                    </a:lnTo>
                    <a:lnTo>
                      <a:pt x="2523" y="5148"/>
                    </a:lnTo>
                    <a:lnTo>
                      <a:pt x="2507" y="5124"/>
                    </a:lnTo>
                    <a:lnTo>
                      <a:pt x="2491" y="5098"/>
                    </a:lnTo>
                    <a:lnTo>
                      <a:pt x="2476" y="5071"/>
                    </a:lnTo>
                    <a:lnTo>
                      <a:pt x="2463" y="5044"/>
                    </a:lnTo>
                    <a:lnTo>
                      <a:pt x="2450" y="5016"/>
                    </a:lnTo>
                    <a:lnTo>
                      <a:pt x="2439" y="4988"/>
                    </a:lnTo>
                    <a:lnTo>
                      <a:pt x="2429" y="4959"/>
                    </a:lnTo>
                    <a:lnTo>
                      <a:pt x="2420" y="4930"/>
                    </a:lnTo>
                    <a:lnTo>
                      <a:pt x="2413" y="4901"/>
                    </a:lnTo>
                    <a:lnTo>
                      <a:pt x="2407" y="4871"/>
                    </a:lnTo>
                    <a:lnTo>
                      <a:pt x="2404" y="4841"/>
                    </a:lnTo>
                    <a:lnTo>
                      <a:pt x="2402" y="4811"/>
                    </a:lnTo>
                    <a:lnTo>
                      <a:pt x="2402" y="4782"/>
                    </a:lnTo>
                    <a:lnTo>
                      <a:pt x="2403" y="4752"/>
                    </a:lnTo>
                    <a:lnTo>
                      <a:pt x="2449" y="4765"/>
                    </a:lnTo>
                    <a:lnTo>
                      <a:pt x="2500" y="4779"/>
                    </a:lnTo>
                    <a:lnTo>
                      <a:pt x="2554" y="4794"/>
                    </a:lnTo>
                    <a:lnTo>
                      <a:pt x="2612" y="4807"/>
                    </a:lnTo>
                    <a:lnTo>
                      <a:pt x="2640" y="4813"/>
                    </a:lnTo>
                    <a:lnTo>
                      <a:pt x="2670" y="4819"/>
                    </a:lnTo>
                    <a:lnTo>
                      <a:pt x="2699" y="4824"/>
                    </a:lnTo>
                    <a:lnTo>
                      <a:pt x="2729" y="4828"/>
                    </a:lnTo>
                    <a:lnTo>
                      <a:pt x="2759" y="4831"/>
                    </a:lnTo>
                    <a:lnTo>
                      <a:pt x="2787" y="4833"/>
                    </a:lnTo>
                    <a:lnTo>
                      <a:pt x="2816" y="4834"/>
                    </a:lnTo>
                    <a:lnTo>
                      <a:pt x="2845" y="4834"/>
                    </a:lnTo>
                    <a:lnTo>
                      <a:pt x="2872" y="4832"/>
                    </a:lnTo>
                    <a:lnTo>
                      <a:pt x="2900" y="4829"/>
                    </a:lnTo>
                    <a:lnTo>
                      <a:pt x="2925" y="4824"/>
                    </a:lnTo>
                    <a:lnTo>
                      <a:pt x="2950" y="4817"/>
                    </a:lnTo>
                    <a:lnTo>
                      <a:pt x="2974" y="4809"/>
                    </a:lnTo>
                    <a:lnTo>
                      <a:pt x="2995" y="4799"/>
                    </a:lnTo>
                    <a:lnTo>
                      <a:pt x="3016" y="4786"/>
                    </a:lnTo>
                    <a:lnTo>
                      <a:pt x="3035" y="4771"/>
                    </a:lnTo>
                    <a:lnTo>
                      <a:pt x="3053" y="4755"/>
                    </a:lnTo>
                    <a:lnTo>
                      <a:pt x="3068" y="4735"/>
                    </a:lnTo>
                    <a:lnTo>
                      <a:pt x="3083" y="4713"/>
                    </a:lnTo>
                    <a:lnTo>
                      <a:pt x="3094" y="4688"/>
                    </a:lnTo>
                    <a:lnTo>
                      <a:pt x="3103" y="4661"/>
                    </a:lnTo>
                    <a:lnTo>
                      <a:pt x="3109" y="4630"/>
                    </a:lnTo>
                    <a:lnTo>
                      <a:pt x="3114" y="4598"/>
                    </a:lnTo>
                    <a:lnTo>
                      <a:pt x="3116" y="4561"/>
                    </a:lnTo>
                    <a:lnTo>
                      <a:pt x="3116" y="4536"/>
                    </a:lnTo>
                    <a:lnTo>
                      <a:pt x="3113" y="4511"/>
                    </a:lnTo>
                    <a:lnTo>
                      <a:pt x="3110" y="4488"/>
                    </a:lnTo>
                    <a:lnTo>
                      <a:pt x="3105" y="4464"/>
                    </a:lnTo>
                    <a:lnTo>
                      <a:pt x="3100" y="4441"/>
                    </a:lnTo>
                    <a:lnTo>
                      <a:pt x="3093" y="4420"/>
                    </a:lnTo>
                    <a:lnTo>
                      <a:pt x="3086" y="4399"/>
                    </a:lnTo>
                    <a:lnTo>
                      <a:pt x="3076" y="4378"/>
                    </a:lnTo>
                    <a:lnTo>
                      <a:pt x="3067" y="4358"/>
                    </a:lnTo>
                    <a:lnTo>
                      <a:pt x="3057" y="4339"/>
                    </a:lnTo>
                    <a:lnTo>
                      <a:pt x="3047" y="4319"/>
                    </a:lnTo>
                    <a:lnTo>
                      <a:pt x="3034" y="4300"/>
                    </a:lnTo>
                    <a:lnTo>
                      <a:pt x="3011" y="4263"/>
                    </a:lnTo>
                    <a:lnTo>
                      <a:pt x="2985" y="4226"/>
                    </a:lnTo>
                    <a:lnTo>
                      <a:pt x="2958" y="4190"/>
                    </a:lnTo>
                    <a:lnTo>
                      <a:pt x="2931" y="4154"/>
                    </a:lnTo>
                    <a:lnTo>
                      <a:pt x="2906" y="4118"/>
                    </a:lnTo>
                    <a:lnTo>
                      <a:pt x="2880" y="4080"/>
                    </a:lnTo>
                    <a:lnTo>
                      <a:pt x="2869" y="4061"/>
                    </a:lnTo>
                    <a:lnTo>
                      <a:pt x="2857" y="4042"/>
                    </a:lnTo>
                    <a:lnTo>
                      <a:pt x="2847" y="4022"/>
                    </a:lnTo>
                    <a:lnTo>
                      <a:pt x="2837" y="4003"/>
                    </a:lnTo>
                    <a:lnTo>
                      <a:pt x="2828" y="3982"/>
                    </a:lnTo>
                    <a:lnTo>
                      <a:pt x="2819" y="3962"/>
                    </a:lnTo>
                    <a:lnTo>
                      <a:pt x="2812" y="3940"/>
                    </a:lnTo>
                    <a:lnTo>
                      <a:pt x="2806" y="3917"/>
                    </a:lnTo>
                    <a:lnTo>
                      <a:pt x="2803" y="3903"/>
                    </a:lnTo>
                    <a:lnTo>
                      <a:pt x="2801" y="3888"/>
                    </a:lnTo>
                    <a:lnTo>
                      <a:pt x="2800" y="3871"/>
                    </a:lnTo>
                    <a:lnTo>
                      <a:pt x="2799" y="3856"/>
                    </a:lnTo>
                    <a:lnTo>
                      <a:pt x="2800" y="3839"/>
                    </a:lnTo>
                    <a:lnTo>
                      <a:pt x="2801" y="3823"/>
                    </a:lnTo>
                    <a:lnTo>
                      <a:pt x="2804" y="3807"/>
                    </a:lnTo>
                    <a:lnTo>
                      <a:pt x="2807" y="3789"/>
                    </a:lnTo>
                    <a:lnTo>
                      <a:pt x="2814" y="3755"/>
                    </a:lnTo>
                    <a:lnTo>
                      <a:pt x="2825" y="3720"/>
                    </a:lnTo>
                    <a:lnTo>
                      <a:pt x="2836" y="3684"/>
                    </a:lnTo>
                    <a:lnTo>
                      <a:pt x="2848" y="3649"/>
                    </a:lnTo>
                    <a:lnTo>
                      <a:pt x="2875" y="3577"/>
                    </a:lnTo>
                    <a:lnTo>
                      <a:pt x="2899" y="3507"/>
                    </a:lnTo>
                    <a:lnTo>
                      <a:pt x="2909" y="3472"/>
                    </a:lnTo>
                    <a:lnTo>
                      <a:pt x="2917" y="3438"/>
                    </a:lnTo>
                    <a:lnTo>
                      <a:pt x="2920" y="3420"/>
                    </a:lnTo>
                    <a:lnTo>
                      <a:pt x="2922" y="3404"/>
                    </a:lnTo>
                    <a:lnTo>
                      <a:pt x="2924" y="3387"/>
                    </a:lnTo>
                    <a:lnTo>
                      <a:pt x="2925" y="3371"/>
                    </a:lnTo>
                    <a:lnTo>
                      <a:pt x="2925" y="3346"/>
                    </a:lnTo>
                    <a:lnTo>
                      <a:pt x="2925" y="3321"/>
                    </a:lnTo>
                    <a:lnTo>
                      <a:pt x="2925" y="3295"/>
                    </a:lnTo>
                    <a:lnTo>
                      <a:pt x="2923" y="3269"/>
                    </a:lnTo>
                    <a:lnTo>
                      <a:pt x="2921" y="3243"/>
                    </a:lnTo>
                    <a:lnTo>
                      <a:pt x="2918" y="3218"/>
                    </a:lnTo>
                    <a:lnTo>
                      <a:pt x="2914" y="3193"/>
                    </a:lnTo>
                    <a:lnTo>
                      <a:pt x="2909" y="3167"/>
                    </a:lnTo>
                    <a:lnTo>
                      <a:pt x="2903" y="3143"/>
                    </a:lnTo>
                    <a:lnTo>
                      <a:pt x="2894" y="3119"/>
                    </a:lnTo>
                    <a:lnTo>
                      <a:pt x="2886" y="3096"/>
                    </a:lnTo>
                    <a:lnTo>
                      <a:pt x="2875" y="3073"/>
                    </a:lnTo>
                    <a:lnTo>
                      <a:pt x="2863" y="3050"/>
                    </a:lnTo>
                    <a:lnTo>
                      <a:pt x="2849" y="3030"/>
                    </a:lnTo>
                    <a:lnTo>
                      <a:pt x="2841" y="3020"/>
                    </a:lnTo>
                    <a:lnTo>
                      <a:pt x="2833" y="3010"/>
                    </a:lnTo>
                    <a:lnTo>
                      <a:pt x="2825" y="3000"/>
                    </a:lnTo>
                    <a:lnTo>
                      <a:pt x="2815" y="2991"/>
                    </a:lnTo>
                    <a:lnTo>
                      <a:pt x="2796" y="2973"/>
                    </a:lnTo>
                    <a:lnTo>
                      <a:pt x="2775" y="2957"/>
                    </a:lnTo>
                    <a:lnTo>
                      <a:pt x="2753" y="2940"/>
                    </a:lnTo>
                    <a:lnTo>
                      <a:pt x="2729" y="2926"/>
                    </a:lnTo>
                    <a:lnTo>
                      <a:pt x="2704" y="2912"/>
                    </a:lnTo>
                    <a:lnTo>
                      <a:pt x="2679" y="2898"/>
                    </a:lnTo>
                    <a:lnTo>
                      <a:pt x="2652" y="2887"/>
                    </a:lnTo>
                    <a:lnTo>
                      <a:pt x="2624" y="2876"/>
                    </a:lnTo>
                    <a:lnTo>
                      <a:pt x="2596" y="2865"/>
                    </a:lnTo>
                    <a:lnTo>
                      <a:pt x="2566" y="2856"/>
                    </a:lnTo>
                    <a:lnTo>
                      <a:pt x="2537" y="2848"/>
                    </a:lnTo>
                    <a:lnTo>
                      <a:pt x="2507" y="2841"/>
                    </a:lnTo>
                    <a:lnTo>
                      <a:pt x="2476" y="2834"/>
                    </a:lnTo>
                    <a:lnTo>
                      <a:pt x="2444" y="2828"/>
                    </a:lnTo>
                    <a:lnTo>
                      <a:pt x="2413" y="2824"/>
                    </a:lnTo>
                    <a:lnTo>
                      <a:pt x="2381" y="2820"/>
                    </a:lnTo>
                    <a:lnTo>
                      <a:pt x="2349" y="2818"/>
                    </a:lnTo>
                    <a:lnTo>
                      <a:pt x="2318" y="2816"/>
                    </a:lnTo>
                    <a:lnTo>
                      <a:pt x="2286" y="2816"/>
                    </a:lnTo>
                    <a:lnTo>
                      <a:pt x="2254" y="2816"/>
                    </a:lnTo>
                    <a:lnTo>
                      <a:pt x="2223" y="2817"/>
                    </a:lnTo>
                    <a:lnTo>
                      <a:pt x="2192" y="2819"/>
                    </a:lnTo>
                    <a:lnTo>
                      <a:pt x="2161" y="2822"/>
                    </a:lnTo>
                    <a:lnTo>
                      <a:pt x="2131" y="2826"/>
                    </a:lnTo>
                    <a:lnTo>
                      <a:pt x="2102" y="2832"/>
                    </a:lnTo>
                    <a:lnTo>
                      <a:pt x="2074" y="2838"/>
                    </a:lnTo>
                    <a:lnTo>
                      <a:pt x="2046" y="2845"/>
                    </a:lnTo>
                    <a:lnTo>
                      <a:pt x="2018" y="2853"/>
                    </a:lnTo>
                    <a:lnTo>
                      <a:pt x="1993" y="2862"/>
                    </a:lnTo>
                    <a:lnTo>
                      <a:pt x="1968" y="2872"/>
                    </a:lnTo>
                    <a:lnTo>
                      <a:pt x="1944" y="2883"/>
                    </a:lnTo>
                    <a:lnTo>
                      <a:pt x="1922" y="2894"/>
                    </a:lnTo>
                    <a:lnTo>
                      <a:pt x="1908" y="2903"/>
                    </a:lnTo>
                    <a:lnTo>
                      <a:pt x="1896" y="2914"/>
                    </a:lnTo>
                    <a:lnTo>
                      <a:pt x="1886" y="2926"/>
                    </a:lnTo>
                    <a:lnTo>
                      <a:pt x="1876" y="2938"/>
                    </a:lnTo>
                    <a:lnTo>
                      <a:pt x="1868" y="2952"/>
                    </a:lnTo>
                    <a:lnTo>
                      <a:pt x="1862" y="2967"/>
                    </a:lnTo>
                    <a:lnTo>
                      <a:pt x="1858" y="2983"/>
                    </a:lnTo>
                    <a:lnTo>
                      <a:pt x="1854" y="2999"/>
                    </a:lnTo>
                    <a:lnTo>
                      <a:pt x="1852" y="3016"/>
                    </a:lnTo>
                    <a:lnTo>
                      <a:pt x="1850" y="3034"/>
                    </a:lnTo>
                    <a:lnTo>
                      <a:pt x="1849" y="3053"/>
                    </a:lnTo>
                    <a:lnTo>
                      <a:pt x="1850" y="3072"/>
                    </a:lnTo>
                    <a:lnTo>
                      <a:pt x="1852" y="3112"/>
                    </a:lnTo>
                    <a:lnTo>
                      <a:pt x="1856" y="3154"/>
                    </a:lnTo>
                    <a:lnTo>
                      <a:pt x="1867" y="3240"/>
                    </a:lnTo>
                    <a:lnTo>
                      <a:pt x="1877" y="3327"/>
                    </a:lnTo>
                    <a:lnTo>
                      <a:pt x="1879" y="3347"/>
                    </a:lnTo>
                    <a:lnTo>
                      <a:pt x="1880" y="3368"/>
                    </a:lnTo>
                    <a:lnTo>
                      <a:pt x="1881" y="3388"/>
                    </a:lnTo>
                    <a:lnTo>
                      <a:pt x="1880" y="3408"/>
                    </a:lnTo>
                    <a:lnTo>
                      <a:pt x="1879" y="3427"/>
                    </a:lnTo>
                    <a:lnTo>
                      <a:pt x="1876" y="3446"/>
                    </a:lnTo>
                    <a:lnTo>
                      <a:pt x="1873" y="3464"/>
                    </a:lnTo>
                    <a:lnTo>
                      <a:pt x="1869" y="3482"/>
                    </a:lnTo>
                    <a:lnTo>
                      <a:pt x="1836" y="3483"/>
                    </a:lnTo>
                    <a:lnTo>
                      <a:pt x="1807" y="3485"/>
                    </a:lnTo>
                    <a:lnTo>
                      <a:pt x="1792" y="3487"/>
                    </a:lnTo>
                    <a:lnTo>
                      <a:pt x="1779" y="3489"/>
                    </a:lnTo>
                    <a:lnTo>
                      <a:pt x="1766" y="3492"/>
                    </a:lnTo>
                    <a:lnTo>
                      <a:pt x="1754" y="3496"/>
                    </a:lnTo>
                    <a:lnTo>
                      <a:pt x="1743" y="3499"/>
                    </a:lnTo>
                    <a:lnTo>
                      <a:pt x="1731" y="3504"/>
                    </a:lnTo>
                    <a:lnTo>
                      <a:pt x="1721" y="3509"/>
                    </a:lnTo>
                    <a:lnTo>
                      <a:pt x="1712" y="3514"/>
                    </a:lnTo>
                    <a:lnTo>
                      <a:pt x="1702" y="3520"/>
                    </a:lnTo>
                    <a:lnTo>
                      <a:pt x="1693" y="3526"/>
                    </a:lnTo>
                    <a:lnTo>
                      <a:pt x="1685" y="3533"/>
                    </a:lnTo>
                    <a:lnTo>
                      <a:pt x="1677" y="3540"/>
                    </a:lnTo>
                    <a:lnTo>
                      <a:pt x="1670" y="3548"/>
                    </a:lnTo>
                    <a:lnTo>
                      <a:pt x="1663" y="3556"/>
                    </a:lnTo>
                    <a:lnTo>
                      <a:pt x="1655" y="3565"/>
                    </a:lnTo>
                    <a:lnTo>
                      <a:pt x="1649" y="3574"/>
                    </a:lnTo>
                    <a:lnTo>
                      <a:pt x="1643" y="3584"/>
                    </a:lnTo>
                    <a:lnTo>
                      <a:pt x="1637" y="3594"/>
                    </a:lnTo>
                    <a:lnTo>
                      <a:pt x="1632" y="3605"/>
                    </a:lnTo>
                    <a:lnTo>
                      <a:pt x="1627" y="3616"/>
                    </a:lnTo>
                    <a:lnTo>
                      <a:pt x="1616" y="3641"/>
                    </a:lnTo>
                    <a:lnTo>
                      <a:pt x="1607" y="3667"/>
                    </a:lnTo>
                    <a:lnTo>
                      <a:pt x="1599" y="3696"/>
                    </a:lnTo>
                    <a:lnTo>
                      <a:pt x="1592" y="3726"/>
                    </a:lnTo>
                    <a:lnTo>
                      <a:pt x="1584" y="3760"/>
                    </a:lnTo>
                    <a:lnTo>
                      <a:pt x="1577" y="3794"/>
                    </a:lnTo>
                    <a:lnTo>
                      <a:pt x="1572" y="3828"/>
                    </a:lnTo>
                    <a:lnTo>
                      <a:pt x="1567" y="3862"/>
                    </a:lnTo>
                    <a:lnTo>
                      <a:pt x="1563" y="3897"/>
                    </a:lnTo>
                    <a:lnTo>
                      <a:pt x="1560" y="3932"/>
                    </a:lnTo>
                    <a:lnTo>
                      <a:pt x="1557" y="3967"/>
                    </a:lnTo>
                    <a:lnTo>
                      <a:pt x="1555" y="4001"/>
                    </a:lnTo>
                    <a:lnTo>
                      <a:pt x="1551" y="4071"/>
                    </a:lnTo>
                    <a:lnTo>
                      <a:pt x="1548" y="4140"/>
                    </a:lnTo>
                    <a:lnTo>
                      <a:pt x="1546" y="4210"/>
                    </a:lnTo>
                    <a:lnTo>
                      <a:pt x="1544" y="4279"/>
                    </a:lnTo>
                    <a:lnTo>
                      <a:pt x="1543" y="4337"/>
                    </a:lnTo>
                    <a:lnTo>
                      <a:pt x="1544" y="4398"/>
                    </a:lnTo>
                    <a:lnTo>
                      <a:pt x="1545" y="4462"/>
                    </a:lnTo>
                    <a:lnTo>
                      <a:pt x="1547" y="4528"/>
                    </a:lnTo>
                    <a:lnTo>
                      <a:pt x="1551" y="4596"/>
                    </a:lnTo>
                    <a:lnTo>
                      <a:pt x="1552" y="4664"/>
                    </a:lnTo>
                    <a:lnTo>
                      <a:pt x="1554" y="4733"/>
                    </a:lnTo>
                    <a:lnTo>
                      <a:pt x="1554" y="4803"/>
                    </a:lnTo>
                    <a:lnTo>
                      <a:pt x="1552" y="4872"/>
                    </a:lnTo>
                    <a:lnTo>
                      <a:pt x="1547" y="4941"/>
                    </a:lnTo>
                    <a:lnTo>
                      <a:pt x="1545" y="4975"/>
                    </a:lnTo>
                    <a:lnTo>
                      <a:pt x="1541" y="5009"/>
                    </a:lnTo>
                    <a:lnTo>
                      <a:pt x="1537" y="5041"/>
                    </a:lnTo>
                    <a:lnTo>
                      <a:pt x="1533" y="5073"/>
                    </a:lnTo>
                    <a:lnTo>
                      <a:pt x="1527" y="5106"/>
                    </a:lnTo>
                    <a:lnTo>
                      <a:pt x="1520" y="5137"/>
                    </a:lnTo>
                    <a:lnTo>
                      <a:pt x="1512" y="5168"/>
                    </a:lnTo>
                    <a:lnTo>
                      <a:pt x="1504" y="5198"/>
                    </a:lnTo>
                    <a:lnTo>
                      <a:pt x="1494" y="5226"/>
                    </a:lnTo>
                    <a:lnTo>
                      <a:pt x="1484" y="5255"/>
                    </a:lnTo>
                    <a:lnTo>
                      <a:pt x="1471" y="5282"/>
                    </a:lnTo>
                    <a:lnTo>
                      <a:pt x="1458" y="5309"/>
                    </a:lnTo>
                    <a:lnTo>
                      <a:pt x="1444" y="5309"/>
                    </a:lnTo>
                    <a:lnTo>
                      <a:pt x="1430" y="5307"/>
                    </a:lnTo>
                    <a:lnTo>
                      <a:pt x="1417" y="5301"/>
                    </a:lnTo>
                    <a:lnTo>
                      <a:pt x="1404" y="5294"/>
                    </a:lnTo>
                    <a:lnTo>
                      <a:pt x="1393" y="5284"/>
                    </a:lnTo>
                    <a:lnTo>
                      <a:pt x="1382" y="5273"/>
                    </a:lnTo>
                    <a:lnTo>
                      <a:pt x="1372" y="5259"/>
                    </a:lnTo>
                    <a:lnTo>
                      <a:pt x="1361" y="5243"/>
                    </a:lnTo>
                    <a:lnTo>
                      <a:pt x="1352" y="5225"/>
                    </a:lnTo>
                    <a:lnTo>
                      <a:pt x="1343" y="5207"/>
                    </a:lnTo>
                    <a:lnTo>
                      <a:pt x="1335" y="5187"/>
                    </a:lnTo>
                    <a:lnTo>
                      <a:pt x="1326" y="5166"/>
                    </a:lnTo>
                    <a:lnTo>
                      <a:pt x="1318" y="5143"/>
                    </a:lnTo>
                    <a:lnTo>
                      <a:pt x="1311" y="5121"/>
                    </a:lnTo>
                    <a:lnTo>
                      <a:pt x="1304" y="5097"/>
                    </a:lnTo>
                    <a:lnTo>
                      <a:pt x="1298" y="5072"/>
                    </a:lnTo>
                    <a:lnTo>
                      <a:pt x="1285" y="5023"/>
                    </a:lnTo>
                    <a:lnTo>
                      <a:pt x="1275" y="4973"/>
                    </a:lnTo>
                    <a:lnTo>
                      <a:pt x="1265" y="4923"/>
                    </a:lnTo>
                    <a:lnTo>
                      <a:pt x="1255" y="4877"/>
                    </a:lnTo>
                    <a:lnTo>
                      <a:pt x="1247" y="4834"/>
                    </a:lnTo>
                    <a:lnTo>
                      <a:pt x="1239" y="4796"/>
                    </a:lnTo>
                    <a:lnTo>
                      <a:pt x="1231" y="4763"/>
                    </a:lnTo>
                    <a:lnTo>
                      <a:pt x="1224" y="4738"/>
                    </a:lnTo>
                    <a:lnTo>
                      <a:pt x="1206" y="4694"/>
                    </a:lnTo>
                    <a:lnTo>
                      <a:pt x="1190" y="4653"/>
                    </a:lnTo>
                    <a:lnTo>
                      <a:pt x="1173" y="4617"/>
                    </a:lnTo>
                    <a:lnTo>
                      <a:pt x="1157" y="4583"/>
                    </a:lnTo>
                    <a:lnTo>
                      <a:pt x="1148" y="4568"/>
                    </a:lnTo>
                    <a:lnTo>
                      <a:pt x="1139" y="4553"/>
                    </a:lnTo>
                    <a:lnTo>
                      <a:pt x="1131" y="4540"/>
                    </a:lnTo>
                    <a:lnTo>
                      <a:pt x="1122" y="4527"/>
                    </a:lnTo>
                    <a:lnTo>
                      <a:pt x="1112" y="4514"/>
                    </a:lnTo>
                    <a:lnTo>
                      <a:pt x="1102" y="4503"/>
                    </a:lnTo>
                    <a:lnTo>
                      <a:pt x="1092" y="4493"/>
                    </a:lnTo>
                    <a:lnTo>
                      <a:pt x="1082" y="4483"/>
                    </a:lnTo>
                    <a:lnTo>
                      <a:pt x="1070" y="4472"/>
                    </a:lnTo>
                    <a:lnTo>
                      <a:pt x="1059" y="4464"/>
                    </a:lnTo>
                    <a:lnTo>
                      <a:pt x="1047" y="4455"/>
                    </a:lnTo>
                    <a:lnTo>
                      <a:pt x="1034" y="4448"/>
                    </a:lnTo>
                    <a:lnTo>
                      <a:pt x="1021" y="4440"/>
                    </a:lnTo>
                    <a:lnTo>
                      <a:pt x="1007" y="4433"/>
                    </a:lnTo>
                    <a:lnTo>
                      <a:pt x="991" y="4427"/>
                    </a:lnTo>
                    <a:lnTo>
                      <a:pt x="976" y="4421"/>
                    </a:lnTo>
                    <a:lnTo>
                      <a:pt x="959" y="4416"/>
                    </a:lnTo>
                    <a:lnTo>
                      <a:pt x="942" y="4411"/>
                    </a:lnTo>
                    <a:lnTo>
                      <a:pt x="923" y="4405"/>
                    </a:lnTo>
                    <a:lnTo>
                      <a:pt x="905" y="4401"/>
                    </a:lnTo>
                    <a:lnTo>
                      <a:pt x="863" y="4393"/>
                    </a:lnTo>
                    <a:lnTo>
                      <a:pt x="817" y="4386"/>
                    </a:lnTo>
                    <a:lnTo>
                      <a:pt x="784" y="4383"/>
                    </a:lnTo>
                    <a:lnTo>
                      <a:pt x="744" y="4380"/>
                    </a:lnTo>
                    <a:lnTo>
                      <a:pt x="698" y="4377"/>
                    </a:lnTo>
                    <a:lnTo>
                      <a:pt x="648" y="4374"/>
                    </a:lnTo>
                    <a:lnTo>
                      <a:pt x="592" y="4370"/>
                    </a:lnTo>
                    <a:lnTo>
                      <a:pt x="536" y="4364"/>
                    </a:lnTo>
                    <a:lnTo>
                      <a:pt x="476" y="4358"/>
                    </a:lnTo>
                    <a:lnTo>
                      <a:pt x="417" y="4350"/>
                    </a:lnTo>
                    <a:lnTo>
                      <a:pt x="389" y="4345"/>
                    </a:lnTo>
                    <a:lnTo>
                      <a:pt x="360" y="4340"/>
                    </a:lnTo>
                    <a:lnTo>
                      <a:pt x="331" y="4335"/>
                    </a:lnTo>
                    <a:lnTo>
                      <a:pt x="303" y="4328"/>
                    </a:lnTo>
                    <a:lnTo>
                      <a:pt x="277" y="4321"/>
                    </a:lnTo>
                    <a:lnTo>
                      <a:pt x="251" y="4313"/>
                    </a:lnTo>
                    <a:lnTo>
                      <a:pt x="226" y="4305"/>
                    </a:lnTo>
                    <a:lnTo>
                      <a:pt x="204" y="4296"/>
                    </a:lnTo>
                    <a:lnTo>
                      <a:pt x="181" y="4286"/>
                    </a:lnTo>
                    <a:lnTo>
                      <a:pt x="161" y="4275"/>
                    </a:lnTo>
                    <a:lnTo>
                      <a:pt x="143" y="4264"/>
                    </a:lnTo>
                    <a:lnTo>
                      <a:pt x="126" y="4251"/>
                    </a:lnTo>
                    <a:lnTo>
                      <a:pt x="112" y="4237"/>
                    </a:lnTo>
                    <a:lnTo>
                      <a:pt x="100" y="4223"/>
                    </a:lnTo>
                    <a:lnTo>
                      <a:pt x="89" y="4207"/>
                    </a:lnTo>
                    <a:lnTo>
                      <a:pt x="82" y="4191"/>
                    </a:lnTo>
                    <a:lnTo>
                      <a:pt x="86" y="4204"/>
                    </a:lnTo>
                    <a:lnTo>
                      <a:pt x="89" y="4218"/>
                    </a:lnTo>
                    <a:lnTo>
                      <a:pt x="92" y="4234"/>
                    </a:lnTo>
                    <a:lnTo>
                      <a:pt x="95" y="4249"/>
                    </a:lnTo>
                    <a:lnTo>
                      <a:pt x="96" y="4265"/>
                    </a:lnTo>
                    <a:lnTo>
                      <a:pt x="97" y="4281"/>
                    </a:lnTo>
                    <a:lnTo>
                      <a:pt x="97" y="4299"/>
                    </a:lnTo>
                    <a:lnTo>
                      <a:pt x="96" y="4315"/>
                    </a:lnTo>
                    <a:lnTo>
                      <a:pt x="93" y="4351"/>
                    </a:lnTo>
                    <a:lnTo>
                      <a:pt x="89" y="4387"/>
                    </a:lnTo>
                    <a:lnTo>
                      <a:pt x="83" y="4425"/>
                    </a:lnTo>
                    <a:lnTo>
                      <a:pt x="77" y="4462"/>
                    </a:lnTo>
                    <a:lnTo>
                      <a:pt x="63" y="4537"/>
                    </a:lnTo>
                    <a:lnTo>
                      <a:pt x="49" y="4611"/>
                    </a:lnTo>
                    <a:lnTo>
                      <a:pt x="43" y="4646"/>
                    </a:lnTo>
                    <a:lnTo>
                      <a:pt x="39" y="4680"/>
                    </a:lnTo>
                    <a:lnTo>
                      <a:pt x="38" y="4697"/>
                    </a:lnTo>
                    <a:lnTo>
                      <a:pt x="37" y="4713"/>
                    </a:lnTo>
                    <a:lnTo>
                      <a:pt x="36" y="4728"/>
                    </a:lnTo>
                    <a:lnTo>
                      <a:pt x="37" y="4744"/>
                    </a:lnTo>
                    <a:lnTo>
                      <a:pt x="37" y="4763"/>
                    </a:lnTo>
                    <a:lnTo>
                      <a:pt x="39" y="4782"/>
                    </a:lnTo>
                    <a:lnTo>
                      <a:pt x="41" y="4801"/>
                    </a:lnTo>
                    <a:lnTo>
                      <a:pt x="43" y="4820"/>
                    </a:lnTo>
                    <a:lnTo>
                      <a:pt x="46" y="4837"/>
                    </a:lnTo>
                    <a:lnTo>
                      <a:pt x="49" y="4855"/>
                    </a:lnTo>
                    <a:lnTo>
                      <a:pt x="53" y="4873"/>
                    </a:lnTo>
                    <a:lnTo>
                      <a:pt x="57" y="4890"/>
                    </a:lnTo>
                    <a:lnTo>
                      <a:pt x="63" y="4908"/>
                    </a:lnTo>
                    <a:lnTo>
                      <a:pt x="68" y="4924"/>
                    </a:lnTo>
                    <a:lnTo>
                      <a:pt x="74" y="4941"/>
                    </a:lnTo>
                    <a:lnTo>
                      <a:pt x="80" y="4956"/>
                    </a:lnTo>
                    <a:lnTo>
                      <a:pt x="87" y="4972"/>
                    </a:lnTo>
                    <a:lnTo>
                      <a:pt x="95" y="4987"/>
                    </a:lnTo>
                    <a:lnTo>
                      <a:pt x="103" y="5002"/>
                    </a:lnTo>
                    <a:lnTo>
                      <a:pt x="112" y="5017"/>
                    </a:lnTo>
                    <a:lnTo>
                      <a:pt x="121" y="5031"/>
                    </a:lnTo>
                    <a:lnTo>
                      <a:pt x="130" y="5045"/>
                    </a:lnTo>
                    <a:lnTo>
                      <a:pt x="141" y="5059"/>
                    </a:lnTo>
                    <a:lnTo>
                      <a:pt x="152" y="5071"/>
                    </a:lnTo>
                    <a:lnTo>
                      <a:pt x="163" y="5085"/>
                    </a:lnTo>
                    <a:lnTo>
                      <a:pt x="176" y="5097"/>
                    </a:lnTo>
                    <a:lnTo>
                      <a:pt x="189" y="5108"/>
                    </a:lnTo>
                    <a:lnTo>
                      <a:pt x="202" y="5120"/>
                    </a:lnTo>
                    <a:lnTo>
                      <a:pt x="216" y="5131"/>
                    </a:lnTo>
                    <a:lnTo>
                      <a:pt x="230" y="5142"/>
                    </a:lnTo>
                    <a:lnTo>
                      <a:pt x="246" y="5152"/>
                    </a:lnTo>
                    <a:lnTo>
                      <a:pt x="261" y="5162"/>
                    </a:lnTo>
                    <a:lnTo>
                      <a:pt x="278" y="5172"/>
                    </a:lnTo>
                    <a:lnTo>
                      <a:pt x="295" y="5180"/>
                    </a:lnTo>
                    <a:lnTo>
                      <a:pt x="312" y="5189"/>
                    </a:lnTo>
                    <a:lnTo>
                      <a:pt x="331" y="5197"/>
                    </a:lnTo>
                    <a:lnTo>
                      <a:pt x="330" y="5243"/>
                    </a:lnTo>
                    <a:lnTo>
                      <a:pt x="329" y="5289"/>
                    </a:lnTo>
                    <a:lnTo>
                      <a:pt x="328" y="5334"/>
                    </a:lnTo>
                    <a:lnTo>
                      <a:pt x="326" y="5380"/>
                    </a:lnTo>
                    <a:lnTo>
                      <a:pt x="323" y="5426"/>
                    </a:lnTo>
                    <a:lnTo>
                      <a:pt x="319" y="5472"/>
                    </a:lnTo>
                    <a:lnTo>
                      <a:pt x="315" y="5517"/>
                    </a:lnTo>
                    <a:lnTo>
                      <a:pt x="309" y="5563"/>
                    </a:lnTo>
                    <a:lnTo>
                      <a:pt x="304" y="5609"/>
                    </a:lnTo>
                    <a:lnTo>
                      <a:pt x="298" y="5654"/>
                    </a:lnTo>
                    <a:lnTo>
                      <a:pt x="291" y="5700"/>
                    </a:lnTo>
                    <a:lnTo>
                      <a:pt x="284" y="5745"/>
                    </a:lnTo>
                    <a:lnTo>
                      <a:pt x="275" y="5790"/>
                    </a:lnTo>
                    <a:lnTo>
                      <a:pt x="267" y="5836"/>
                    </a:lnTo>
                    <a:lnTo>
                      <a:pt x="258" y="5881"/>
                    </a:lnTo>
                    <a:lnTo>
                      <a:pt x="248" y="5926"/>
                    </a:lnTo>
                    <a:lnTo>
                      <a:pt x="237" y="5971"/>
                    </a:lnTo>
                    <a:lnTo>
                      <a:pt x="226" y="6016"/>
                    </a:lnTo>
                    <a:lnTo>
                      <a:pt x="214" y="6062"/>
                    </a:lnTo>
                    <a:lnTo>
                      <a:pt x="201" y="6107"/>
                    </a:lnTo>
                    <a:lnTo>
                      <a:pt x="188" y="6151"/>
                    </a:lnTo>
                    <a:lnTo>
                      <a:pt x="174" y="6196"/>
                    </a:lnTo>
                    <a:lnTo>
                      <a:pt x="159" y="6240"/>
                    </a:lnTo>
                    <a:lnTo>
                      <a:pt x="144" y="6285"/>
                    </a:lnTo>
                    <a:lnTo>
                      <a:pt x="128" y="6330"/>
                    </a:lnTo>
                    <a:lnTo>
                      <a:pt x="112" y="6374"/>
                    </a:lnTo>
                    <a:lnTo>
                      <a:pt x="95" y="6418"/>
                    </a:lnTo>
                    <a:lnTo>
                      <a:pt x="77" y="6461"/>
                    </a:lnTo>
                    <a:lnTo>
                      <a:pt x="59" y="6505"/>
                    </a:lnTo>
                    <a:lnTo>
                      <a:pt x="39" y="6550"/>
                    </a:lnTo>
                    <a:lnTo>
                      <a:pt x="19" y="6593"/>
                    </a:lnTo>
                    <a:lnTo>
                      <a:pt x="0" y="6636"/>
                    </a:lnTo>
                    <a:lnTo>
                      <a:pt x="66" y="6636"/>
                    </a:lnTo>
                    <a:lnTo>
                      <a:pt x="133" y="6635"/>
                    </a:lnTo>
                    <a:lnTo>
                      <a:pt x="199" y="6634"/>
                    </a:lnTo>
                    <a:lnTo>
                      <a:pt x="266" y="6633"/>
                    </a:lnTo>
                    <a:lnTo>
                      <a:pt x="333" y="6631"/>
                    </a:lnTo>
                    <a:lnTo>
                      <a:pt x="399" y="6630"/>
                    </a:lnTo>
                    <a:lnTo>
                      <a:pt x="466" y="6628"/>
                    </a:lnTo>
                    <a:lnTo>
                      <a:pt x="533" y="6626"/>
                    </a:lnTo>
                    <a:lnTo>
                      <a:pt x="599" y="6624"/>
                    </a:lnTo>
                    <a:lnTo>
                      <a:pt x="666" y="6622"/>
                    </a:lnTo>
                    <a:lnTo>
                      <a:pt x="733" y="6619"/>
                    </a:lnTo>
                    <a:lnTo>
                      <a:pt x="800" y="6616"/>
                    </a:lnTo>
                    <a:lnTo>
                      <a:pt x="867" y="6613"/>
                    </a:lnTo>
                    <a:lnTo>
                      <a:pt x="934" y="6610"/>
                    </a:lnTo>
                    <a:lnTo>
                      <a:pt x="1000" y="6607"/>
                    </a:lnTo>
                    <a:lnTo>
                      <a:pt x="1068" y="6604"/>
                    </a:lnTo>
                    <a:lnTo>
                      <a:pt x="1055" y="6592"/>
                    </a:lnTo>
                    <a:lnTo>
                      <a:pt x="1043" y="6579"/>
                    </a:lnTo>
                    <a:lnTo>
                      <a:pt x="1031" y="6566"/>
                    </a:lnTo>
                    <a:lnTo>
                      <a:pt x="1020" y="6552"/>
                    </a:lnTo>
                    <a:lnTo>
                      <a:pt x="1016" y="6534"/>
                    </a:lnTo>
                    <a:lnTo>
                      <a:pt x="1012" y="6516"/>
                    </a:lnTo>
                    <a:lnTo>
                      <a:pt x="1010" y="6497"/>
                    </a:lnTo>
                    <a:lnTo>
                      <a:pt x="1008" y="6478"/>
                    </a:lnTo>
                    <a:lnTo>
                      <a:pt x="1007" y="6458"/>
                    </a:lnTo>
                    <a:lnTo>
                      <a:pt x="1006" y="6439"/>
                    </a:lnTo>
                    <a:lnTo>
                      <a:pt x="1007" y="6418"/>
                    </a:lnTo>
                    <a:lnTo>
                      <a:pt x="1008" y="6397"/>
                    </a:lnTo>
                    <a:lnTo>
                      <a:pt x="1010" y="6376"/>
                    </a:lnTo>
                    <a:lnTo>
                      <a:pt x="1012" y="6354"/>
                    </a:lnTo>
                    <a:lnTo>
                      <a:pt x="1016" y="6334"/>
                    </a:lnTo>
                    <a:lnTo>
                      <a:pt x="1019" y="6312"/>
                    </a:lnTo>
                    <a:lnTo>
                      <a:pt x="1024" y="6292"/>
                    </a:lnTo>
                    <a:lnTo>
                      <a:pt x="1028" y="6270"/>
                    </a:lnTo>
                    <a:lnTo>
                      <a:pt x="1034" y="6250"/>
                    </a:lnTo>
                    <a:lnTo>
                      <a:pt x="1040" y="6230"/>
                    </a:lnTo>
                    <a:lnTo>
                      <a:pt x="1047" y="6210"/>
                    </a:lnTo>
                    <a:lnTo>
                      <a:pt x="1053" y="6190"/>
                    </a:lnTo>
                    <a:lnTo>
                      <a:pt x="1061" y="6172"/>
                    </a:lnTo>
                    <a:lnTo>
                      <a:pt x="1068" y="6153"/>
                    </a:lnTo>
                    <a:lnTo>
                      <a:pt x="1076" y="6136"/>
                    </a:lnTo>
                    <a:lnTo>
                      <a:pt x="1085" y="6119"/>
                    </a:lnTo>
                    <a:lnTo>
                      <a:pt x="1093" y="6103"/>
                    </a:lnTo>
                    <a:lnTo>
                      <a:pt x="1102" y="6088"/>
                    </a:lnTo>
                    <a:lnTo>
                      <a:pt x="1111" y="6074"/>
                    </a:lnTo>
                    <a:lnTo>
                      <a:pt x="1121" y="6061"/>
                    </a:lnTo>
                    <a:lnTo>
                      <a:pt x="1130" y="6049"/>
                    </a:lnTo>
                    <a:lnTo>
                      <a:pt x="1140" y="6039"/>
                    </a:lnTo>
                    <a:lnTo>
                      <a:pt x="1149" y="6029"/>
                    </a:lnTo>
                    <a:lnTo>
                      <a:pt x="1160" y="6022"/>
                    </a:lnTo>
                    <a:lnTo>
                      <a:pt x="1169" y="6014"/>
                    </a:lnTo>
                    <a:lnTo>
                      <a:pt x="1179" y="6009"/>
                    </a:lnTo>
                    <a:lnTo>
                      <a:pt x="1207" y="6001"/>
                    </a:lnTo>
                    <a:lnTo>
                      <a:pt x="1236" y="5994"/>
                    </a:lnTo>
                    <a:lnTo>
                      <a:pt x="1265" y="5988"/>
                    </a:lnTo>
                    <a:lnTo>
                      <a:pt x="1293" y="5982"/>
                    </a:lnTo>
                    <a:lnTo>
                      <a:pt x="1323" y="5976"/>
                    </a:lnTo>
                    <a:lnTo>
                      <a:pt x="1353" y="5972"/>
                    </a:lnTo>
                    <a:lnTo>
                      <a:pt x="1383" y="5969"/>
                    </a:lnTo>
                    <a:lnTo>
                      <a:pt x="1413" y="5966"/>
                    </a:lnTo>
                    <a:lnTo>
                      <a:pt x="1474" y="5961"/>
                    </a:lnTo>
                    <a:lnTo>
                      <a:pt x="1535" y="5958"/>
                    </a:lnTo>
                    <a:lnTo>
                      <a:pt x="1597" y="5956"/>
                    </a:lnTo>
                    <a:lnTo>
                      <a:pt x="1658" y="5954"/>
                    </a:lnTo>
                    <a:lnTo>
                      <a:pt x="1720" y="5952"/>
                    </a:lnTo>
                    <a:lnTo>
                      <a:pt x="1781" y="5949"/>
                    </a:lnTo>
                    <a:lnTo>
                      <a:pt x="1842" y="5945"/>
                    </a:lnTo>
                    <a:lnTo>
                      <a:pt x="1900" y="5938"/>
                    </a:lnTo>
                    <a:lnTo>
                      <a:pt x="1929" y="5934"/>
                    </a:lnTo>
                    <a:lnTo>
                      <a:pt x="1958" y="5929"/>
                    </a:lnTo>
                    <a:lnTo>
                      <a:pt x="1985" y="5924"/>
                    </a:lnTo>
                    <a:lnTo>
                      <a:pt x="2013" y="5918"/>
                    </a:lnTo>
                    <a:lnTo>
                      <a:pt x="2041" y="5912"/>
                    </a:lnTo>
                    <a:lnTo>
                      <a:pt x="2068" y="5903"/>
                    </a:lnTo>
                    <a:lnTo>
                      <a:pt x="2093" y="5895"/>
                    </a:lnTo>
                    <a:lnTo>
                      <a:pt x="2119" y="5885"/>
                    </a:lnTo>
                    <a:lnTo>
                      <a:pt x="2074" y="5941"/>
                    </a:lnTo>
                    <a:lnTo>
                      <a:pt x="2030" y="5999"/>
                    </a:lnTo>
                    <a:lnTo>
                      <a:pt x="1986" y="6055"/>
                    </a:lnTo>
                    <a:lnTo>
                      <a:pt x="1943" y="6112"/>
                    </a:lnTo>
                    <a:lnTo>
                      <a:pt x="1899" y="6169"/>
                    </a:lnTo>
                    <a:lnTo>
                      <a:pt x="1855" y="6223"/>
                    </a:lnTo>
                    <a:lnTo>
                      <a:pt x="1833" y="6250"/>
                    </a:lnTo>
                    <a:lnTo>
                      <a:pt x="1811" y="6275"/>
                    </a:lnTo>
                    <a:lnTo>
                      <a:pt x="1788" y="6301"/>
                    </a:lnTo>
                    <a:lnTo>
                      <a:pt x="1764" y="6326"/>
                    </a:lnTo>
                    <a:lnTo>
                      <a:pt x="1741" y="6350"/>
                    </a:lnTo>
                    <a:lnTo>
                      <a:pt x="1717" y="6374"/>
                    </a:lnTo>
                    <a:lnTo>
                      <a:pt x="1692" y="6397"/>
                    </a:lnTo>
                    <a:lnTo>
                      <a:pt x="1668" y="6419"/>
                    </a:lnTo>
                    <a:lnTo>
                      <a:pt x="1643" y="6440"/>
                    </a:lnTo>
                    <a:lnTo>
                      <a:pt x="1617" y="6460"/>
                    </a:lnTo>
                    <a:lnTo>
                      <a:pt x="1591" y="6479"/>
                    </a:lnTo>
                    <a:lnTo>
                      <a:pt x="1563" y="6497"/>
                    </a:lnTo>
                    <a:lnTo>
                      <a:pt x="1535" y="6514"/>
                    </a:lnTo>
                    <a:lnTo>
                      <a:pt x="1507" y="6530"/>
                    </a:lnTo>
                    <a:lnTo>
                      <a:pt x="1478" y="6545"/>
                    </a:lnTo>
                    <a:lnTo>
                      <a:pt x="1448" y="6558"/>
                    </a:lnTo>
                    <a:lnTo>
                      <a:pt x="1417" y="6569"/>
                    </a:lnTo>
                    <a:lnTo>
                      <a:pt x="1385" y="6579"/>
                    </a:lnTo>
                    <a:lnTo>
                      <a:pt x="1352" y="6589"/>
                    </a:lnTo>
                    <a:lnTo>
                      <a:pt x="1318" y="6596"/>
                    </a:lnTo>
                    <a:lnTo>
                      <a:pt x="1370" y="6596"/>
                    </a:lnTo>
                    <a:lnTo>
                      <a:pt x="1422" y="6596"/>
                    </a:lnTo>
                    <a:lnTo>
                      <a:pt x="1475" y="6595"/>
                    </a:lnTo>
                    <a:lnTo>
                      <a:pt x="1529" y="6594"/>
                    </a:lnTo>
                    <a:lnTo>
                      <a:pt x="1583" y="6593"/>
                    </a:lnTo>
                    <a:lnTo>
                      <a:pt x="1637" y="6591"/>
                    </a:lnTo>
                    <a:lnTo>
                      <a:pt x="1691" y="6589"/>
                    </a:lnTo>
                    <a:lnTo>
                      <a:pt x="1746" y="6586"/>
                    </a:lnTo>
                    <a:lnTo>
                      <a:pt x="1722" y="6597"/>
                    </a:lnTo>
                    <a:lnTo>
                      <a:pt x="1700" y="6609"/>
                    </a:lnTo>
                    <a:lnTo>
                      <a:pt x="1677" y="6623"/>
                    </a:lnTo>
                    <a:lnTo>
                      <a:pt x="1655" y="6637"/>
                    </a:lnTo>
                    <a:lnTo>
                      <a:pt x="1669" y="6629"/>
                    </a:lnTo>
                    <a:lnTo>
                      <a:pt x="1685" y="6622"/>
                    </a:lnTo>
                    <a:lnTo>
                      <a:pt x="1704" y="6615"/>
                    </a:lnTo>
                    <a:lnTo>
                      <a:pt x="1724" y="6610"/>
                    </a:lnTo>
                    <a:lnTo>
                      <a:pt x="1747" y="6606"/>
                    </a:lnTo>
                    <a:lnTo>
                      <a:pt x="1771" y="6602"/>
                    </a:lnTo>
                    <a:lnTo>
                      <a:pt x="1796" y="6599"/>
                    </a:lnTo>
                    <a:lnTo>
                      <a:pt x="1823" y="6597"/>
                    </a:lnTo>
                    <a:lnTo>
                      <a:pt x="1852" y="6596"/>
                    </a:lnTo>
                    <a:lnTo>
                      <a:pt x="1881" y="6595"/>
                    </a:lnTo>
                    <a:lnTo>
                      <a:pt x="1911" y="6595"/>
                    </a:lnTo>
                    <a:lnTo>
                      <a:pt x="1942" y="6596"/>
                    </a:lnTo>
                    <a:lnTo>
                      <a:pt x="2007" y="6598"/>
                    </a:lnTo>
                    <a:lnTo>
                      <a:pt x="2074" y="6601"/>
                    </a:lnTo>
                    <a:lnTo>
                      <a:pt x="2141" y="6605"/>
                    </a:lnTo>
                    <a:lnTo>
                      <a:pt x="2207" y="6610"/>
                    </a:lnTo>
                    <a:lnTo>
                      <a:pt x="2270" y="6614"/>
                    </a:lnTo>
                    <a:lnTo>
                      <a:pt x="2332" y="6620"/>
                    </a:lnTo>
                    <a:lnTo>
                      <a:pt x="2390" y="6623"/>
                    </a:lnTo>
                    <a:lnTo>
                      <a:pt x="2442" y="6626"/>
                    </a:lnTo>
                    <a:lnTo>
                      <a:pt x="2466" y="6626"/>
                    </a:lnTo>
                    <a:lnTo>
                      <a:pt x="2487" y="6626"/>
                    </a:lnTo>
                    <a:lnTo>
                      <a:pt x="2508" y="6626"/>
                    </a:lnTo>
                    <a:lnTo>
                      <a:pt x="2525" y="6625"/>
                    </a:lnTo>
                    <a:lnTo>
                      <a:pt x="2586" y="6619"/>
                    </a:lnTo>
                    <a:lnTo>
                      <a:pt x="2646" y="6612"/>
                    </a:lnTo>
                    <a:lnTo>
                      <a:pt x="2706" y="6605"/>
                    </a:lnTo>
                    <a:lnTo>
                      <a:pt x="2766" y="6597"/>
                    </a:lnTo>
                    <a:lnTo>
                      <a:pt x="2827" y="6589"/>
                    </a:lnTo>
                    <a:lnTo>
                      <a:pt x="2886" y="6579"/>
                    </a:lnTo>
                    <a:lnTo>
                      <a:pt x="2947" y="6570"/>
                    </a:lnTo>
                    <a:lnTo>
                      <a:pt x="3007" y="6561"/>
                    </a:lnTo>
                    <a:lnTo>
                      <a:pt x="3067" y="6553"/>
                    </a:lnTo>
                    <a:lnTo>
                      <a:pt x="3127" y="6544"/>
                    </a:lnTo>
                    <a:lnTo>
                      <a:pt x="3186" y="6535"/>
                    </a:lnTo>
                    <a:lnTo>
                      <a:pt x="3247" y="6528"/>
                    </a:lnTo>
                    <a:lnTo>
                      <a:pt x="3307" y="6521"/>
                    </a:lnTo>
                    <a:lnTo>
                      <a:pt x="3367" y="6516"/>
                    </a:lnTo>
                    <a:lnTo>
                      <a:pt x="3428" y="6511"/>
                    </a:lnTo>
                    <a:lnTo>
                      <a:pt x="3489" y="6508"/>
                    </a:lnTo>
                    <a:lnTo>
                      <a:pt x="3590" y="6503"/>
                    </a:lnTo>
                    <a:lnTo>
                      <a:pt x="3691" y="6499"/>
                    </a:lnTo>
                    <a:lnTo>
                      <a:pt x="3793" y="6496"/>
                    </a:lnTo>
                    <a:lnTo>
                      <a:pt x="3895" y="6492"/>
                    </a:lnTo>
                    <a:lnTo>
                      <a:pt x="3998" y="6489"/>
                    </a:lnTo>
                    <a:lnTo>
                      <a:pt x="4100" y="6486"/>
                    </a:lnTo>
                    <a:lnTo>
                      <a:pt x="4202" y="6484"/>
                    </a:lnTo>
                    <a:lnTo>
                      <a:pt x="4305" y="6482"/>
                    </a:lnTo>
                    <a:lnTo>
                      <a:pt x="4408" y="6480"/>
                    </a:lnTo>
                    <a:lnTo>
                      <a:pt x="4511" y="6479"/>
                    </a:lnTo>
                    <a:lnTo>
                      <a:pt x="4613" y="6478"/>
                    </a:lnTo>
                    <a:lnTo>
                      <a:pt x="4715" y="6477"/>
                    </a:lnTo>
                    <a:lnTo>
                      <a:pt x="4817" y="6477"/>
                    </a:lnTo>
                    <a:lnTo>
                      <a:pt x="4919" y="6477"/>
                    </a:lnTo>
                    <a:lnTo>
                      <a:pt x="5020" y="6478"/>
                    </a:lnTo>
                    <a:lnTo>
                      <a:pt x="5121" y="6479"/>
                    </a:lnTo>
                    <a:lnTo>
                      <a:pt x="5246" y="6480"/>
                    </a:lnTo>
                    <a:lnTo>
                      <a:pt x="5371" y="6482"/>
                    </a:lnTo>
                    <a:lnTo>
                      <a:pt x="5497" y="6484"/>
                    </a:lnTo>
                    <a:lnTo>
                      <a:pt x="5621" y="6486"/>
                    </a:lnTo>
                    <a:lnTo>
                      <a:pt x="5747" y="6487"/>
                    </a:lnTo>
                    <a:lnTo>
                      <a:pt x="5872" y="6489"/>
                    </a:lnTo>
                    <a:lnTo>
                      <a:pt x="5997" y="6491"/>
                    </a:lnTo>
                    <a:lnTo>
                      <a:pt x="6122" y="6493"/>
                    </a:lnTo>
                    <a:lnTo>
                      <a:pt x="6247" y="6495"/>
                    </a:lnTo>
                    <a:lnTo>
                      <a:pt x="6372" y="6496"/>
                    </a:lnTo>
                    <a:lnTo>
                      <a:pt x="6496" y="6498"/>
                    </a:lnTo>
                    <a:lnTo>
                      <a:pt x="6622" y="6499"/>
                    </a:lnTo>
                    <a:lnTo>
                      <a:pt x="6746" y="6500"/>
                    </a:lnTo>
                    <a:lnTo>
                      <a:pt x="6871" y="6502"/>
                    </a:lnTo>
                    <a:lnTo>
                      <a:pt x="6995" y="6503"/>
                    </a:lnTo>
                    <a:lnTo>
                      <a:pt x="7121" y="6503"/>
                    </a:lnTo>
                    <a:lnTo>
                      <a:pt x="7121" y="6505"/>
                    </a:lnTo>
                    <a:lnTo>
                      <a:pt x="7121" y="6507"/>
                    </a:lnTo>
                    <a:lnTo>
                      <a:pt x="7160" y="6503"/>
                    </a:lnTo>
                    <a:lnTo>
                      <a:pt x="7199" y="6501"/>
                    </a:lnTo>
                    <a:lnTo>
                      <a:pt x="7237" y="6499"/>
                    </a:lnTo>
                    <a:lnTo>
                      <a:pt x="7276" y="6497"/>
                    </a:lnTo>
                    <a:lnTo>
                      <a:pt x="7314" y="6496"/>
                    </a:lnTo>
                    <a:lnTo>
                      <a:pt x="7352" y="6495"/>
                    </a:lnTo>
                    <a:lnTo>
                      <a:pt x="7390" y="6494"/>
                    </a:lnTo>
                    <a:lnTo>
                      <a:pt x="7428" y="6493"/>
                    </a:lnTo>
                    <a:lnTo>
                      <a:pt x="7439" y="6415"/>
                    </a:lnTo>
                    <a:lnTo>
                      <a:pt x="7450" y="6336"/>
                    </a:lnTo>
                    <a:lnTo>
                      <a:pt x="7460" y="6257"/>
                    </a:lnTo>
                    <a:lnTo>
                      <a:pt x="7470" y="6178"/>
                    </a:lnTo>
                    <a:lnTo>
                      <a:pt x="7478" y="6099"/>
                    </a:lnTo>
                    <a:lnTo>
                      <a:pt x="7486" y="6021"/>
                    </a:lnTo>
                    <a:lnTo>
                      <a:pt x="7488" y="5980"/>
                    </a:lnTo>
                    <a:lnTo>
                      <a:pt x="7490" y="5941"/>
                    </a:lnTo>
                    <a:lnTo>
                      <a:pt x="7492" y="5902"/>
                    </a:lnTo>
                    <a:lnTo>
                      <a:pt x="7493" y="5862"/>
                    </a:lnTo>
                    <a:lnTo>
                      <a:pt x="7493" y="5823"/>
                    </a:lnTo>
                    <a:lnTo>
                      <a:pt x="7493" y="5784"/>
                    </a:lnTo>
                    <a:lnTo>
                      <a:pt x="7492" y="5745"/>
                    </a:lnTo>
                    <a:lnTo>
                      <a:pt x="7490" y="5706"/>
                    </a:lnTo>
                    <a:lnTo>
                      <a:pt x="7487" y="5667"/>
                    </a:lnTo>
                    <a:lnTo>
                      <a:pt x="7484" y="5628"/>
                    </a:lnTo>
                    <a:lnTo>
                      <a:pt x="7478" y="5589"/>
                    </a:lnTo>
                    <a:lnTo>
                      <a:pt x="7473" y="5550"/>
                    </a:lnTo>
                    <a:lnTo>
                      <a:pt x="7466" y="5511"/>
                    </a:lnTo>
                    <a:lnTo>
                      <a:pt x="7458" y="5473"/>
                    </a:lnTo>
                    <a:lnTo>
                      <a:pt x="7450" y="5434"/>
                    </a:lnTo>
                    <a:lnTo>
                      <a:pt x="7439" y="5396"/>
                    </a:lnTo>
                    <a:lnTo>
                      <a:pt x="7428" y="5357"/>
                    </a:lnTo>
                    <a:lnTo>
                      <a:pt x="7416" y="5319"/>
                    </a:lnTo>
                    <a:lnTo>
                      <a:pt x="7401" y="5281"/>
                    </a:lnTo>
                    <a:lnTo>
                      <a:pt x="7386" y="5242"/>
                    </a:lnTo>
                    <a:close/>
                    <a:moveTo>
                      <a:pt x="2400" y="5603"/>
                    </a:moveTo>
                    <a:lnTo>
                      <a:pt x="2400" y="5603"/>
                    </a:lnTo>
                    <a:lnTo>
                      <a:pt x="2400" y="5603"/>
                    </a:lnTo>
                    <a:lnTo>
                      <a:pt x="2400" y="5603"/>
                    </a:lnTo>
                    <a:lnTo>
                      <a:pt x="2400" y="5603"/>
                    </a:lnTo>
                    <a:lnTo>
                      <a:pt x="2400" y="5603"/>
                    </a:lnTo>
                    <a:lnTo>
                      <a:pt x="2400" y="5603"/>
                    </a:lnTo>
                    <a:lnTo>
                      <a:pt x="2400" y="5603"/>
                    </a:lnTo>
                    <a:close/>
                  </a:path>
                </a:pathLst>
              </a:custGeom>
              <a:solidFill>
                <a:srgbClr val="5C5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7551756" y="4105274"/>
                <a:ext cx="174626" cy="209551"/>
              </a:xfrm>
              <a:custGeom>
                <a:avLst/>
                <a:gdLst/>
                <a:ahLst/>
                <a:cxnLst>
                  <a:cxn ang="0">
                    <a:pos x="1968" y="1"/>
                  </a:cxn>
                  <a:cxn ang="0">
                    <a:pos x="1897" y="13"/>
                  </a:cxn>
                  <a:cxn ang="0">
                    <a:pos x="1773" y="38"/>
                  </a:cxn>
                  <a:cxn ang="0">
                    <a:pos x="1611" y="73"/>
                  </a:cxn>
                  <a:cxn ang="0">
                    <a:pos x="1477" y="107"/>
                  </a:cxn>
                  <a:cxn ang="0">
                    <a:pos x="1385" y="133"/>
                  </a:cxn>
                  <a:cxn ang="0">
                    <a:pos x="1294" y="161"/>
                  </a:cxn>
                  <a:cxn ang="0">
                    <a:pos x="1205" y="192"/>
                  </a:cxn>
                  <a:cxn ang="0">
                    <a:pos x="1121" y="225"/>
                  </a:cxn>
                  <a:cxn ang="0">
                    <a:pos x="1045" y="261"/>
                  </a:cxn>
                  <a:cxn ang="0">
                    <a:pos x="978" y="298"/>
                  </a:cxn>
                  <a:cxn ang="0">
                    <a:pos x="922" y="338"/>
                  </a:cxn>
                  <a:cxn ang="0">
                    <a:pos x="878" y="381"/>
                  </a:cxn>
                  <a:cxn ang="0">
                    <a:pos x="838" y="430"/>
                  </a:cxn>
                  <a:cxn ang="0">
                    <a:pos x="801" y="484"/>
                  </a:cxn>
                  <a:cxn ang="0">
                    <a:pos x="765" y="543"/>
                  </a:cxn>
                  <a:cxn ang="0">
                    <a:pos x="732" y="604"/>
                  </a:cxn>
                  <a:cxn ang="0">
                    <a:pos x="701" y="668"/>
                  </a:cxn>
                  <a:cxn ang="0">
                    <a:pos x="659" y="762"/>
                  </a:cxn>
                  <a:cxn ang="0">
                    <a:pos x="613" y="885"/>
                  </a:cxn>
                  <a:cxn ang="0">
                    <a:pos x="578" y="990"/>
                  </a:cxn>
                  <a:cxn ang="0">
                    <a:pos x="553" y="1072"/>
                  </a:cxn>
                  <a:cxn ang="0">
                    <a:pos x="541" y="1116"/>
                  </a:cxn>
                  <a:cxn ang="0">
                    <a:pos x="270" y="1885"/>
                  </a:cxn>
                  <a:cxn ang="0">
                    <a:pos x="270" y="2380"/>
                  </a:cxn>
                  <a:cxn ang="0">
                    <a:pos x="989" y="808"/>
                  </a:cxn>
                  <a:cxn ang="0">
                    <a:pos x="1019" y="773"/>
                  </a:cxn>
                  <a:cxn ang="0">
                    <a:pos x="1096" y="690"/>
                  </a:cxn>
                  <a:cxn ang="0">
                    <a:pos x="1144" y="643"/>
                  </a:cxn>
                  <a:cxn ang="0">
                    <a:pos x="1198" y="600"/>
                  </a:cxn>
                  <a:cxn ang="0">
                    <a:pos x="1251" y="563"/>
                  </a:cxn>
                  <a:cxn ang="0">
                    <a:pos x="1278" y="549"/>
                  </a:cxn>
                  <a:cxn ang="0">
                    <a:pos x="1304" y="538"/>
                  </a:cxn>
                  <a:cxn ang="0">
                    <a:pos x="1359" y="518"/>
                  </a:cxn>
                  <a:cxn ang="0">
                    <a:pos x="1424" y="492"/>
                  </a:cxn>
                  <a:cxn ang="0">
                    <a:pos x="1557" y="432"/>
                  </a:cxn>
                  <a:cxn ang="0">
                    <a:pos x="1664" y="381"/>
                  </a:cxn>
                  <a:cxn ang="0">
                    <a:pos x="1708" y="359"/>
                  </a:cxn>
                </a:cxnLst>
                <a:rect l="0" t="0" r="r" b="b"/>
                <a:pathLst>
                  <a:path w="1977" h="2380">
                    <a:moveTo>
                      <a:pt x="1977" y="0"/>
                    </a:moveTo>
                    <a:lnTo>
                      <a:pt x="1968" y="1"/>
                    </a:lnTo>
                    <a:lnTo>
                      <a:pt x="1940" y="6"/>
                    </a:lnTo>
                    <a:lnTo>
                      <a:pt x="1897" y="13"/>
                    </a:lnTo>
                    <a:lnTo>
                      <a:pt x="1841" y="25"/>
                    </a:lnTo>
                    <a:lnTo>
                      <a:pt x="1773" y="38"/>
                    </a:lnTo>
                    <a:lnTo>
                      <a:pt x="1696" y="55"/>
                    </a:lnTo>
                    <a:lnTo>
                      <a:pt x="1611" y="73"/>
                    </a:lnTo>
                    <a:lnTo>
                      <a:pt x="1523" y="96"/>
                    </a:lnTo>
                    <a:lnTo>
                      <a:pt x="1477" y="107"/>
                    </a:lnTo>
                    <a:lnTo>
                      <a:pt x="1431" y="120"/>
                    </a:lnTo>
                    <a:lnTo>
                      <a:pt x="1385" y="133"/>
                    </a:lnTo>
                    <a:lnTo>
                      <a:pt x="1339" y="147"/>
                    </a:lnTo>
                    <a:lnTo>
                      <a:pt x="1294" y="161"/>
                    </a:lnTo>
                    <a:lnTo>
                      <a:pt x="1248" y="177"/>
                    </a:lnTo>
                    <a:lnTo>
                      <a:pt x="1205" y="192"/>
                    </a:lnTo>
                    <a:lnTo>
                      <a:pt x="1162" y="209"/>
                    </a:lnTo>
                    <a:lnTo>
                      <a:pt x="1121" y="225"/>
                    </a:lnTo>
                    <a:lnTo>
                      <a:pt x="1082" y="243"/>
                    </a:lnTo>
                    <a:lnTo>
                      <a:pt x="1045" y="261"/>
                    </a:lnTo>
                    <a:lnTo>
                      <a:pt x="1010" y="280"/>
                    </a:lnTo>
                    <a:lnTo>
                      <a:pt x="978" y="298"/>
                    </a:lnTo>
                    <a:lnTo>
                      <a:pt x="948" y="318"/>
                    </a:lnTo>
                    <a:lnTo>
                      <a:pt x="922" y="338"/>
                    </a:lnTo>
                    <a:lnTo>
                      <a:pt x="899" y="359"/>
                    </a:lnTo>
                    <a:lnTo>
                      <a:pt x="878" y="381"/>
                    </a:lnTo>
                    <a:lnTo>
                      <a:pt x="858" y="405"/>
                    </a:lnTo>
                    <a:lnTo>
                      <a:pt x="838" y="430"/>
                    </a:lnTo>
                    <a:lnTo>
                      <a:pt x="820" y="456"/>
                    </a:lnTo>
                    <a:lnTo>
                      <a:pt x="801" y="484"/>
                    </a:lnTo>
                    <a:lnTo>
                      <a:pt x="783" y="513"/>
                    </a:lnTo>
                    <a:lnTo>
                      <a:pt x="765" y="543"/>
                    </a:lnTo>
                    <a:lnTo>
                      <a:pt x="749" y="573"/>
                    </a:lnTo>
                    <a:lnTo>
                      <a:pt x="732" y="604"/>
                    </a:lnTo>
                    <a:lnTo>
                      <a:pt x="716" y="636"/>
                    </a:lnTo>
                    <a:lnTo>
                      <a:pt x="701" y="668"/>
                    </a:lnTo>
                    <a:lnTo>
                      <a:pt x="687" y="700"/>
                    </a:lnTo>
                    <a:lnTo>
                      <a:pt x="659" y="762"/>
                    </a:lnTo>
                    <a:lnTo>
                      <a:pt x="635" y="825"/>
                    </a:lnTo>
                    <a:lnTo>
                      <a:pt x="613" y="885"/>
                    </a:lnTo>
                    <a:lnTo>
                      <a:pt x="594" y="940"/>
                    </a:lnTo>
                    <a:lnTo>
                      <a:pt x="578" y="990"/>
                    </a:lnTo>
                    <a:lnTo>
                      <a:pt x="565" y="1035"/>
                    </a:lnTo>
                    <a:lnTo>
                      <a:pt x="553" y="1072"/>
                    </a:lnTo>
                    <a:lnTo>
                      <a:pt x="546" y="1098"/>
                    </a:lnTo>
                    <a:lnTo>
                      <a:pt x="541" y="1116"/>
                    </a:lnTo>
                    <a:lnTo>
                      <a:pt x="540" y="1122"/>
                    </a:lnTo>
                    <a:lnTo>
                      <a:pt x="270" y="1885"/>
                    </a:lnTo>
                    <a:lnTo>
                      <a:pt x="0" y="2156"/>
                    </a:lnTo>
                    <a:lnTo>
                      <a:pt x="270" y="2380"/>
                    </a:lnTo>
                    <a:lnTo>
                      <a:pt x="629" y="2065"/>
                    </a:lnTo>
                    <a:lnTo>
                      <a:pt x="989" y="808"/>
                    </a:lnTo>
                    <a:lnTo>
                      <a:pt x="997" y="798"/>
                    </a:lnTo>
                    <a:lnTo>
                      <a:pt x="1019" y="773"/>
                    </a:lnTo>
                    <a:lnTo>
                      <a:pt x="1053" y="735"/>
                    </a:lnTo>
                    <a:lnTo>
                      <a:pt x="1096" y="690"/>
                    </a:lnTo>
                    <a:lnTo>
                      <a:pt x="1120" y="667"/>
                    </a:lnTo>
                    <a:lnTo>
                      <a:pt x="1144" y="643"/>
                    </a:lnTo>
                    <a:lnTo>
                      <a:pt x="1171" y="622"/>
                    </a:lnTo>
                    <a:lnTo>
                      <a:pt x="1198" y="600"/>
                    </a:lnTo>
                    <a:lnTo>
                      <a:pt x="1225" y="581"/>
                    </a:lnTo>
                    <a:lnTo>
                      <a:pt x="1251" y="563"/>
                    </a:lnTo>
                    <a:lnTo>
                      <a:pt x="1265" y="556"/>
                    </a:lnTo>
                    <a:lnTo>
                      <a:pt x="1278" y="549"/>
                    </a:lnTo>
                    <a:lnTo>
                      <a:pt x="1290" y="544"/>
                    </a:lnTo>
                    <a:lnTo>
                      <a:pt x="1304" y="538"/>
                    </a:lnTo>
                    <a:lnTo>
                      <a:pt x="1331" y="529"/>
                    </a:lnTo>
                    <a:lnTo>
                      <a:pt x="1359" y="518"/>
                    </a:lnTo>
                    <a:lnTo>
                      <a:pt x="1391" y="506"/>
                    </a:lnTo>
                    <a:lnTo>
                      <a:pt x="1424" y="492"/>
                    </a:lnTo>
                    <a:lnTo>
                      <a:pt x="1491" y="462"/>
                    </a:lnTo>
                    <a:lnTo>
                      <a:pt x="1557" y="432"/>
                    </a:lnTo>
                    <a:lnTo>
                      <a:pt x="1615" y="404"/>
                    </a:lnTo>
                    <a:lnTo>
                      <a:pt x="1664" y="381"/>
                    </a:lnTo>
                    <a:lnTo>
                      <a:pt x="1697" y="365"/>
                    </a:lnTo>
                    <a:lnTo>
                      <a:pt x="1708" y="359"/>
                    </a:lnTo>
                    <a:lnTo>
                      <a:pt x="1977" y="0"/>
                    </a:lnTo>
                    <a:close/>
                  </a:path>
                </a:pathLst>
              </a:custGeom>
              <a:solidFill>
                <a:srgbClr val="A79A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3" name="자유형 22"/>
            <p:cNvSpPr/>
            <p:nvPr/>
          </p:nvSpPr>
          <p:spPr>
            <a:xfrm rot="13996948">
              <a:off x="7573841" y="3224037"/>
              <a:ext cx="162681" cy="2265800"/>
            </a:xfrm>
            <a:custGeom>
              <a:avLst/>
              <a:gdLst>
                <a:gd name="connsiteX0" fmla="*/ 72571 w 595085"/>
                <a:gd name="connsiteY0" fmla="*/ 123371 h 805543"/>
                <a:gd name="connsiteX1" fmla="*/ 406400 w 595085"/>
                <a:gd name="connsiteY1" fmla="*/ 0 h 805543"/>
                <a:gd name="connsiteX2" fmla="*/ 0 w 595085"/>
                <a:gd name="connsiteY2" fmla="*/ 254000 h 805543"/>
                <a:gd name="connsiteX3" fmla="*/ 246743 w 595085"/>
                <a:gd name="connsiteY3" fmla="*/ 145143 h 805543"/>
                <a:gd name="connsiteX4" fmla="*/ 174171 w 595085"/>
                <a:gd name="connsiteY4" fmla="*/ 261257 h 805543"/>
                <a:gd name="connsiteX5" fmla="*/ 348343 w 595085"/>
                <a:gd name="connsiteY5" fmla="*/ 159657 h 805543"/>
                <a:gd name="connsiteX6" fmla="*/ 79828 w 595085"/>
                <a:gd name="connsiteY6" fmla="*/ 370114 h 805543"/>
                <a:gd name="connsiteX7" fmla="*/ 428171 w 595085"/>
                <a:gd name="connsiteY7" fmla="*/ 174171 h 805543"/>
                <a:gd name="connsiteX8" fmla="*/ 551543 w 595085"/>
                <a:gd name="connsiteY8" fmla="*/ 145143 h 805543"/>
                <a:gd name="connsiteX9" fmla="*/ 50800 w 595085"/>
                <a:gd name="connsiteY9" fmla="*/ 449943 h 805543"/>
                <a:gd name="connsiteX10" fmla="*/ 478971 w 595085"/>
                <a:gd name="connsiteY10" fmla="*/ 261257 h 805543"/>
                <a:gd name="connsiteX11" fmla="*/ 101600 w 595085"/>
                <a:gd name="connsiteY11" fmla="*/ 500743 h 805543"/>
                <a:gd name="connsiteX12" fmla="*/ 420914 w 595085"/>
                <a:gd name="connsiteY12" fmla="*/ 384629 h 805543"/>
                <a:gd name="connsiteX13" fmla="*/ 123371 w 595085"/>
                <a:gd name="connsiteY13" fmla="*/ 551543 h 805543"/>
                <a:gd name="connsiteX14" fmla="*/ 268514 w 595085"/>
                <a:gd name="connsiteY14" fmla="*/ 529771 h 805543"/>
                <a:gd name="connsiteX15" fmla="*/ 108857 w 595085"/>
                <a:gd name="connsiteY15" fmla="*/ 631371 h 805543"/>
                <a:gd name="connsiteX16" fmla="*/ 595085 w 595085"/>
                <a:gd name="connsiteY16" fmla="*/ 428171 h 805543"/>
                <a:gd name="connsiteX17" fmla="*/ 275771 w 595085"/>
                <a:gd name="connsiteY17" fmla="*/ 624114 h 805543"/>
                <a:gd name="connsiteX18" fmla="*/ 573314 w 595085"/>
                <a:gd name="connsiteY18" fmla="*/ 493486 h 805543"/>
                <a:gd name="connsiteX19" fmla="*/ 377371 w 595085"/>
                <a:gd name="connsiteY19" fmla="*/ 660400 h 805543"/>
                <a:gd name="connsiteX20" fmla="*/ 551543 w 595085"/>
                <a:gd name="connsiteY20" fmla="*/ 587829 h 805543"/>
                <a:gd name="connsiteX21" fmla="*/ 261257 w 595085"/>
                <a:gd name="connsiteY21" fmla="*/ 805543 h 80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5085" h="805543">
                  <a:moveTo>
                    <a:pt x="72571" y="123371"/>
                  </a:moveTo>
                  <a:lnTo>
                    <a:pt x="406400" y="0"/>
                  </a:lnTo>
                  <a:lnTo>
                    <a:pt x="0" y="254000"/>
                  </a:lnTo>
                  <a:lnTo>
                    <a:pt x="246743" y="145143"/>
                  </a:lnTo>
                  <a:lnTo>
                    <a:pt x="174171" y="261257"/>
                  </a:lnTo>
                  <a:lnTo>
                    <a:pt x="348343" y="159657"/>
                  </a:lnTo>
                  <a:lnTo>
                    <a:pt x="79828" y="370114"/>
                  </a:lnTo>
                  <a:lnTo>
                    <a:pt x="428171" y="174171"/>
                  </a:lnTo>
                  <a:lnTo>
                    <a:pt x="551543" y="145143"/>
                  </a:lnTo>
                  <a:lnTo>
                    <a:pt x="50800" y="449943"/>
                  </a:lnTo>
                  <a:lnTo>
                    <a:pt x="478971" y="261257"/>
                  </a:lnTo>
                  <a:lnTo>
                    <a:pt x="101600" y="500743"/>
                  </a:lnTo>
                  <a:lnTo>
                    <a:pt x="420914" y="384629"/>
                  </a:lnTo>
                  <a:lnTo>
                    <a:pt x="123371" y="551543"/>
                  </a:lnTo>
                  <a:lnTo>
                    <a:pt x="268514" y="529771"/>
                  </a:lnTo>
                  <a:lnTo>
                    <a:pt x="108857" y="631371"/>
                  </a:lnTo>
                  <a:lnTo>
                    <a:pt x="595085" y="428171"/>
                  </a:lnTo>
                  <a:lnTo>
                    <a:pt x="275771" y="624114"/>
                  </a:lnTo>
                  <a:lnTo>
                    <a:pt x="573314" y="493486"/>
                  </a:lnTo>
                  <a:lnTo>
                    <a:pt x="377371" y="660400"/>
                  </a:lnTo>
                  <a:lnTo>
                    <a:pt x="551543" y="587829"/>
                  </a:lnTo>
                  <a:lnTo>
                    <a:pt x="261257" y="805543"/>
                  </a:lnTo>
                </a:path>
              </a:pathLst>
            </a:custGeom>
            <a:noFill/>
            <a:ln w="12700">
              <a:solidFill>
                <a:srgbClr val="1B0AFC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76068" y="859576"/>
              <a:ext cx="730011" cy="555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Jammer</a:t>
              </a:r>
              <a:endParaRPr lang="ko-KR" altLang="en-US" sz="1000" dirty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55105" y="4584696"/>
              <a:ext cx="1506952" cy="55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err="1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전파탐청기</a:t>
              </a:r>
              <a:endParaRPr lang="en-US" altLang="ko-KR" sz="1200" dirty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26" name="그룹 95"/>
            <p:cNvGrpSpPr/>
            <p:nvPr/>
          </p:nvGrpSpPr>
          <p:grpSpPr>
            <a:xfrm>
              <a:off x="969907" y="3808373"/>
              <a:ext cx="2882013" cy="2063566"/>
              <a:chOff x="844329" y="3576859"/>
              <a:chExt cx="2882013" cy="2063566"/>
            </a:xfrm>
          </p:grpSpPr>
          <p:pic>
            <p:nvPicPr>
              <p:cNvPr id="144" name="Picture 44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5DD94"/>
                  </a:clrFrom>
                  <a:clrTo>
                    <a:srgbClr val="F5DD94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352155" y="4528595"/>
                <a:ext cx="874522" cy="679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5" name="그룹 213"/>
              <p:cNvGrpSpPr/>
              <p:nvPr/>
            </p:nvGrpSpPr>
            <p:grpSpPr>
              <a:xfrm>
                <a:off x="1655389" y="4823846"/>
                <a:ext cx="1084086" cy="625499"/>
                <a:chOff x="7508893" y="3789363"/>
                <a:chExt cx="1085850" cy="722312"/>
              </a:xfrm>
            </p:grpSpPr>
            <p:sp>
              <p:nvSpPr>
                <p:cNvPr id="151" name="Freeform 113"/>
                <p:cNvSpPr>
                  <a:spLocks/>
                </p:cNvSpPr>
                <p:nvPr/>
              </p:nvSpPr>
              <p:spPr bwMode="auto">
                <a:xfrm>
                  <a:off x="7515243" y="4000500"/>
                  <a:ext cx="481013" cy="414337"/>
                </a:xfrm>
                <a:custGeom>
                  <a:avLst/>
                  <a:gdLst/>
                  <a:ahLst/>
                  <a:cxnLst>
                    <a:cxn ang="0">
                      <a:pos x="4101" y="2"/>
                    </a:cxn>
                    <a:cxn ang="0">
                      <a:pos x="3756" y="4"/>
                    </a:cxn>
                    <a:cxn ang="0">
                      <a:pos x="3527" y="16"/>
                    </a:cxn>
                    <a:cxn ang="0">
                      <a:pos x="3363" y="35"/>
                    </a:cxn>
                    <a:cxn ang="0">
                      <a:pos x="3237" y="63"/>
                    </a:cxn>
                    <a:cxn ang="0">
                      <a:pos x="3162" y="103"/>
                    </a:cxn>
                    <a:cxn ang="0">
                      <a:pos x="3040" y="310"/>
                    </a:cxn>
                    <a:cxn ang="0">
                      <a:pos x="2872" y="513"/>
                    </a:cxn>
                    <a:cxn ang="0">
                      <a:pos x="2688" y="665"/>
                    </a:cxn>
                    <a:cxn ang="0">
                      <a:pos x="2487" y="780"/>
                    </a:cxn>
                    <a:cxn ang="0">
                      <a:pos x="2274" y="872"/>
                    </a:cxn>
                    <a:cxn ang="0">
                      <a:pos x="1935" y="997"/>
                    </a:cxn>
                    <a:cxn ang="0">
                      <a:pos x="1699" y="1094"/>
                    </a:cxn>
                    <a:cxn ang="0">
                      <a:pos x="1461" y="1215"/>
                    </a:cxn>
                    <a:cxn ang="0">
                      <a:pos x="1265" y="1369"/>
                    </a:cxn>
                    <a:cxn ang="0">
                      <a:pos x="1111" y="1554"/>
                    </a:cxn>
                    <a:cxn ang="0">
                      <a:pos x="991" y="1762"/>
                    </a:cxn>
                    <a:cxn ang="0">
                      <a:pos x="894" y="1989"/>
                    </a:cxn>
                    <a:cxn ang="0">
                      <a:pos x="795" y="2283"/>
                    </a:cxn>
                    <a:cxn ang="0">
                      <a:pos x="657" y="2695"/>
                    </a:cxn>
                    <a:cxn ang="0">
                      <a:pos x="572" y="2900"/>
                    </a:cxn>
                    <a:cxn ang="0">
                      <a:pos x="435" y="3137"/>
                    </a:cxn>
                    <a:cxn ang="0">
                      <a:pos x="259" y="3437"/>
                    </a:cxn>
                    <a:cxn ang="0">
                      <a:pos x="126" y="3700"/>
                    </a:cxn>
                    <a:cxn ang="0">
                      <a:pos x="31" y="3964"/>
                    </a:cxn>
                    <a:cxn ang="0">
                      <a:pos x="0" y="4212"/>
                    </a:cxn>
                    <a:cxn ang="0">
                      <a:pos x="63" y="4424"/>
                    </a:cxn>
                    <a:cxn ang="0">
                      <a:pos x="245" y="4587"/>
                    </a:cxn>
                    <a:cxn ang="0">
                      <a:pos x="476" y="4663"/>
                    </a:cxn>
                    <a:cxn ang="0">
                      <a:pos x="727" y="4694"/>
                    </a:cxn>
                    <a:cxn ang="0">
                      <a:pos x="1007" y="4694"/>
                    </a:cxn>
                    <a:cxn ang="0">
                      <a:pos x="1303" y="4672"/>
                    </a:cxn>
                    <a:cxn ang="0">
                      <a:pos x="1604" y="4635"/>
                    </a:cxn>
                    <a:cxn ang="0">
                      <a:pos x="2107" y="4559"/>
                    </a:cxn>
                    <a:cxn ang="0">
                      <a:pos x="2417" y="4514"/>
                    </a:cxn>
                    <a:cxn ang="0">
                      <a:pos x="3087" y="4440"/>
                    </a:cxn>
                    <a:cxn ang="0">
                      <a:pos x="3592" y="4396"/>
                    </a:cxn>
                    <a:cxn ang="0">
                      <a:pos x="3848" y="4386"/>
                    </a:cxn>
                    <a:cxn ang="0">
                      <a:pos x="4200" y="4390"/>
                    </a:cxn>
                    <a:cxn ang="0">
                      <a:pos x="5007" y="4426"/>
                    </a:cxn>
                    <a:cxn ang="0">
                      <a:pos x="5293" y="4173"/>
                    </a:cxn>
                    <a:cxn ang="0">
                      <a:pos x="5292" y="3822"/>
                    </a:cxn>
                    <a:cxn ang="0">
                      <a:pos x="5279" y="3473"/>
                    </a:cxn>
                    <a:cxn ang="0">
                      <a:pos x="5261" y="3119"/>
                    </a:cxn>
                    <a:cxn ang="0">
                      <a:pos x="5258" y="2805"/>
                    </a:cxn>
                    <a:cxn ang="0">
                      <a:pos x="5293" y="2479"/>
                    </a:cxn>
                    <a:cxn ang="0">
                      <a:pos x="5377" y="1952"/>
                    </a:cxn>
                    <a:cxn ang="0">
                      <a:pos x="5426" y="1592"/>
                    </a:cxn>
                    <a:cxn ang="0">
                      <a:pos x="5449" y="1240"/>
                    </a:cxn>
                    <a:cxn ang="0">
                      <a:pos x="5427" y="908"/>
                    </a:cxn>
                    <a:cxn ang="0">
                      <a:pos x="5343" y="608"/>
                    </a:cxn>
                    <a:cxn ang="0">
                      <a:pos x="5207" y="386"/>
                    </a:cxn>
                    <a:cxn ang="0">
                      <a:pos x="5116" y="296"/>
                    </a:cxn>
                    <a:cxn ang="0">
                      <a:pos x="5011" y="220"/>
                    </a:cxn>
                    <a:cxn ang="0">
                      <a:pos x="4893" y="158"/>
                    </a:cxn>
                    <a:cxn ang="0">
                      <a:pos x="4769" y="107"/>
                    </a:cxn>
                    <a:cxn ang="0">
                      <a:pos x="4640" y="68"/>
                    </a:cxn>
                    <a:cxn ang="0">
                      <a:pos x="4479" y="33"/>
                    </a:cxn>
                    <a:cxn ang="0">
                      <a:pos x="4284" y="8"/>
                    </a:cxn>
                  </a:cxnLst>
                  <a:rect l="0" t="0" r="r" b="b"/>
                  <a:pathLst>
                    <a:path w="5449" h="4697">
                      <a:moveTo>
                        <a:pt x="4271" y="8"/>
                      </a:moveTo>
                      <a:lnTo>
                        <a:pt x="4227" y="5"/>
                      </a:lnTo>
                      <a:lnTo>
                        <a:pt x="4169" y="3"/>
                      </a:lnTo>
                      <a:lnTo>
                        <a:pt x="4101" y="2"/>
                      </a:lnTo>
                      <a:lnTo>
                        <a:pt x="4023" y="0"/>
                      </a:lnTo>
                      <a:lnTo>
                        <a:pt x="3938" y="0"/>
                      </a:lnTo>
                      <a:lnTo>
                        <a:pt x="3849" y="2"/>
                      </a:lnTo>
                      <a:lnTo>
                        <a:pt x="3756" y="4"/>
                      </a:lnTo>
                      <a:lnTo>
                        <a:pt x="3664" y="8"/>
                      </a:lnTo>
                      <a:lnTo>
                        <a:pt x="3617" y="10"/>
                      </a:lnTo>
                      <a:lnTo>
                        <a:pt x="3572" y="13"/>
                      </a:lnTo>
                      <a:lnTo>
                        <a:pt x="3527" y="16"/>
                      </a:lnTo>
                      <a:lnTo>
                        <a:pt x="3484" y="20"/>
                      </a:lnTo>
                      <a:lnTo>
                        <a:pt x="3442" y="25"/>
                      </a:lnTo>
                      <a:lnTo>
                        <a:pt x="3402" y="29"/>
                      </a:lnTo>
                      <a:lnTo>
                        <a:pt x="3363" y="35"/>
                      </a:lnTo>
                      <a:lnTo>
                        <a:pt x="3328" y="42"/>
                      </a:lnTo>
                      <a:lnTo>
                        <a:pt x="3294" y="48"/>
                      </a:lnTo>
                      <a:lnTo>
                        <a:pt x="3264" y="56"/>
                      </a:lnTo>
                      <a:lnTo>
                        <a:pt x="3237" y="63"/>
                      </a:lnTo>
                      <a:lnTo>
                        <a:pt x="3212" y="72"/>
                      </a:lnTo>
                      <a:lnTo>
                        <a:pt x="3192" y="82"/>
                      </a:lnTo>
                      <a:lnTo>
                        <a:pt x="3174" y="92"/>
                      </a:lnTo>
                      <a:lnTo>
                        <a:pt x="3162" y="103"/>
                      </a:lnTo>
                      <a:lnTo>
                        <a:pt x="3154" y="115"/>
                      </a:lnTo>
                      <a:lnTo>
                        <a:pt x="3117" y="184"/>
                      </a:lnTo>
                      <a:lnTo>
                        <a:pt x="3079" y="249"/>
                      </a:lnTo>
                      <a:lnTo>
                        <a:pt x="3040" y="310"/>
                      </a:lnTo>
                      <a:lnTo>
                        <a:pt x="2999" y="366"/>
                      </a:lnTo>
                      <a:lnTo>
                        <a:pt x="2958" y="419"/>
                      </a:lnTo>
                      <a:lnTo>
                        <a:pt x="2916" y="468"/>
                      </a:lnTo>
                      <a:lnTo>
                        <a:pt x="2872" y="513"/>
                      </a:lnTo>
                      <a:lnTo>
                        <a:pt x="2828" y="555"/>
                      </a:lnTo>
                      <a:lnTo>
                        <a:pt x="2781" y="595"/>
                      </a:lnTo>
                      <a:lnTo>
                        <a:pt x="2735" y="631"/>
                      </a:lnTo>
                      <a:lnTo>
                        <a:pt x="2688" y="665"/>
                      </a:lnTo>
                      <a:lnTo>
                        <a:pt x="2638" y="697"/>
                      </a:lnTo>
                      <a:lnTo>
                        <a:pt x="2589" y="727"/>
                      </a:lnTo>
                      <a:lnTo>
                        <a:pt x="2539" y="755"/>
                      </a:lnTo>
                      <a:lnTo>
                        <a:pt x="2487" y="780"/>
                      </a:lnTo>
                      <a:lnTo>
                        <a:pt x="2435" y="805"/>
                      </a:lnTo>
                      <a:lnTo>
                        <a:pt x="2382" y="828"/>
                      </a:lnTo>
                      <a:lnTo>
                        <a:pt x="2329" y="850"/>
                      </a:lnTo>
                      <a:lnTo>
                        <a:pt x="2274" y="872"/>
                      </a:lnTo>
                      <a:lnTo>
                        <a:pt x="2219" y="893"/>
                      </a:lnTo>
                      <a:lnTo>
                        <a:pt x="2108" y="934"/>
                      </a:lnTo>
                      <a:lnTo>
                        <a:pt x="1993" y="975"/>
                      </a:lnTo>
                      <a:lnTo>
                        <a:pt x="1935" y="997"/>
                      </a:lnTo>
                      <a:lnTo>
                        <a:pt x="1876" y="1020"/>
                      </a:lnTo>
                      <a:lnTo>
                        <a:pt x="1818" y="1043"/>
                      </a:lnTo>
                      <a:lnTo>
                        <a:pt x="1758" y="1068"/>
                      </a:lnTo>
                      <a:lnTo>
                        <a:pt x="1699" y="1094"/>
                      </a:lnTo>
                      <a:lnTo>
                        <a:pt x="1639" y="1121"/>
                      </a:lnTo>
                      <a:lnTo>
                        <a:pt x="1578" y="1151"/>
                      </a:lnTo>
                      <a:lnTo>
                        <a:pt x="1518" y="1182"/>
                      </a:lnTo>
                      <a:lnTo>
                        <a:pt x="1461" y="1215"/>
                      </a:lnTo>
                      <a:lnTo>
                        <a:pt x="1408" y="1250"/>
                      </a:lnTo>
                      <a:lnTo>
                        <a:pt x="1357" y="1288"/>
                      </a:lnTo>
                      <a:lnTo>
                        <a:pt x="1309" y="1327"/>
                      </a:lnTo>
                      <a:lnTo>
                        <a:pt x="1265" y="1369"/>
                      </a:lnTo>
                      <a:lnTo>
                        <a:pt x="1222" y="1412"/>
                      </a:lnTo>
                      <a:lnTo>
                        <a:pt x="1183" y="1458"/>
                      </a:lnTo>
                      <a:lnTo>
                        <a:pt x="1146" y="1506"/>
                      </a:lnTo>
                      <a:lnTo>
                        <a:pt x="1111" y="1554"/>
                      </a:lnTo>
                      <a:lnTo>
                        <a:pt x="1079" y="1604"/>
                      </a:lnTo>
                      <a:lnTo>
                        <a:pt x="1048" y="1656"/>
                      </a:lnTo>
                      <a:lnTo>
                        <a:pt x="1019" y="1709"/>
                      </a:lnTo>
                      <a:lnTo>
                        <a:pt x="991" y="1762"/>
                      </a:lnTo>
                      <a:lnTo>
                        <a:pt x="965" y="1818"/>
                      </a:lnTo>
                      <a:lnTo>
                        <a:pt x="941" y="1874"/>
                      </a:lnTo>
                      <a:lnTo>
                        <a:pt x="917" y="1931"/>
                      </a:lnTo>
                      <a:lnTo>
                        <a:pt x="894" y="1989"/>
                      </a:lnTo>
                      <a:lnTo>
                        <a:pt x="874" y="2047"/>
                      </a:lnTo>
                      <a:lnTo>
                        <a:pt x="853" y="2106"/>
                      </a:lnTo>
                      <a:lnTo>
                        <a:pt x="833" y="2164"/>
                      </a:lnTo>
                      <a:lnTo>
                        <a:pt x="795" y="2283"/>
                      </a:lnTo>
                      <a:lnTo>
                        <a:pt x="757" y="2403"/>
                      </a:lnTo>
                      <a:lnTo>
                        <a:pt x="719" y="2521"/>
                      </a:lnTo>
                      <a:lnTo>
                        <a:pt x="679" y="2638"/>
                      </a:lnTo>
                      <a:lnTo>
                        <a:pt x="657" y="2695"/>
                      </a:lnTo>
                      <a:lnTo>
                        <a:pt x="635" y="2752"/>
                      </a:lnTo>
                      <a:lnTo>
                        <a:pt x="613" y="2807"/>
                      </a:lnTo>
                      <a:lnTo>
                        <a:pt x="589" y="2863"/>
                      </a:lnTo>
                      <a:lnTo>
                        <a:pt x="572" y="2900"/>
                      </a:lnTo>
                      <a:lnTo>
                        <a:pt x="550" y="2941"/>
                      </a:lnTo>
                      <a:lnTo>
                        <a:pt x="525" y="2985"/>
                      </a:lnTo>
                      <a:lnTo>
                        <a:pt x="498" y="3032"/>
                      </a:lnTo>
                      <a:lnTo>
                        <a:pt x="435" y="3137"/>
                      </a:lnTo>
                      <a:lnTo>
                        <a:pt x="367" y="3251"/>
                      </a:lnTo>
                      <a:lnTo>
                        <a:pt x="331" y="3312"/>
                      </a:lnTo>
                      <a:lnTo>
                        <a:pt x="295" y="3374"/>
                      </a:lnTo>
                      <a:lnTo>
                        <a:pt x="259" y="3437"/>
                      </a:lnTo>
                      <a:lnTo>
                        <a:pt x="224" y="3502"/>
                      </a:lnTo>
                      <a:lnTo>
                        <a:pt x="190" y="3568"/>
                      </a:lnTo>
                      <a:lnTo>
                        <a:pt x="157" y="3634"/>
                      </a:lnTo>
                      <a:lnTo>
                        <a:pt x="126" y="3700"/>
                      </a:lnTo>
                      <a:lnTo>
                        <a:pt x="98" y="3767"/>
                      </a:lnTo>
                      <a:lnTo>
                        <a:pt x="72" y="3834"/>
                      </a:lnTo>
                      <a:lnTo>
                        <a:pt x="49" y="3899"/>
                      </a:lnTo>
                      <a:lnTo>
                        <a:pt x="31" y="3964"/>
                      </a:lnTo>
                      <a:lnTo>
                        <a:pt x="16" y="4028"/>
                      </a:lnTo>
                      <a:lnTo>
                        <a:pt x="6" y="4091"/>
                      </a:lnTo>
                      <a:lnTo>
                        <a:pt x="0" y="4152"/>
                      </a:lnTo>
                      <a:lnTo>
                        <a:pt x="0" y="4212"/>
                      </a:lnTo>
                      <a:lnTo>
                        <a:pt x="6" y="4268"/>
                      </a:lnTo>
                      <a:lnTo>
                        <a:pt x="17" y="4324"/>
                      </a:lnTo>
                      <a:lnTo>
                        <a:pt x="37" y="4375"/>
                      </a:lnTo>
                      <a:lnTo>
                        <a:pt x="63" y="4424"/>
                      </a:lnTo>
                      <a:lnTo>
                        <a:pt x="96" y="4471"/>
                      </a:lnTo>
                      <a:lnTo>
                        <a:pt x="137" y="4513"/>
                      </a:lnTo>
                      <a:lnTo>
                        <a:pt x="186" y="4552"/>
                      </a:lnTo>
                      <a:lnTo>
                        <a:pt x="245" y="4587"/>
                      </a:lnTo>
                      <a:lnTo>
                        <a:pt x="312" y="4617"/>
                      </a:lnTo>
                      <a:lnTo>
                        <a:pt x="364" y="4635"/>
                      </a:lnTo>
                      <a:lnTo>
                        <a:pt x="418" y="4651"/>
                      </a:lnTo>
                      <a:lnTo>
                        <a:pt x="476" y="4663"/>
                      </a:lnTo>
                      <a:lnTo>
                        <a:pt x="536" y="4674"/>
                      </a:lnTo>
                      <a:lnTo>
                        <a:pt x="597" y="4682"/>
                      </a:lnTo>
                      <a:lnTo>
                        <a:pt x="661" y="4689"/>
                      </a:lnTo>
                      <a:lnTo>
                        <a:pt x="727" y="4694"/>
                      </a:lnTo>
                      <a:lnTo>
                        <a:pt x="795" y="4696"/>
                      </a:lnTo>
                      <a:lnTo>
                        <a:pt x="864" y="4697"/>
                      </a:lnTo>
                      <a:lnTo>
                        <a:pt x="935" y="4696"/>
                      </a:lnTo>
                      <a:lnTo>
                        <a:pt x="1007" y="4694"/>
                      </a:lnTo>
                      <a:lnTo>
                        <a:pt x="1080" y="4690"/>
                      </a:lnTo>
                      <a:lnTo>
                        <a:pt x="1154" y="4685"/>
                      </a:lnTo>
                      <a:lnTo>
                        <a:pt x="1228" y="4679"/>
                      </a:lnTo>
                      <a:lnTo>
                        <a:pt x="1303" y="4672"/>
                      </a:lnTo>
                      <a:lnTo>
                        <a:pt x="1378" y="4664"/>
                      </a:lnTo>
                      <a:lnTo>
                        <a:pt x="1453" y="4655"/>
                      </a:lnTo>
                      <a:lnTo>
                        <a:pt x="1529" y="4645"/>
                      </a:lnTo>
                      <a:lnTo>
                        <a:pt x="1604" y="4635"/>
                      </a:lnTo>
                      <a:lnTo>
                        <a:pt x="1678" y="4625"/>
                      </a:lnTo>
                      <a:lnTo>
                        <a:pt x="1825" y="4603"/>
                      </a:lnTo>
                      <a:lnTo>
                        <a:pt x="1969" y="4581"/>
                      </a:lnTo>
                      <a:lnTo>
                        <a:pt x="2107" y="4559"/>
                      </a:lnTo>
                      <a:lnTo>
                        <a:pt x="2237" y="4540"/>
                      </a:lnTo>
                      <a:lnTo>
                        <a:pt x="2300" y="4530"/>
                      </a:lnTo>
                      <a:lnTo>
                        <a:pt x="2360" y="4522"/>
                      </a:lnTo>
                      <a:lnTo>
                        <a:pt x="2417" y="4514"/>
                      </a:lnTo>
                      <a:lnTo>
                        <a:pt x="2473" y="4508"/>
                      </a:lnTo>
                      <a:lnTo>
                        <a:pt x="2704" y="4482"/>
                      </a:lnTo>
                      <a:lnTo>
                        <a:pt x="2908" y="4459"/>
                      </a:lnTo>
                      <a:lnTo>
                        <a:pt x="3087" y="4440"/>
                      </a:lnTo>
                      <a:lnTo>
                        <a:pt x="3247" y="4423"/>
                      </a:lnTo>
                      <a:lnTo>
                        <a:pt x="3392" y="4410"/>
                      </a:lnTo>
                      <a:lnTo>
                        <a:pt x="3527" y="4400"/>
                      </a:lnTo>
                      <a:lnTo>
                        <a:pt x="3592" y="4396"/>
                      </a:lnTo>
                      <a:lnTo>
                        <a:pt x="3655" y="4393"/>
                      </a:lnTo>
                      <a:lnTo>
                        <a:pt x="3719" y="4390"/>
                      </a:lnTo>
                      <a:lnTo>
                        <a:pt x="3783" y="4387"/>
                      </a:lnTo>
                      <a:lnTo>
                        <a:pt x="3848" y="4386"/>
                      </a:lnTo>
                      <a:lnTo>
                        <a:pt x="3913" y="4385"/>
                      </a:lnTo>
                      <a:lnTo>
                        <a:pt x="3981" y="4385"/>
                      </a:lnTo>
                      <a:lnTo>
                        <a:pt x="4051" y="4386"/>
                      </a:lnTo>
                      <a:lnTo>
                        <a:pt x="4200" y="4390"/>
                      </a:lnTo>
                      <a:lnTo>
                        <a:pt x="4367" y="4395"/>
                      </a:lnTo>
                      <a:lnTo>
                        <a:pt x="4553" y="4403"/>
                      </a:lnTo>
                      <a:lnTo>
                        <a:pt x="4766" y="4413"/>
                      </a:lnTo>
                      <a:lnTo>
                        <a:pt x="5007" y="4426"/>
                      </a:lnTo>
                      <a:lnTo>
                        <a:pt x="5283" y="4440"/>
                      </a:lnTo>
                      <a:lnTo>
                        <a:pt x="5287" y="4349"/>
                      </a:lnTo>
                      <a:lnTo>
                        <a:pt x="5291" y="4261"/>
                      </a:lnTo>
                      <a:lnTo>
                        <a:pt x="5293" y="4173"/>
                      </a:lnTo>
                      <a:lnTo>
                        <a:pt x="5294" y="4084"/>
                      </a:lnTo>
                      <a:lnTo>
                        <a:pt x="5294" y="3997"/>
                      </a:lnTo>
                      <a:lnTo>
                        <a:pt x="5293" y="3910"/>
                      </a:lnTo>
                      <a:lnTo>
                        <a:pt x="5292" y="3822"/>
                      </a:lnTo>
                      <a:lnTo>
                        <a:pt x="5290" y="3735"/>
                      </a:lnTo>
                      <a:lnTo>
                        <a:pt x="5287" y="3649"/>
                      </a:lnTo>
                      <a:lnTo>
                        <a:pt x="5283" y="3561"/>
                      </a:lnTo>
                      <a:lnTo>
                        <a:pt x="5279" y="3473"/>
                      </a:lnTo>
                      <a:lnTo>
                        <a:pt x="5275" y="3386"/>
                      </a:lnTo>
                      <a:lnTo>
                        <a:pt x="5271" y="3297"/>
                      </a:lnTo>
                      <a:lnTo>
                        <a:pt x="5266" y="3208"/>
                      </a:lnTo>
                      <a:lnTo>
                        <a:pt x="5261" y="3119"/>
                      </a:lnTo>
                      <a:lnTo>
                        <a:pt x="5256" y="3027"/>
                      </a:lnTo>
                      <a:lnTo>
                        <a:pt x="5254" y="2956"/>
                      </a:lnTo>
                      <a:lnTo>
                        <a:pt x="5255" y="2881"/>
                      </a:lnTo>
                      <a:lnTo>
                        <a:pt x="5258" y="2805"/>
                      </a:lnTo>
                      <a:lnTo>
                        <a:pt x="5265" y="2726"/>
                      </a:lnTo>
                      <a:lnTo>
                        <a:pt x="5273" y="2645"/>
                      </a:lnTo>
                      <a:lnTo>
                        <a:pt x="5282" y="2563"/>
                      </a:lnTo>
                      <a:lnTo>
                        <a:pt x="5293" y="2479"/>
                      </a:lnTo>
                      <a:lnTo>
                        <a:pt x="5306" y="2393"/>
                      </a:lnTo>
                      <a:lnTo>
                        <a:pt x="5333" y="2219"/>
                      </a:lnTo>
                      <a:lnTo>
                        <a:pt x="5362" y="2041"/>
                      </a:lnTo>
                      <a:lnTo>
                        <a:pt x="5377" y="1952"/>
                      </a:lnTo>
                      <a:lnTo>
                        <a:pt x="5390" y="1861"/>
                      </a:lnTo>
                      <a:lnTo>
                        <a:pt x="5403" y="1772"/>
                      </a:lnTo>
                      <a:lnTo>
                        <a:pt x="5416" y="1681"/>
                      </a:lnTo>
                      <a:lnTo>
                        <a:pt x="5426" y="1592"/>
                      </a:lnTo>
                      <a:lnTo>
                        <a:pt x="5435" y="1503"/>
                      </a:lnTo>
                      <a:lnTo>
                        <a:pt x="5441" y="1414"/>
                      </a:lnTo>
                      <a:lnTo>
                        <a:pt x="5447" y="1327"/>
                      </a:lnTo>
                      <a:lnTo>
                        <a:pt x="5449" y="1240"/>
                      </a:lnTo>
                      <a:lnTo>
                        <a:pt x="5449" y="1154"/>
                      </a:lnTo>
                      <a:lnTo>
                        <a:pt x="5444" y="1071"/>
                      </a:lnTo>
                      <a:lnTo>
                        <a:pt x="5438" y="989"/>
                      </a:lnTo>
                      <a:lnTo>
                        <a:pt x="5427" y="908"/>
                      </a:lnTo>
                      <a:lnTo>
                        <a:pt x="5413" y="830"/>
                      </a:lnTo>
                      <a:lnTo>
                        <a:pt x="5394" y="754"/>
                      </a:lnTo>
                      <a:lnTo>
                        <a:pt x="5370" y="680"/>
                      </a:lnTo>
                      <a:lnTo>
                        <a:pt x="5343" y="608"/>
                      </a:lnTo>
                      <a:lnTo>
                        <a:pt x="5310" y="539"/>
                      </a:lnTo>
                      <a:lnTo>
                        <a:pt x="5272" y="473"/>
                      </a:lnTo>
                      <a:lnTo>
                        <a:pt x="5228" y="410"/>
                      </a:lnTo>
                      <a:lnTo>
                        <a:pt x="5207" y="386"/>
                      </a:lnTo>
                      <a:lnTo>
                        <a:pt x="5186" y="362"/>
                      </a:lnTo>
                      <a:lnTo>
                        <a:pt x="5164" y="340"/>
                      </a:lnTo>
                      <a:lnTo>
                        <a:pt x="5140" y="317"/>
                      </a:lnTo>
                      <a:lnTo>
                        <a:pt x="5116" y="296"/>
                      </a:lnTo>
                      <a:lnTo>
                        <a:pt x="5091" y="276"/>
                      </a:lnTo>
                      <a:lnTo>
                        <a:pt x="5065" y="256"/>
                      </a:lnTo>
                      <a:lnTo>
                        <a:pt x="5038" y="238"/>
                      </a:lnTo>
                      <a:lnTo>
                        <a:pt x="5011" y="220"/>
                      </a:lnTo>
                      <a:lnTo>
                        <a:pt x="4982" y="204"/>
                      </a:lnTo>
                      <a:lnTo>
                        <a:pt x="4953" y="187"/>
                      </a:lnTo>
                      <a:lnTo>
                        <a:pt x="4924" y="172"/>
                      </a:lnTo>
                      <a:lnTo>
                        <a:pt x="4893" y="158"/>
                      </a:lnTo>
                      <a:lnTo>
                        <a:pt x="4864" y="144"/>
                      </a:lnTo>
                      <a:lnTo>
                        <a:pt x="4832" y="131"/>
                      </a:lnTo>
                      <a:lnTo>
                        <a:pt x="4801" y="120"/>
                      </a:lnTo>
                      <a:lnTo>
                        <a:pt x="4769" y="107"/>
                      </a:lnTo>
                      <a:lnTo>
                        <a:pt x="4737" y="97"/>
                      </a:lnTo>
                      <a:lnTo>
                        <a:pt x="4705" y="87"/>
                      </a:lnTo>
                      <a:lnTo>
                        <a:pt x="4672" y="78"/>
                      </a:lnTo>
                      <a:lnTo>
                        <a:pt x="4640" y="68"/>
                      </a:lnTo>
                      <a:lnTo>
                        <a:pt x="4607" y="60"/>
                      </a:lnTo>
                      <a:lnTo>
                        <a:pt x="4576" y="53"/>
                      </a:lnTo>
                      <a:lnTo>
                        <a:pt x="4543" y="46"/>
                      </a:lnTo>
                      <a:lnTo>
                        <a:pt x="4479" y="33"/>
                      </a:lnTo>
                      <a:lnTo>
                        <a:pt x="4415" y="23"/>
                      </a:lnTo>
                      <a:lnTo>
                        <a:pt x="4353" y="15"/>
                      </a:lnTo>
                      <a:lnTo>
                        <a:pt x="4294" y="9"/>
                      </a:lnTo>
                      <a:lnTo>
                        <a:pt x="4284" y="8"/>
                      </a:lnTo>
                      <a:lnTo>
                        <a:pt x="4271" y="8"/>
                      </a:lnTo>
                      <a:close/>
                    </a:path>
                  </a:pathLst>
                </a:custGeom>
                <a:solidFill>
                  <a:srgbClr val="887A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2" name="Freeform 114"/>
                <p:cNvSpPr>
                  <a:spLocks/>
                </p:cNvSpPr>
                <p:nvPr/>
              </p:nvSpPr>
              <p:spPr bwMode="auto">
                <a:xfrm>
                  <a:off x="7508893" y="3994150"/>
                  <a:ext cx="446088" cy="423862"/>
                </a:xfrm>
                <a:custGeom>
                  <a:avLst/>
                  <a:gdLst/>
                  <a:ahLst/>
                  <a:cxnLst>
                    <a:cxn ang="0">
                      <a:pos x="4001" y="4165"/>
                    </a:cxn>
                    <a:cxn ang="0">
                      <a:pos x="4208" y="3358"/>
                    </a:cxn>
                    <a:cxn ang="0">
                      <a:pos x="4345" y="2767"/>
                    </a:cxn>
                    <a:cxn ang="0">
                      <a:pos x="4391" y="2449"/>
                    </a:cxn>
                    <a:cxn ang="0">
                      <a:pos x="4463" y="2055"/>
                    </a:cxn>
                    <a:cxn ang="0">
                      <a:pos x="4574" y="1668"/>
                    </a:cxn>
                    <a:cxn ang="0">
                      <a:pos x="4776" y="1094"/>
                    </a:cxn>
                    <a:cxn ang="0">
                      <a:pos x="4967" y="522"/>
                    </a:cxn>
                    <a:cxn ang="0">
                      <a:pos x="5038" y="244"/>
                    </a:cxn>
                    <a:cxn ang="0">
                      <a:pos x="5054" y="81"/>
                    </a:cxn>
                    <a:cxn ang="0">
                      <a:pos x="5011" y="8"/>
                    </a:cxn>
                    <a:cxn ang="0">
                      <a:pos x="4906" y="9"/>
                    </a:cxn>
                    <a:cxn ang="0">
                      <a:pos x="4697" y="84"/>
                    </a:cxn>
                    <a:cxn ang="0">
                      <a:pos x="4325" y="253"/>
                    </a:cxn>
                    <a:cxn ang="0">
                      <a:pos x="3972" y="426"/>
                    </a:cxn>
                    <a:cxn ang="0">
                      <a:pos x="3580" y="611"/>
                    </a:cxn>
                    <a:cxn ang="0">
                      <a:pos x="3267" y="774"/>
                    </a:cxn>
                    <a:cxn ang="0">
                      <a:pos x="3036" y="934"/>
                    </a:cxn>
                    <a:cxn ang="0">
                      <a:pos x="2843" y="1129"/>
                    </a:cxn>
                    <a:cxn ang="0">
                      <a:pos x="2691" y="1373"/>
                    </a:cxn>
                    <a:cxn ang="0">
                      <a:pos x="2587" y="1663"/>
                    </a:cxn>
                    <a:cxn ang="0">
                      <a:pos x="2554" y="1892"/>
                    </a:cxn>
                    <a:cxn ang="0">
                      <a:pos x="2554" y="2155"/>
                    </a:cxn>
                    <a:cxn ang="0">
                      <a:pos x="2577" y="2565"/>
                    </a:cxn>
                    <a:cxn ang="0">
                      <a:pos x="2565" y="2790"/>
                    </a:cxn>
                    <a:cxn ang="0">
                      <a:pos x="2510" y="3025"/>
                    </a:cxn>
                    <a:cxn ang="0">
                      <a:pos x="2415" y="3187"/>
                    </a:cxn>
                    <a:cxn ang="0">
                      <a:pos x="2289" y="3298"/>
                    </a:cxn>
                    <a:cxn ang="0">
                      <a:pos x="2084" y="3433"/>
                    </a:cxn>
                    <a:cxn ang="0">
                      <a:pos x="1914" y="3568"/>
                    </a:cxn>
                    <a:cxn ang="0">
                      <a:pos x="1772" y="3737"/>
                    </a:cxn>
                    <a:cxn ang="0">
                      <a:pos x="1658" y="3921"/>
                    </a:cxn>
                    <a:cxn ang="0">
                      <a:pos x="1526" y="4081"/>
                    </a:cxn>
                    <a:cxn ang="0">
                      <a:pos x="1390" y="4196"/>
                    </a:cxn>
                    <a:cxn ang="0">
                      <a:pos x="1233" y="4300"/>
                    </a:cxn>
                    <a:cxn ang="0">
                      <a:pos x="1061" y="4382"/>
                    </a:cxn>
                    <a:cxn ang="0">
                      <a:pos x="883" y="4432"/>
                    </a:cxn>
                    <a:cxn ang="0">
                      <a:pos x="704" y="4438"/>
                    </a:cxn>
                    <a:cxn ang="0">
                      <a:pos x="581" y="4399"/>
                    </a:cxn>
                    <a:cxn ang="0">
                      <a:pos x="421" y="4302"/>
                    </a:cxn>
                    <a:cxn ang="0">
                      <a:pos x="257" y="4169"/>
                    </a:cxn>
                    <a:cxn ang="0">
                      <a:pos x="147" y="4021"/>
                    </a:cxn>
                    <a:cxn ang="0">
                      <a:pos x="142" y="3881"/>
                    </a:cxn>
                    <a:cxn ang="0">
                      <a:pos x="103" y="3905"/>
                    </a:cxn>
                    <a:cxn ang="0">
                      <a:pos x="7" y="4093"/>
                    </a:cxn>
                    <a:cxn ang="0">
                      <a:pos x="16" y="4290"/>
                    </a:cxn>
                    <a:cxn ang="0">
                      <a:pos x="110" y="4477"/>
                    </a:cxn>
                    <a:cxn ang="0">
                      <a:pos x="266" y="4631"/>
                    </a:cxn>
                    <a:cxn ang="0">
                      <a:pos x="485" y="4739"/>
                    </a:cxn>
                    <a:cxn ang="0">
                      <a:pos x="860" y="4804"/>
                    </a:cxn>
                    <a:cxn ang="0">
                      <a:pos x="1267" y="4790"/>
                    </a:cxn>
                    <a:cxn ang="0">
                      <a:pos x="1686" y="4730"/>
                    </a:cxn>
                    <a:cxn ang="0">
                      <a:pos x="2358" y="4606"/>
                    </a:cxn>
                    <a:cxn ang="0">
                      <a:pos x="2904" y="4541"/>
                    </a:cxn>
                    <a:cxn ang="0">
                      <a:pos x="3445" y="4485"/>
                    </a:cxn>
                    <a:cxn ang="0">
                      <a:pos x="3869" y="4460"/>
                    </a:cxn>
                  </a:cxnLst>
                  <a:rect l="0" t="0" r="r" b="b"/>
                  <a:pathLst>
                    <a:path w="5055" h="4807">
                      <a:moveTo>
                        <a:pt x="3939" y="4459"/>
                      </a:moveTo>
                      <a:lnTo>
                        <a:pt x="3946" y="4418"/>
                      </a:lnTo>
                      <a:lnTo>
                        <a:pt x="3955" y="4374"/>
                      </a:lnTo>
                      <a:lnTo>
                        <a:pt x="3965" y="4326"/>
                      </a:lnTo>
                      <a:lnTo>
                        <a:pt x="3976" y="4275"/>
                      </a:lnTo>
                      <a:lnTo>
                        <a:pt x="4001" y="4165"/>
                      </a:lnTo>
                      <a:lnTo>
                        <a:pt x="4031" y="4043"/>
                      </a:lnTo>
                      <a:lnTo>
                        <a:pt x="4064" y="3915"/>
                      </a:lnTo>
                      <a:lnTo>
                        <a:pt x="4099" y="3780"/>
                      </a:lnTo>
                      <a:lnTo>
                        <a:pt x="4135" y="3642"/>
                      </a:lnTo>
                      <a:lnTo>
                        <a:pt x="4171" y="3500"/>
                      </a:lnTo>
                      <a:lnTo>
                        <a:pt x="4208" y="3358"/>
                      </a:lnTo>
                      <a:lnTo>
                        <a:pt x="4243" y="3218"/>
                      </a:lnTo>
                      <a:lnTo>
                        <a:pt x="4275" y="3082"/>
                      </a:lnTo>
                      <a:lnTo>
                        <a:pt x="4306" y="2950"/>
                      </a:lnTo>
                      <a:lnTo>
                        <a:pt x="4321" y="2888"/>
                      </a:lnTo>
                      <a:lnTo>
                        <a:pt x="4333" y="2826"/>
                      </a:lnTo>
                      <a:lnTo>
                        <a:pt x="4345" y="2767"/>
                      </a:lnTo>
                      <a:lnTo>
                        <a:pt x="4356" y="2711"/>
                      </a:lnTo>
                      <a:lnTo>
                        <a:pt x="4365" y="2657"/>
                      </a:lnTo>
                      <a:lnTo>
                        <a:pt x="4373" y="2606"/>
                      </a:lnTo>
                      <a:lnTo>
                        <a:pt x="4379" y="2559"/>
                      </a:lnTo>
                      <a:lnTo>
                        <a:pt x="4384" y="2516"/>
                      </a:lnTo>
                      <a:lnTo>
                        <a:pt x="4391" y="2449"/>
                      </a:lnTo>
                      <a:lnTo>
                        <a:pt x="4399" y="2383"/>
                      </a:lnTo>
                      <a:lnTo>
                        <a:pt x="4409" y="2317"/>
                      </a:lnTo>
                      <a:lnTo>
                        <a:pt x="4420" y="2252"/>
                      </a:lnTo>
                      <a:lnTo>
                        <a:pt x="4434" y="2186"/>
                      </a:lnTo>
                      <a:lnTo>
                        <a:pt x="4447" y="2120"/>
                      </a:lnTo>
                      <a:lnTo>
                        <a:pt x="4463" y="2055"/>
                      </a:lnTo>
                      <a:lnTo>
                        <a:pt x="4479" y="1991"/>
                      </a:lnTo>
                      <a:lnTo>
                        <a:pt x="4497" y="1926"/>
                      </a:lnTo>
                      <a:lnTo>
                        <a:pt x="4514" y="1861"/>
                      </a:lnTo>
                      <a:lnTo>
                        <a:pt x="4534" y="1796"/>
                      </a:lnTo>
                      <a:lnTo>
                        <a:pt x="4553" y="1732"/>
                      </a:lnTo>
                      <a:lnTo>
                        <a:pt x="4574" y="1668"/>
                      </a:lnTo>
                      <a:lnTo>
                        <a:pt x="4595" y="1604"/>
                      </a:lnTo>
                      <a:lnTo>
                        <a:pt x="4617" y="1540"/>
                      </a:lnTo>
                      <a:lnTo>
                        <a:pt x="4638" y="1476"/>
                      </a:lnTo>
                      <a:lnTo>
                        <a:pt x="4684" y="1348"/>
                      </a:lnTo>
                      <a:lnTo>
                        <a:pt x="4730" y="1221"/>
                      </a:lnTo>
                      <a:lnTo>
                        <a:pt x="4776" y="1094"/>
                      </a:lnTo>
                      <a:lnTo>
                        <a:pt x="4821" y="967"/>
                      </a:lnTo>
                      <a:lnTo>
                        <a:pt x="4866" y="840"/>
                      </a:lnTo>
                      <a:lnTo>
                        <a:pt x="4909" y="714"/>
                      </a:lnTo>
                      <a:lnTo>
                        <a:pt x="4929" y="650"/>
                      </a:lnTo>
                      <a:lnTo>
                        <a:pt x="4949" y="586"/>
                      </a:lnTo>
                      <a:lnTo>
                        <a:pt x="4967" y="522"/>
                      </a:lnTo>
                      <a:lnTo>
                        <a:pt x="4986" y="459"/>
                      </a:lnTo>
                      <a:lnTo>
                        <a:pt x="4999" y="409"/>
                      </a:lnTo>
                      <a:lnTo>
                        <a:pt x="5012" y="364"/>
                      </a:lnTo>
                      <a:lnTo>
                        <a:pt x="5022" y="321"/>
                      </a:lnTo>
                      <a:lnTo>
                        <a:pt x="5031" y="281"/>
                      </a:lnTo>
                      <a:lnTo>
                        <a:pt x="5038" y="244"/>
                      </a:lnTo>
                      <a:lnTo>
                        <a:pt x="5045" y="210"/>
                      </a:lnTo>
                      <a:lnTo>
                        <a:pt x="5050" y="179"/>
                      </a:lnTo>
                      <a:lnTo>
                        <a:pt x="5053" y="151"/>
                      </a:lnTo>
                      <a:lnTo>
                        <a:pt x="5055" y="125"/>
                      </a:lnTo>
                      <a:lnTo>
                        <a:pt x="5055" y="101"/>
                      </a:lnTo>
                      <a:lnTo>
                        <a:pt x="5054" y="81"/>
                      </a:lnTo>
                      <a:lnTo>
                        <a:pt x="5051" y="63"/>
                      </a:lnTo>
                      <a:lnTo>
                        <a:pt x="5046" y="48"/>
                      </a:lnTo>
                      <a:lnTo>
                        <a:pt x="5039" y="34"/>
                      </a:lnTo>
                      <a:lnTo>
                        <a:pt x="5031" y="23"/>
                      </a:lnTo>
                      <a:lnTo>
                        <a:pt x="5022" y="14"/>
                      </a:lnTo>
                      <a:lnTo>
                        <a:pt x="5011" y="8"/>
                      </a:lnTo>
                      <a:lnTo>
                        <a:pt x="4997" y="3"/>
                      </a:lnTo>
                      <a:lnTo>
                        <a:pt x="4983" y="1"/>
                      </a:lnTo>
                      <a:lnTo>
                        <a:pt x="4966" y="0"/>
                      </a:lnTo>
                      <a:lnTo>
                        <a:pt x="4948" y="1"/>
                      </a:lnTo>
                      <a:lnTo>
                        <a:pt x="4927" y="4"/>
                      </a:lnTo>
                      <a:lnTo>
                        <a:pt x="4906" y="9"/>
                      </a:lnTo>
                      <a:lnTo>
                        <a:pt x="4881" y="15"/>
                      </a:lnTo>
                      <a:lnTo>
                        <a:pt x="4855" y="23"/>
                      </a:lnTo>
                      <a:lnTo>
                        <a:pt x="4828" y="32"/>
                      </a:lnTo>
                      <a:lnTo>
                        <a:pt x="4798" y="43"/>
                      </a:lnTo>
                      <a:lnTo>
                        <a:pt x="4766" y="55"/>
                      </a:lnTo>
                      <a:lnTo>
                        <a:pt x="4697" y="84"/>
                      </a:lnTo>
                      <a:lnTo>
                        <a:pt x="4620" y="118"/>
                      </a:lnTo>
                      <a:lnTo>
                        <a:pt x="4560" y="143"/>
                      </a:lnTo>
                      <a:lnTo>
                        <a:pt x="4502" y="170"/>
                      </a:lnTo>
                      <a:lnTo>
                        <a:pt x="4442" y="198"/>
                      </a:lnTo>
                      <a:lnTo>
                        <a:pt x="4383" y="226"/>
                      </a:lnTo>
                      <a:lnTo>
                        <a:pt x="4325" y="253"/>
                      </a:lnTo>
                      <a:lnTo>
                        <a:pt x="4266" y="282"/>
                      </a:lnTo>
                      <a:lnTo>
                        <a:pt x="4208" y="311"/>
                      </a:lnTo>
                      <a:lnTo>
                        <a:pt x="4149" y="340"/>
                      </a:lnTo>
                      <a:lnTo>
                        <a:pt x="4090" y="368"/>
                      </a:lnTo>
                      <a:lnTo>
                        <a:pt x="4032" y="397"/>
                      </a:lnTo>
                      <a:lnTo>
                        <a:pt x="3972" y="426"/>
                      </a:lnTo>
                      <a:lnTo>
                        <a:pt x="3914" y="455"/>
                      </a:lnTo>
                      <a:lnTo>
                        <a:pt x="3855" y="483"/>
                      </a:lnTo>
                      <a:lnTo>
                        <a:pt x="3796" y="511"/>
                      </a:lnTo>
                      <a:lnTo>
                        <a:pt x="3738" y="539"/>
                      </a:lnTo>
                      <a:lnTo>
                        <a:pt x="3678" y="566"/>
                      </a:lnTo>
                      <a:lnTo>
                        <a:pt x="3580" y="611"/>
                      </a:lnTo>
                      <a:lnTo>
                        <a:pt x="3487" y="656"/>
                      </a:lnTo>
                      <a:lnTo>
                        <a:pt x="3441" y="679"/>
                      </a:lnTo>
                      <a:lnTo>
                        <a:pt x="3396" y="702"/>
                      </a:lnTo>
                      <a:lnTo>
                        <a:pt x="3352" y="726"/>
                      </a:lnTo>
                      <a:lnTo>
                        <a:pt x="3309" y="750"/>
                      </a:lnTo>
                      <a:lnTo>
                        <a:pt x="3267" y="774"/>
                      </a:lnTo>
                      <a:lnTo>
                        <a:pt x="3226" y="799"/>
                      </a:lnTo>
                      <a:lnTo>
                        <a:pt x="3186" y="825"/>
                      </a:lnTo>
                      <a:lnTo>
                        <a:pt x="3147" y="850"/>
                      </a:lnTo>
                      <a:lnTo>
                        <a:pt x="3109" y="878"/>
                      </a:lnTo>
                      <a:lnTo>
                        <a:pt x="3072" y="906"/>
                      </a:lnTo>
                      <a:lnTo>
                        <a:pt x="3036" y="934"/>
                      </a:lnTo>
                      <a:lnTo>
                        <a:pt x="3001" y="963"/>
                      </a:lnTo>
                      <a:lnTo>
                        <a:pt x="2968" y="994"/>
                      </a:lnTo>
                      <a:lnTo>
                        <a:pt x="2935" y="1026"/>
                      </a:lnTo>
                      <a:lnTo>
                        <a:pt x="2903" y="1059"/>
                      </a:lnTo>
                      <a:lnTo>
                        <a:pt x="2873" y="1093"/>
                      </a:lnTo>
                      <a:lnTo>
                        <a:pt x="2843" y="1129"/>
                      </a:lnTo>
                      <a:lnTo>
                        <a:pt x="2814" y="1166"/>
                      </a:lnTo>
                      <a:lnTo>
                        <a:pt x="2788" y="1204"/>
                      </a:lnTo>
                      <a:lnTo>
                        <a:pt x="2762" y="1244"/>
                      </a:lnTo>
                      <a:lnTo>
                        <a:pt x="2737" y="1285"/>
                      </a:lnTo>
                      <a:lnTo>
                        <a:pt x="2714" y="1328"/>
                      </a:lnTo>
                      <a:lnTo>
                        <a:pt x="2691" y="1373"/>
                      </a:lnTo>
                      <a:lnTo>
                        <a:pt x="2669" y="1419"/>
                      </a:lnTo>
                      <a:lnTo>
                        <a:pt x="2650" y="1468"/>
                      </a:lnTo>
                      <a:lnTo>
                        <a:pt x="2631" y="1518"/>
                      </a:lnTo>
                      <a:lnTo>
                        <a:pt x="2614" y="1570"/>
                      </a:lnTo>
                      <a:lnTo>
                        <a:pt x="2597" y="1625"/>
                      </a:lnTo>
                      <a:lnTo>
                        <a:pt x="2587" y="1663"/>
                      </a:lnTo>
                      <a:lnTo>
                        <a:pt x="2579" y="1702"/>
                      </a:lnTo>
                      <a:lnTo>
                        <a:pt x="2572" y="1740"/>
                      </a:lnTo>
                      <a:lnTo>
                        <a:pt x="2565" y="1778"/>
                      </a:lnTo>
                      <a:lnTo>
                        <a:pt x="2560" y="1816"/>
                      </a:lnTo>
                      <a:lnTo>
                        <a:pt x="2556" y="1854"/>
                      </a:lnTo>
                      <a:lnTo>
                        <a:pt x="2554" y="1892"/>
                      </a:lnTo>
                      <a:lnTo>
                        <a:pt x="2552" y="1930"/>
                      </a:lnTo>
                      <a:lnTo>
                        <a:pt x="2551" y="1968"/>
                      </a:lnTo>
                      <a:lnTo>
                        <a:pt x="2550" y="2005"/>
                      </a:lnTo>
                      <a:lnTo>
                        <a:pt x="2550" y="2043"/>
                      </a:lnTo>
                      <a:lnTo>
                        <a:pt x="2551" y="2081"/>
                      </a:lnTo>
                      <a:lnTo>
                        <a:pt x="2554" y="2155"/>
                      </a:lnTo>
                      <a:lnTo>
                        <a:pt x="2558" y="2230"/>
                      </a:lnTo>
                      <a:lnTo>
                        <a:pt x="2563" y="2305"/>
                      </a:lnTo>
                      <a:lnTo>
                        <a:pt x="2569" y="2379"/>
                      </a:lnTo>
                      <a:lnTo>
                        <a:pt x="2573" y="2454"/>
                      </a:lnTo>
                      <a:lnTo>
                        <a:pt x="2576" y="2528"/>
                      </a:lnTo>
                      <a:lnTo>
                        <a:pt x="2577" y="2565"/>
                      </a:lnTo>
                      <a:lnTo>
                        <a:pt x="2577" y="2603"/>
                      </a:lnTo>
                      <a:lnTo>
                        <a:pt x="2576" y="2640"/>
                      </a:lnTo>
                      <a:lnTo>
                        <a:pt x="2575" y="2678"/>
                      </a:lnTo>
                      <a:lnTo>
                        <a:pt x="2573" y="2715"/>
                      </a:lnTo>
                      <a:lnTo>
                        <a:pt x="2570" y="2752"/>
                      </a:lnTo>
                      <a:lnTo>
                        <a:pt x="2565" y="2790"/>
                      </a:lnTo>
                      <a:lnTo>
                        <a:pt x="2560" y="2828"/>
                      </a:lnTo>
                      <a:lnTo>
                        <a:pt x="2553" y="2873"/>
                      </a:lnTo>
                      <a:lnTo>
                        <a:pt x="2544" y="2915"/>
                      </a:lnTo>
                      <a:lnTo>
                        <a:pt x="2534" y="2954"/>
                      </a:lnTo>
                      <a:lnTo>
                        <a:pt x="2522" y="2990"/>
                      </a:lnTo>
                      <a:lnTo>
                        <a:pt x="2510" y="3025"/>
                      </a:lnTo>
                      <a:lnTo>
                        <a:pt x="2497" y="3057"/>
                      </a:lnTo>
                      <a:lnTo>
                        <a:pt x="2482" y="3086"/>
                      </a:lnTo>
                      <a:lnTo>
                        <a:pt x="2467" y="3114"/>
                      </a:lnTo>
                      <a:lnTo>
                        <a:pt x="2450" y="3139"/>
                      </a:lnTo>
                      <a:lnTo>
                        <a:pt x="2434" y="3164"/>
                      </a:lnTo>
                      <a:lnTo>
                        <a:pt x="2415" y="3187"/>
                      </a:lnTo>
                      <a:lnTo>
                        <a:pt x="2396" y="3207"/>
                      </a:lnTo>
                      <a:lnTo>
                        <a:pt x="2376" y="3228"/>
                      </a:lnTo>
                      <a:lnTo>
                        <a:pt x="2356" y="3246"/>
                      </a:lnTo>
                      <a:lnTo>
                        <a:pt x="2334" y="3265"/>
                      </a:lnTo>
                      <a:lnTo>
                        <a:pt x="2311" y="3282"/>
                      </a:lnTo>
                      <a:lnTo>
                        <a:pt x="2289" y="3298"/>
                      </a:lnTo>
                      <a:lnTo>
                        <a:pt x="2265" y="3315"/>
                      </a:lnTo>
                      <a:lnTo>
                        <a:pt x="2241" y="3331"/>
                      </a:lnTo>
                      <a:lnTo>
                        <a:pt x="2216" y="3348"/>
                      </a:lnTo>
                      <a:lnTo>
                        <a:pt x="2164" y="3381"/>
                      </a:lnTo>
                      <a:lnTo>
                        <a:pt x="2112" y="3415"/>
                      </a:lnTo>
                      <a:lnTo>
                        <a:pt x="2084" y="3433"/>
                      </a:lnTo>
                      <a:lnTo>
                        <a:pt x="2056" y="3453"/>
                      </a:lnTo>
                      <a:lnTo>
                        <a:pt x="2029" y="3472"/>
                      </a:lnTo>
                      <a:lnTo>
                        <a:pt x="2000" y="3494"/>
                      </a:lnTo>
                      <a:lnTo>
                        <a:pt x="1972" y="3516"/>
                      </a:lnTo>
                      <a:lnTo>
                        <a:pt x="1943" y="3541"/>
                      </a:lnTo>
                      <a:lnTo>
                        <a:pt x="1914" y="3568"/>
                      </a:lnTo>
                      <a:lnTo>
                        <a:pt x="1885" y="3595"/>
                      </a:lnTo>
                      <a:lnTo>
                        <a:pt x="1859" y="3622"/>
                      </a:lnTo>
                      <a:lnTo>
                        <a:pt x="1835" y="3649"/>
                      </a:lnTo>
                      <a:lnTo>
                        <a:pt x="1814" y="3678"/>
                      </a:lnTo>
                      <a:lnTo>
                        <a:pt x="1792" y="3707"/>
                      </a:lnTo>
                      <a:lnTo>
                        <a:pt x="1772" y="3737"/>
                      </a:lnTo>
                      <a:lnTo>
                        <a:pt x="1752" y="3768"/>
                      </a:lnTo>
                      <a:lnTo>
                        <a:pt x="1734" y="3799"/>
                      </a:lnTo>
                      <a:lnTo>
                        <a:pt x="1715" y="3830"/>
                      </a:lnTo>
                      <a:lnTo>
                        <a:pt x="1696" y="3860"/>
                      </a:lnTo>
                      <a:lnTo>
                        <a:pt x="1677" y="3891"/>
                      </a:lnTo>
                      <a:lnTo>
                        <a:pt x="1658" y="3921"/>
                      </a:lnTo>
                      <a:lnTo>
                        <a:pt x="1637" y="3951"/>
                      </a:lnTo>
                      <a:lnTo>
                        <a:pt x="1616" y="3980"/>
                      </a:lnTo>
                      <a:lnTo>
                        <a:pt x="1594" y="4008"/>
                      </a:lnTo>
                      <a:lnTo>
                        <a:pt x="1571" y="4036"/>
                      </a:lnTo>
                      <a:lnTo>
                        <a:pt x="1545" y="4062"/>
                      </a:lnTo>
                      <a:lnTo>
                        <a:pt x="1526" y="4081"/>
                      </a:lnTo>
                      <a:lnTo>
                        <a:pt x="1504" y="4101"/>
                      </a:lnTo>
                      <a:lnTo>
                        <a:pt x="1483" y="4120"/>
                      </a:lnTo>
                      <a:lnTo>
                        <a:pt x="1461" y="4139"/>
                      </a:lnTo>
                      <a:lnTo>
                        <a:pt x="1437" y="4158"/>
                      </a:lnTo>
                      <a:lnTo>
                        <a:pt x="1414" y="4177"/>
                      </a:lnTo>
                      <a:lnTo>
                        <a:pt x="1390" y="4196"/>
                      </a:lnTo>
                      <a:lnTo>
                        <a:pt x="1364" y="4214"/>
                      </a:lnTo>
                      <a:lnTo>
                        <a:pt x="1340" y="4232"/>
                      </a:lnTo>
                      <a:lnTo>
                        <a:pt x="1313" y="4250"/>
                      </a:lnTo>
                      <a:lnTo>
                        <a:pt x="1287" y="4267"/>
                      </a:lnTo>
                      <a:lnTo>
                        <a:pt x="1260" y="4284"/>
                      </a:lnTo>
                      <a:lnTo>
                        <a:pt x="1233" y="4300"/>
                      </a:lnTo>
                      <a:lnTo>
                        <a:pt x="1205" y="4316"/>
                      </a:lnTo>
                      <a:lnTo>
                        <a:pt x="1176" y="4330"/>
                      </a:lnTo>
                      <a:lnTo>
                        <a:pt x="1149" y="4344"/>
                      </a:lnTo>
                      <a:lnTo>
                        <a:pt x="1120" y="4358"/>
                      </a:lnTo>
                      <a:lnTo>
                        <a:pt x="1091" y="4370"/>
                      </a:lnTo>
                      <a:lnTo>
                        <a:pt x="1061" y="4382"/>
                      </a:lnTo>
                      <a:lnTo>
                        <a:pt x="1032" y="4393"/>
                      </a:lnTo>
                      <a:lnTo>
                        <a:pt x="1003" y="4403"/>
                      </a:lnTo>
                      <a:lnTo>
                        <a:pt x="973" y="4411"/>
                      </a:lnTo>
                      <a:lnTo>
                        <a:pt x="943" y="4419"/>
                      </a:lnTo>
                      <a:lnTo>
                        <a:pt x="913" y="4426"/>
                      </a:lnTo>
                      <a:lnTo>
                        <a:pt x="883" y="4432"/>
                      </a:lnTo>
                      <a:lnTo>
                        <a:pt x="852" y="4436"/>
                      </a:lnTo>
                      <a:lnTo>
                        <a:pt x="823" y="4439"/>
                      </a:lnTo>
                      <a:lnTo>
                        <a:pt x="793" y="4441"/>
                      </a:lnTo>
                      <a:lnTo>
                        <a:pt x="763" y="4441"/>
                      </a:lnTo>
                      <a:lnTo>
                        <a:pt x="733" y="4440"/>
                      </a:lnTo>
                      <a:lnTo>
                        <a:pt x="704" y="4438"/>
                      </a:lnTo>
                      <a:lnTo>
                        <a:pt x="675" y="4434"/>
                      </a:lnTo>
                      <a:lnTo>
                        <a:pt x="660" y="4431"/>
                      </a:lnTo>
                      <a:lnTo>
                        <a:pt x="644" y="4426"/>
                      </a:lnTo>
                      <a:lnTo>
                        <a:pt x="625" y="4418"/>
                      </a:lnTo>
                      <a:lnTo>
                        <a:pt x="604" y="4409"/>
                      </a:lnTo>
                      <a:lnTo>
                        <a:pt x="581" y="4399"/>
                      </a:lnTo>
                      <a:lnTo>
                        <a:pt x="557" y="4387"/>
                      </a:lnTo>
                      <a:lnTo>
                        <a:pt x="532" y="4372"/>
                      </a:lnTo>
                      <a:lnTo>
                        <a:pt x="505" y="4357"/>
                      </a:lnTo>
                      <a:lnTo>
                        <a:pt x="477" y="4339"/>
                      </a:lnTo>
                      <a:lnTo>
                        <a:pt x="448" y="4322"/>
                      </a:lnTo>
                      <a:lnTo>
                        <a:pt x="421" y="4302"/>
                      </a:lnTo>
                      <a:lnTo>
                        <a:pt x="392" y="4282"/>
                      </a:lnTo>
                      <a:lnTo>
                        <a:pt x="364" y="4260"/>
                      </a:lnTo>
                      <a:lnTo>
                        <a:pt x="335" y="4239"/>
                      </a:lnTo>
                      <a:lnTo>
                        <a:pt x="308" y="4216"/>
                      </a:lnTo>
                      <a:lnTo>
                        <a:pt x="283" y="4192"/>
                      </a:lnTo>
                      <a:lnTo>
                        <a:pt x="257" y="4169"/>
                      </a:lnTo>
                      <a:lnTo>
                        <a:pt x="233" y="4144"/>
                      </a:lnTo>
                      <a:lnTo>
                        <a:pt x="212" y="4119"/>
                      </a:lnTo>
                      <a:lnTo>
                        <a:pt x="192" y="4095"/>
                      </a:lnTo>
                      <a:lnTo>
                        <a:pt x="175" y="4070"/>
                      </a:lnTo>
                      <a:lnTo>
                        <a:pt x="159" y="4045"/>
                      </a:lnTo>
                      <a:lnTo>
                        <a:pt x="147" y="4021"/>
                      </a:lnTo>
                      <a:lnTo>
                        <a:pt x="137" y="3996"/>
                      </a:lnTo>
                      <a:lnTo>
                        <a:pt x="131" y="3971"/>
                      </a:lnTo>
                      <a:lnTo>
                        <a:pt x="127" y="3948"/>
                      </a:lnTo>
                      <a:lnTo>
                        <a:pt x="129" y="3925"/>
                      </a:lnTo>
                      <a:lnTo>
                        <a:pt x="134" y="3903"/>
                      </a:lnTo>
                      <a:lnTo>
                        <a:pt x="142" y="3881"/>
                      </a:lnTo>
                      <a:lnTo>
                        <a:pt x="155" y="3859"/>
                      </a:lnTo>
                      <a:lnTo>
                        <a:pt x="174" y="3840"/>
                      </a:lnTo>
                      <a:lnTo>
                        <a:pt x="197" y="3821"/>
                      </a:lnTo>
                      <a:lnTo>
                        <a:pt x="161" y="3848"/>
                      </a:lnTo>
                      <a:lnTo>
                        <a:pt x="131" y="3876"/>
                      </a:lnTo>
                      <a:lnTo>
                        <a:pt x="103" y="3905"/>
                      </a:lnTo>
                      <a:lnTo>
                        <a:pt x="78" y="3934"/>
                      </a:lnTo>
                      <a:lnTo>
                        <a:pt x="58" y="3965"/>
                      </a:lnTo>
                      <a:lnTo>
                        <a:pt x="40" y="3996"/>
                      </a:lnTo>
                      <a:lnTo>
                        <a:pt x="26" y="4028"/>
                      </a:lnTo>
                      <a:lnTo>
                        <a:pt x="15" y="4060"/>
                      </a:lnTo>
                      <a:lnTo>
                        <a:pt x="7" y="4093"/>
                      </a:lnTo>
                      <a:lnTo>
                        <a:pt x="2" y="4126"/>
                      </a:lnTo>
                      <a:lnTo>
                        <a:pt x="0" y="4158"/>
                      </a:lnTo>
                      <a:lnTo>
                        <a:pt x="0" y="4191"/>
                      </a:lnTo>
                      <a:lnTo>
                        <a:pt x="3" y="4224"/>
                      </a:lnTo>
                      <a:lnTo>
                        <a:pt x="8" y="4257"/>
                      </a:lnTo>
                      <a:lnTo>
                        <a:pt x="16" y="4290"/>
                      </a:lnTo>
                      <a:lnTo>
                        <a:pt x="27" y="4323"/>
                      </a:lnTo>
                      <a:lnTo>
                        <a:pt x="40" y="4355"/>
                      </a:lnTo>
                      <a:lnTo>
                        <a:pt x="54" y="4387"/>
                      </a:lnTo>
                      <a:lnTo>
                        <a:pt x="71" y="4417"/>
                      </a:lnTo>
                      <a:lnTo>
                        <a:pt x="89" y="4447"/>
                      </a:lnTo>
                      <a:lnTo>
                        <a:pt x="110" y="4477"/>
                      </a:lnTo>
                      <a:lnTo>
                        <a:pt x="133" y="4505"/>
                      </a:lnTo>
                      <a:lnTo>
                        <a:pt x="156" y="4532"/>
                      </a:lnTo>
                      <a:lnTo>
                        <a:pt x="182" y="4559"/>
                      </a:lnTo>
                      <a:lnTo>
                        <a:pt x="209" y="4584"/>
                      </a:lnTo>
                      <a:lnTo>
                        <a:pt x="236" y="4608"/>
                      </a:lnTo>
                      <a:lnTo>
                        <a:pt x="266" y="4631"/>
                      </a:lnTo>
                      <a:lnTo>
                        <a:pt x="296" y="4652"/>
                      </a:lnTo>
                      <a:lnTo>
                        <a:pt x="328" y="4671"/>
                      </a:lnTo>
                      <a:lnTo>
                        <a:pt x="360" y="4689"/>
                      </a:lnTo>
                      <a:lnTo>
                        <a:pt x="394" y="4705"/>
                      </a:lnTo>
                      <a:lnTo>
                        <a:pt x="427" y="4719"/>
                      </a:lnTo>
                      <a:lnTo>
                        <a:pt x="485" y="4739"/>
                      </a:lnTo>
                      <a:lnTo>
                        <a:pt x="544" y="4756"/>
                      </a:lnTo>
                      <a:lnTo>
                        <a:pt x="605" y="4772"/>
                      </a:lnTo>
                      <a:lnTo>
                        <a:pt x="667" y="4783"/>
                      </a:lnTo>
                      <a:lnTo>
                        <a:pt x="730" y="4792"/>
                      </a:lnTo>
                      <a:lnTo>
                        <a:pt x="795" y="4800"/>
                      </a:lnTo>
                      <a:lnTo>
                        <a:pt x="860" y="4804"/>
                      </a:lnTo>
                      <a:lnTo>
                        <a:pt x="925" y="4806"/>
                      </a:lnTo>
                      <a:lnTo>
                        <a:pt x="992" y="4807"/>
                      </a:lnTo>
                      <a:lnTo>
                        <a:pt x="1060" y="4805"/>
                      </a:lnTo>
                      <a:lnTo>
                        <a:pt x="1129" y="4802"/>
                      </a:lnTo>
                      <a:lnTo>
                        <a:pt x="1197" y="4796"/>
                      </a:lnTo>
                      <a:lnTo>
                        <a:pt x="1267" y="4790"/>
                      </a:lnTo>
                      <a:lnTo>
                        <a:pt x="1336" y="4783"/>
                      </a:lnTo>
                      <a:lnTo>
                        <a:pt x="1406" y="4774"/>
                      </a:lnTo>
                      <a:lnTo>
                        <a:pt x="1476" y="4764"/>
                      </a:lnTo>
                      <a:lnTo>
                        <a:pt x="1545" y="4753"/>
                      </a:lnTo>
                      <a:lnTo>
                        <a:pt x="1616" y="4742"/>
                      </a:lnTo>
                      <a:lnTo>
                        <a:pt x="1686" y="4730"/>
                      </a:lnTo>
                      <a:lnTo>
                        <a:pt x="1755" y="4717"/>
                      </a:lnTo>
                      <a:lnTo>
                        <a:pt x="1894" y="4691"/>
                      </a:lnTo>
                      <a:lnTo>
                        <a:pt x="2031" y="4665"/>
                      </a:lnTo>
                      <a:lnTo>
                        <a:pt x="2164" y="4639"/>
                      </a:lnTo>
                      <a:lnTo>
                        <a:pt x="2294" y="4617"/>
                      </a:lnTo>
                      <a:lnTo>
                        <a:pt x="2358" y="4606"/>
                      </a:lnTo>
                      <a:lnTo>
                        <a:pt x="2420" y="4596"/>
                      </a:lnTo>
                      <a:lnTo>
                        <a:pt x="2481" y="4588"/>
                      </a:lnTo>
                      <a:lnTo>
                        <a:pt x="2542" y="4581"/>
                      </a:lnTo>
                      <a:lnTo>
                        <a:pt x="2670" y="4566"/>
                      </a:lnTo>
                      <a:lnTo>
                        <a:pt x="2792" y="4553"/>
                      </a:lnTo>
                      <a:lnTo>
                        <a:pt x="2904" y="4541"/>
                      </a:lnTo>
                      <a:lnTo>
                        <a:pt x="3008" y="4529"/>
                      </a:lnTo>
                      <a:lnTo>
                        <a:pt x="3106" y="4518"/>
                      </a:lnTo>
                      <a:lnTo>
                        <a:pt x="3198" y="4509"/>
                      </a:lnTo>
                      <a:lnTo>
                        <a:pt x="3284" y="4500"/>
                      </a:lnTo>
                      <a:lnTo>
                        <a:pt x="3366" y="4492"/>
                      </a:lnTo>
                      <a:lnTo>
                        <a:pt x="3445" y="4485"/>
                      </a:lnTo>
                      <a:lnTo>
                        <a:pt x="3519" y="4479"/>
                      </a:lnTo>
                      <a:lnTo>
                        <a:pt x="3591" y="4474"/>
                      </a:lnTo>
                      <a:lnTo>
                        <a:pt x="3662" y="4469"/>
                      </a:lnTo>
                      <a:lnTo>
                        <a:pt x="3730" y="4466"/>
                      </a:lnTo>
                      <a:lnTo>
                        <a:pt x="3799" y="4463"/>
                      </a:lnTo>
                      <a:lnTo>
                        <a:pt x="3869" y="4460"/>
                      </a:lnTo>
                      <a:lnTo>
                        <a:pt x="3939" y="4459"/>
                      </a:lnTo>
                      <a:close/>
                    </a:path>
                  </a:pathLst>
                </a:custGeom>
                <a:solidFill>
                  <a:srgbClr val="674D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3" name="Freeform 115"/>
                <p:cNvSpPr>
                  <a:spLocks/>
                </p:cNvSpPr>
                <p:nvPr/>
              </p:nvSpPr>
              <p:spPr bwMode="auto">
                <a:xfrm>
                  <a:off x="7650181" y="3789363"/>
                  <a:ext cx="706438" cy="722312"/>
                </a:xfrm>
                <a:custGeom>
                  <a:avLst/>
                  <a:gdLst/>
                  <a:ahLst/>
                  <a:cxnLst>
                    <a:cxn ang="0">
                      <a:pos x="1696" y="5548"/>
                    </a:cxn>
                    <a:cxn ang="0">
                      <a:pos x="1760" y="4976"/>
                    </a:cxn>
                    <a:cxn ang="0">
                      <a:pos x="1893" y="4750"/>
                    </a:cxn>
                    <a:cxn ang="0">
                      <a:pos x="2468" y="4574"/>
                    </a:cxn>
                    <a:cxn ang="0">
                      <a:pos x="2507" y="4438"/>
                    </a:cxn>
                    <a:cxn ang="0">
                      <a:pos x="2485" y="4212"/>
                    </a:cxn>
                    <a:cxn ang="0">
                      <a:pos x="2788" y="4080"/>
                    </a:cxn>
                    <a:cxn ang="0">
                      <a:pos x="3331" y="4005"/>
                    </a:cxn>
                    <a:cxn ang="0">
                      <a:pos x="3536" y="3680"/>
                    </a:cxn>
                    <a:cxn ang="0">
                      <a:pos x="3562" y="3043"/>
                    </a:cxn>
                    <a:cxn ang="0">
                      <a:pos x="3610" y="2312"/>
                    </a:cxn>
                    <a:cxn ang="0">
                      <a:pos x="3863" y="2496"/>
                    </a:cxn>
                    <a:cxn ang="0">
                      <a:pos x="4122" y="2702"/>
                    </a:cxn>
                    <a:cxn ang="0">
                      <a:pos x="4362" y="2569"/>
                    </a:cxn>
                    <a:cxn ang="0">
                      <a:pos x="4696" y="2115"/>
                    </a:cxn>
                    <a:cxn ang="0">
                      <a:pos x="4823" y="1790"/>
                    </a:cxn>
                    <a:cxn ang="0">
                      <a:pos x="4860" y="1444"/>
                    </a:cxn>
                    <a:cxn ang="0">
                      <a:pos x="5222" y="1245"/>
                    </a:cxn>
                    <a:cxn ang="0">
                      <a:pos x="5839" y="1698"/>
                    </a:cxn>
                    <a:cxn ang="0">
                      <a:pos x="6131" y="2419"/>
                    </a:cxn>
                    <a:cxn ang="0">
                      <a:pos x="6231" y="2943"/>
                    </a:cxn>
                    <a:cxn ang="0">
                      <a:pos x="6239" y="3424"/>
                    </a:cxn>
                    <a:cxn ang="0">
                      <a:pos x="6190" y="3856"/>
                    </a:cxn>
                    <a:cxn ang="0">
                      <a:pos x="6476" y="3720"/>
                    </a:cxn>
                    <a:cxn ang="0">
                      <a:pos x="6578" y="3224"/>
                    </a:cxn>
                    <a:cxn ang="0">
                      <a:pos x="6739" y="2855"/>
                    </a:cxn>
                    <a:cxn ang="0">
                      <a:pos x="6943" y="2508"/>
                    </a:cxn>
                    <a:cxn ang="0">
                      <a:pos x="7027" y="2283"/>
                    </a:cxn>
                    <a:cxn ang="0">
                      <a:pos x="7274" y="2130"/>
                    </a:cxn>
                    <a:cxn ang="0">
                      <a:pos x="7855" y="2074"/>
                    </a:cxn>
                    <a:cxn ang="0">
                      <a:pos x="7907" y="1758"/>
                    </a:cxn>
                    <a:cxn ang="0">
                      <a:pos x="7683" y="1501"/>
                    </a:cxn>
                    <a:cxn ang="0">
                      <a:pos x="7042" y="948"/>
                    </a:cxn>
                    <a:cxn ang="0">
                      <a:pos x="6044" y="213"/>
                    </a:cxn>
                    <a:cxn ang="0">
                      <a:pos x="5424" y="0"/>
                    </a:cxn>
                    <a:cxn ang="0">
                      <a:pos x="4837" y="127"/>
                    </a:cxn>
                    <a:cxn ang="0">
                      <a:pos x="4389" y="431"/>
                    </a:cxn>
                    <a:cxn ang="0">
                      <a:pos x="4103" y="722"/>
                    </a:cxn>
                    <a:cxn ang="0">
                      <a:pos x="3895" y="863"/>
                    </a:cxn>
                    <a:cxn ang="0">
                      <a:pos x="3616" y="1295"/>
                    </a:cxn>
                    <a:cxn ang="0">
                      <a:pos x="3552" y="1614"/>
                    </a:cxn>
                    <a:cxn ang="0">
                      <a:pos x="3279" y="1766"/>
                    </a:cxn>
                    <a:cxn ang="0">
                      <a:pos x="2811" y="2014"/>
                    </a:cxn>
                    <a:cxn ang="0">
                      <a:pos x="2600" y="2314"/>
                    </a:cxn>
                    <a:cxn ang="0">
                      <a:pos x="2431" y="2955"/>
                    </a:cxn>
                    <a:cxn ang="0">
                      <a:pos x="2228" y="3501"/>
                    </a:cxn>
                    <a:cxn ang="0">
                      <a:pos x="1811" y="3940"/>
                    </a:cxn>
                    <a:cxn ang="0">
                      <a:pos x="1531" y="4074"/>
                    </a:cxn>
                    <a:cxn ang="0">
                      <a:pos x="1208" y="4823"/>
                    </a:cxn>
                    <a:cxn ang="0">
                      <a:pos x="1139" y="5935"/>
                    </a:cxn>
                    <a:cxn ang="0">
                      <a:pos x="1091" y="6908"/>
                    </a:cxn>
                    <a:cxn ang="0">
                      <a:pos x="916" y="7128"/>
                    </a:cxn>
                    <a:cxn ang="0">
                      <a:pos x="542" y="7336"/>
                    </a:cxn>
                    <a:cxn ang="0">
                      <a:pos x="381" y="7579"/>
                    </a:cxn>
                    <a:cxn ang="0">
                      <a:pos x="121" y="7655"/>
                    </a:cxn>
                    <a:cxn ang="0">
                      <a:pos x="28" y="7765"/>
                    </a:cxn>
                    <a:cxn ang="0">
                      <a:pos x="4" y="8033"/>
                    </a:cxn>
                    <a:cxn ang="0">
                      <a:pos x="780" y="8160"/>
                    </a:cxn>
                    <a:cxn ang="0">
                      <a:pos x="1411" y="7958"/>
                    </a:cxn>
                    <a:cxn ang="0">
                      <a:pos x="1491" y="7489"/>
                    </a:cxn>
                    <a:cxn ang="0">
                      <a:pos x="1562" y="6943"/>
                    </a:cxn>
                    <a:cxn ang="0">
                      <a:pos x="1555" y="6168"/>
                    </a:cxn>
                  </a:cxnLst>
                  <a:rect l="0" t="0" r="r" b="b"/>
                  <a:pathLst>
                    <a:path w="8004" h="8182">
                      <a:moveTo>
                        <a:pt x="1605" y="5932"/>
                      </a:moveTo>
                      <a:lnTo>
                        <a:pt x="1619" y="5898"/>
                      </a:lnTo>
                      <a:lnTo>
                        <a:pt x="1632" y="5864"/>
                      </a:lnTo>
                      <a:lnTo>
                        <a:pt x="1643" y="5830"/>
                      </a:lnTo>
                      <a:lnTo>
                        <a:pt x="1653" y="5795"/>
                      </a:lnTo>
                      <a:lnTo>
                        <a:pt x="1663" y="5760"/>
                      </a:lnTo>
                      <a:lnTo>
                        <a:pt x="1670" y="5725"/>
                      </a:lnTo>
                      <a:lnTo>
                        <a:pt x="1677" y="5689"/>
                      </a:lnTo>
                      <a:lnTo>
                        <a:pt x="1683" y="5655"/>
                      </a:lnTo>
                      <a:lnTo>
                        <a:pt x="1688" y="5619"/>
                      </a:lnTo>
                      <a:lnTo>
                        <a:pt x="1692" y="5584"/>
                      </a:lnTo>
                      <a:lnTo>
                        <a:pt x="1696" y="5548"/>
                      </a:lnTo>
                      <a:lnTo>
                        <a:pt x="1701" y="5512"/>
                      </a:lnTo>
                      <a:lnTo>
                        <a:pt x="1706" y="5440"/>
                      </a:lnTo>
                      <a:lnTo>
                        <a:pt x="1711" y="5368"/>
                      </a:lnTo>
                      <a:lnTo>
                        <a:pt x="1716" y="5296"/>
                      </a:lnTo>
                      <a:lnTo>
                        <a:pt x="1722" y="5224"/>
                      </a:lnTo>
                      <a:lnTo>
                        <a:pt x="1725" y="5188"/>
                      </a:lnTo>
                      <a:lnTo>
                        <a:pt x="1729" y="5153"/>
                      </a:lnTo>
                      <a:lnTo>
                        <a:pt x="1733" y="5117"/>
                      </a:lnTo>
                      <a:lnTo>
                        <a:pt x="1740" y="5081"/>
                      </a:lnTo>
                      <a:lnTo>
                        <a:pt x="1745" y="5046"/>
                      </a:lnTo>
                      <a:lnTo>
                        <a:pt x="1752" y="5011"/>
                      </a:lnTo>
                      <a:lnTo>
                        <a:pt x="1760" y="4976"/>
                      </a:lnTo>
                      <a:lnTo>
                        <a:pt x="1768" y="4941"/>
                      </a:lnTo>
                      <a:lnTo>
                        <a:pt x="1779" y="4907"/>
                      </a:lnTo>
                      <a:lnTo>
                        <a:pt x="1790" y="4872"/>
                      </a:lnTo>
                      <a:lnTo>
                        <a:pt x="1803" y="4838"/>
                      </a:lnTo>
                      <a:lnTo>
                        <a:pt x="1817" y="4804"/>
                      </a:lnTo>
                      <a:lnTo>
                        <a:pt x="1823" y="4796"/>
                      </a:lnTo>
                      <a:lnTo>
                        <a:pt x="1831" y="4787"/>
                      </a:lnTo>
                      <a:lnTo>
                        <a:pt x="1840" y="4779"/>
                      </a:lnTo>
                      <a:lnTo>
                        <a:pt x="1851" y="4772"/>
                      </a:lnTo>
                      <a:lnTo>
                        <a:pt x="1863" y="4765"/>
                      </a:lnTo>
                      <a:lnTo>
                        <a:pt x="1877" y="4758"/>
                      </a:lnTo>
                      <a:lnTo>
                        <a:pt x="1893" y="4750"/>
                      </a:lnTo>
                      <a:lnTo>
                        <a:pt x="1909" y="4743"/>
                      </a:lnTo>
                      <a:lnTo>
                        <a:pt x="1945" y="4730"/>
                      </a:lnTo>
                      <a:lnTo>
                        <a:pt x="1986" y="4716"/>
                      </a:lnTo>
                      <a:lnTo>
                        <a:pt x="2030" y="4703"/>
                      </a:lnTo>
                      <a:lnTo>
                        <a:pt x="2076" y="4691"/>
                      </a:lnTo>
                      <a:lnTo>
                        <a:pt x="2173" y="4665"/>
                      </a:lnTo>
                      <a:lnTo>
                        <a:pt x="2272" y="4638"/>
                      </a:lnTo>
                      <a:lnTo>
                        <a:pt x="2321" y="4625"/>
                      </a:lnTo>
                      <a:lnTo>
                        <a:pt x="2368" y="4610"/>
                      </a:lnTo>
                      <a:lnTo>
                        <a:pt x="2412" y="4594"/>
                      </a:lnTo>
                      <a:lnTo>
                        <a:pt x="2453" y="4578"/>
                      </a:lnTo>
                      <a:lnTo>
                        <a:pt x="2468" y="4574"/>
                      </a:lnTo>
                      <a:lnTo>
                        <a:pt x="2479" y="4568"/>
                      </a:lnTo>
                      <a:lnTo>
                        <a:pt x="2489" y="4560"/>
                      </a:lnTo>
                      <a:lnTo>
                        <a:pt x="2497" y="4553"/>
                      </a:lnTo>
                      <a:lnTo>
                        <a:pt x="2504" y="4545"/>
                      </a:lnTo>
                      <a:lnTo>
                        <a:pt x="2509" y="4536"/>
                      </a:lnTo>
                      <a:lnTo>
                        <a:pt x="2512" y="4525"/>
                      </a:lnTo>
                      <a:lnTo>
                        <a:pt x="2514" y="4514"/>
                      </a:lnTo>
                      <a:lnTo>
                        <a:pt x="2515" y="4503"/>
                      </a:lnTo>
                      <a:lnTo>
                        <a:pt x="2515" y="4491"/>
                      </a:lnTo>
                      <a:lnTo>
                        <a:pt x="2514" y="4478"/>
                      </a:lnTo>
                      <a:lnTo>
                        <a:pt x="2513" y="4466"/>
                      </a:lnTo>
                      <a:lnTo>
                        <a:pt x="2507" y="4438"/>
                      </a:lnTo>
                      <a:lnTo>
                        <a:pt x="2501" y="4408"/>
                      </a:lnTo>
                      <a:lnTo>
                        <a:pt x="2492" y="4378"/>
                      </a:lnTo>
                      <a:lnTo>
                        <a:pt x="2485" y="4348"/>
                      </a:lnTo>
                      <a:lnTo>
                        <a:pt x="2482" y="4332"/>
                      </a:lnTo>
                      <a:lnTo>
                        <a:pt x="2480" y="4317"/>
                      </a:lnTo>
                      <a:lnTo>
                        <a:pt x="2477" y="4301"/>
                      </a:lnTo>
                      <a:lnTo>
                        <a:pt x="2476" y="4286"/>
                      </a:lnTo>
                      <a:lnTo>
                        <a:pt x="2476" y="4271"/>
                      </a:lnTo>
                      <a:lnTo>
                        <a:pt x="2476" y="4256"/>
                      </a:lnTo>
                      <a:lnTo>
                        <a:pt x="2478" y="4241"/>
                      </a:lnTo>
                      <a:lnTo>
                        <a:pt x="2480" y="4226"/>
                      </a:lnTo>
                      <a:lnTo>
                        <a:pt x="2485" y="4212"/>
                      </a:lnTo>
                      <a:lnTo>
                        <a:pt x="2490" y="4198"/>
                      </a:lnTo>
                      <a:lnTo>
                        <a:pt x="2497" y="4184"/>
                      </a:lnTo>
                      <a:lnTo>
                        <a:pt x="2507" y="4172"/>
                      </a:lnTo>
                      <a:lnTo>
                        <a:pt x="2532" y="4156"/>
                      </a:lnTo>
                      <a:lnTo>
                        <a:pt x="2560" y="4141"/>
                      </a:lnTo>
                      <a:lnTo>
                        <a:pt x="2589" y="4129"/>
                      </a:lnTo>
                      <a:lnTo>
                        <a:pt x="2620" y="4118"/>
                      </a:lnTo>
                      <a:lnTo>
                        <a:pt x="2652" y="4107"/>
                      </a:lnTo>
                      <a:lnTo>
                        <a:pt x="2685" y="4099"/>
                      </a:lnTo>
                      <a:lnTo>
                        <a:pt x="2719" y="4092"/>
                      </a:lnTo>
                      <a:lnTo>
                        <a:pt x="2752" y="4085"/>
                      </a:lnTo>
                      <a:lnTo>
                        <a:pt x="2788" y="4080"/>
                      </a:lnTo>
                      <a:lnTo>
                        <a:pt x="2824" y="4074"/>
                      </a:lnTo>
                      <a:lnTo>
                        <a:pt x="2860" y="4070"/>
                      </a:lnTo>
                      <a:lnTo>
                        <a:pt x="2897" y="4066"/>
                      </a:lnTo>
                      <a:lnTo>
                        <a:pt x="2972" y="4060"/>
                      </a:lnTo>
                      <a:lnTo>
                        <a:pt x="3043" y="4053"/>
                      </a:lnTo>
                      <a:lnTo>
                        <a:pt x="3114" y="4047"/>
                      </a:lnTo>
                      <a:lnTo>
                        <a:pt x="3183" y="4038"/>
                      </a:lnTo>
                      <a:lnTo>
                        <a:pt x="3215" y="4033"/>
                      </a:lnTo>
                      <a:lnTo>
                        <a:pt x="3246" y="4027"/>
                      </a:lnTo>
                      <a:lnTo>
                        <a:pt x="3277" y="4021"/>
                      </a:lnTo>
                      <a:lnTo>
                        <a:pt x="3305" y="4013"/>
                      </a:lnTo>
                      <a:lnTo>
                        <a:pt x="3331" y="4005"/>
                      </a:lnTo>
                      <a:lnTo>
                        <a:pt x="3357" y="3994"/>
                      </a:lnTo>
                      <a:lnTo>
                        <a:pt x="3380" y="3983"/>
                      </a:lnTo>
                      <a:lnTo>
                        <a:pt x="3401" y="3970"/>
                      </a:lnTo>
                      <a:lnTo>
                        <a:pt x="3420" y="3955"/>
                      </a:lnTo>
                      <a:lnTo>
                        <a:pt x="3436" y="3939"/>
                      </a:lnTo>
                      <a:lnTo>
                        <a:pt x="3451" y="3921"/>
                      </a:lnTo>
                      <a:lnTo>
                        <a:pt x="3462" y="3901"/>
                      </a:lnTo>
                      <a:lnTo>
                        <a:pt x="3480" y="3858"/>
                      </a:lnTo>
                      <a:lnTo>
                        <a:pt x="3497" y="3814"/>
                      </a:lnTo>
                      <a:lnTo>
                        <a:pt x="3512" y="3770"/>
                      </a:lnTo>
                      <a:lnTo>
                        <a:pt x="3525" y="3725"/>
                      </a:lnTo>
                      <a:lnTo>
                        <a:pt x="3536" y="3680"/>
                      </a:lnTo>
                      <a:lnTo>
                        <a:pt x="3545" y="3634"/>
                      </a:lnTo>
                      <a:lnTo>
                        <a:pt x="3553" y="3587"/>
                      </a:lnTo>
                      <a:lnTo>
                        <a:pt x="3560" y="3539"/>
                      </a:lnTo>
                      <a:lnTo>
                        <a:pt x="3565" y="3492"/>
                      </a:lnTo>
                      <a:lnTo>
                        <a:pt x="3568" y="3444"/>
                      </a:lnTo>
                      <a:lnTo>
                        <a:pt x="3570" y="3394"/>
                      </a:lnTo>
                      <a:lnTo>
                        <a:pt x="3572" y="3345"/>
                      </a:lnTo>
                      <a:lnTo>
                        <a:pt x="3572" y="3296"/>
                      </a:lnTo>
                      <a:lnTo>
                        <a:pt x="3571" y="3245"/>
                      </a:lnTo>
                      <a:lnTo>
                        <a:pt x="3570" y="3195"/>
                      </a:lnTo>
                      <a:lnTo>
                        <a:pt x="3568" y="3145"/>
                      </a:lnTo>
                      <a:lnTo>
                        <a:pt x="3562" y="3043"/>
                      </a:lnTo>
                      <a:lnTo>
                        <a:pt x="3553" y="2940"/>
                      </a:lnTo>
                      <a:lnTo>
                        <a:pt x="3545" y="2836"/>
                      </a:lnTo>
                      <a:lnTo>
                        <a:pt x="3536" y="2733"/>
                      </a:lnTo>
                      <a:lnTo>
                        <a:pt x="3528" y="2629"/>
                      </a:lnTo>
                      <a:lnTo>
                        <a:pt x="3522" y="2526"/>
                      </a:lnTo>
                      <a:lnTo>
                        <a:pt x="3519" y="2474"/>
                      </a:lnTo>
                      <a:lnTo>
                        <a:pt x="3516" y="2422"/>
                      </a:lnTo>
                      <a:lnTo>
                        <a:pt x="3515" y="2372"/>
                      </a:lnTo>
                      <a:lnTo>
                        <a:pt x="3514" y="2321"/>
                      </a:lnTo>
                      <a:lnTo>
                        <a:pt x="3548" y="2314"/>
                      </a:lnTo>
                      <a:lnTo>
                        <a:pt x="3580" y="2311"/>
                      </a:lnTo>
                      <a:lnTo>
                        <a:pt x="3610" y="2312"/>
                      </a:lnTo>
                      <a:lnTo>
                        <a:pt x="3638" y="2315"/>
                      </a:lnTo>
                      <a:lnTo>
                        <a:pt x="3665" y="2323"/>
                      </a:lnTo>
                      <a:lnTo>
                        <a:pt x="3689" y="2332"/>
                      </a:lnTo>
                      <a:lnTo>
                        <a:pt x="3712" y="2344"/>
                      </a:lnTo>
                      <a:lnTo>
                        <a:pt x="3734" y="2358"/>
                      </a:lnTo>
                      <a:lnTo>
                        <a:pt x="3755" y="2374"/>
                      </a:lnTo>
                      <a:lnTo>
                        <a:pt x="3776" y="2391"/>
                      </a:lnTo>
                      <a:lnTo>
                        <a:pt x="3794" y="2411"/>
                      </a:lnTo>
                      <a:lnTo>
                        <a:pt x="3813" y="2431"/>
                      </a:lnTo>
                      <a:lnTo>
                        <a:pt x="3830" y="2452"/>
                      </a:lnTo>
                      <a:lnTo>
                        <a:pt x="3847" y="2474"/>
                      </a:lnTo>
                      <a:lnTo>
                        <a:pt x="3863" y="2496"/>
                      </a:lnTo>
                      <a:lnTo>
                        <a:pt x="3879" y="2518"/>
                      </a:lnTo>
                      <a:lnTo>
                        <a:pt x="3911" y="2562"/>
                      </a:lnTo>
                      <a:lnTo>
                        <a:pt x="3944" y="2603"/>
                      </a:lnTo>
                      <a:lnTo>
                        <a:pt x="3961" y="2623"/>
                      </a:lnTo>
                      <a:lnTo>
                        <a:pt x="3978" y="2640"/>
                      </a:lnTo>
                      <a:lnTo>
                        <a:pt x="3996" y="2656"/>
                      </a:lnTo>
                      <a:lnTo>
                        <a:pt x="4014" y="2670"/>
                      </a:lnTo>
                      <a:lnTo>
                        <a:pt x="4034" y="2682"/>
                      </a:lnTo>
                      <a:lnTo>
                        <a:pt x="4054" y="2691"/>
                      </a:lnTo>
                      <a:lnTo>
                        <a:pt x="4076" y="2698"/>
                      </a:lnTo>
                      <a:lnTo>
                        <a:pt x="4098" y="2702"/>
                      </a:lnTo>
                      <a:lnTo>
                        <a:pt x="4122" y="2702"/>
                      </a:lnTo>
                      <a:lnTo>
                        <a:pt x="4148" y="2699"/>
                      </a:lnTo>
                      <a:lnTo>
                        <a:pt x="4176" y="2693"/>
                      </a:lnTo>
                      <a:lnTo>
                        <a:pt x="4204" y="2682"/>
                      </a:lnTo>
                      <a:lnTo>
                        <a:pt x="4224" y="2673"/>
                      </a:lnTo>
                      <a:lnTo>
                        <a:pt x="4242" y="2663"/>
                      </a:lnTo>
                      <a:lnTo>
                        <a:pt x="4261" y="2651"/>
                      </a:lnTo>
                      <a:lnTo>
                        <a:pt x="4279" y="2640"/>
                      </a:lnTo>
                      <a:lnTo>
                        <a:pt x="4297" y="2628"/>
                      </a:lnTo>
                      <a:lnTo>
                        <a:pt x="4313" y="2613"/>
                      </a:lnTo>
                      <a:lnTo>
                        <a:pt x="4330" y="2599"/>
                      </a:lnTo>
                      <a:lnTo>
                        <a:pt x="4346" y="2585"/>
                      </a:lnTo>
                      <a:lnTo>
                        <a:pt x="4362" y="2569"/>
                      </a:lnTo>
                      <a:lnTo>
                        <a:pt x="4377" y="2553"/>
                      </a:lnTo>
                      <a:lnTo>
                        <a:pt x="4392" y="2535"/>
                      </a:lnTo>
                      <a:lnTo>
                        <a:pt x="4407" y="2518"/>
                      </a:lnTo>
                      <a:lnTo>
                        <a:pt x="4436" y="2482"/>
                      </a:lnTo>
                      <a:lnTo>
                        <a:pt x="4463" y="2445"/>
                      </a:lnTo>
                      <a:lnTo>
                        <a:pt x="4517" y="2367"/>
                      </a:lnTo>
                      <a:lnTo>
                        <a:pt x="4570" y="2288"/>
                      </a:lnTo>
                      <a:lnTo>
                        <a:pt x="4597" y="2250"/>
                      </a:lnTo>
                      <a:lnTo>
                        <a:pt x="4624" y="2212"/>
                      </a:lnTo>
                      <a:lnTo>
                        <a:pt x="4653" y="2175"/>
                      </a:lnTo>
                      <a:lnTo>
                        <a:pt x="4681" y="2140"/>
                      </a:lnTo>
                      <a:lnTo>
                        <a:pt x="4696" y="2115"/>
                      </a:lnTo>
                      <a:lnTo>
                        <a:pt x="4710" y="2088"/>
                      </a:lnTo>
                      <a:lnTo>
                        <a:pt x="4724" y="2063"/>
                      </a:lnTo>
                      <a:lnTo>
                        <a:pt x="4737" y="2036"/>
                      </a:lnTo>
                      <a:lnTo>
                        <a:pt x="4748" y="2010"/>
                      </a:lnTo>
                      <a:lnTo>
                        <a:pt x="4760" y="1984"/>
                      </a:lnTo>
                      <a:lnTo>
                        <a:pt x="4771" y="1957"/>
                      </a:lnTo>
                      <a:lnTo>
                        <a:pt x="4781" y="1929"/>
                      </a:lnTo>
                      <a:lnTo>
                        <a:pt x="4790" y="1901"/>
                      </a:lnTo>
                      <a:lnTo>
                        <a:pt x="4800" y="1875"/>
                      </a:lnTo>
                      <a:lnTo>
                        <a:pt x="4808" y="1847"/>
                      </a:lnTo>
                      <a:lnTo>
                        <a:pt x="4816" y="1819"/>
                      </a:lnTo>
                      <a:lnTo>
                        <a:pt x="4823" y="1790"/>
                      </a:lnTo>
                      <a:lnTo>
                        <a:pt x="4830" y="1763"/>
                      </a:lnTo>
                      <a:lnTo>
                        <a:pt x="4836" y="1734"/>
                      </a:lnTo>
                      <a:lnTo>
                        <a:pt x="4841" y="1705"/>
                      </a:lnTo>
                      <a:lnTo>
                        <a:pt x="4846" y="1677"/>
                      </a:lnTo>
                      <a:lnTo>
                        <a:pt x="4850" y="1649"/>
                      </a:lnTo>
                      <a:lnTo>
                        <a:pt x="4853" y="1619"/>
                      </a:lnTo>
                      <a:lnTo>
                        <a:pt x="4856" y="1590"/>
                      </a:lnTo>
                      <a:lnTo>
                        <a:pt x="4858" y="1561"/>
                      </a:lnTo>
                      <a:lnTo>
                        <a:pt x="4859" y="1532"/>
                      </a:lnTo>
                      <a:lnTo>
                        <a:pt x="4860" y="1503"/>
                      </a:lnTo>
                      <a:lnTo>
                        <a:pt x="4860" y="1473"/>
                      </a:lnTo>
                      <a:lnTo>
                        <a:pt x="4860" y="1444"/>
                      </a:lnTo>
                      <a:lnTo>
                        <a:pt x="4859" y="1414"/>
                      </a:lnTo>
                      <a:lnTo>
                        <a:pt x="4858" y="1385"/>
                      </a:lnTo>
                      <a:lnTo>
                        <a:pt x="4856" y="1356"/>
                      </a:lnTo>
                      <a:lnTo>
                        <a:pt x="4853" y="1326"/>
                      </a:lnTo>
                      <a:lnTo>
                        <a:pt x="4850" y="1296"/>
                      </a:lnTo>
                      <a:lnTo>
                        <a:pt x="4846" y="1266"/>
                      </a:lnTo>
                      <a:lnTo>
                        <a:pt x="4841" y="1237"/>
                      </a:lnTo>
                      <a:lnTo>
                        <a:pt x="4924" y="1227"/>
                      </a:lnTo>
                      <a:lnTo>
                        <a:pt x="5003" y="1223"/>
                      </a:lnTo>
                      <a:lnTo>
                        <a:pt x="5079" y="1225"/>
                      </a:lnTo>
                      <a:lnTo>
                        <a:pt x="5152" y="1233"/>
                      </a:lnTo>
                      <a:lnTo>
                        <a:pt x="5222" y="1245"/>
                      </a:lnTo>
                      <a:lnTo>
                        <a:pt x="5289" y="1261"/>
                      </a:lnTo>
                      <a:lnTo>
                        <a:pt x="5353" y="1283"/>
                      </a:lnTo>
                      <a:lnTo>
                        <a:pt x="5414" y="1310"/>
                      </a:lnTo>
                      <a:lnTo>
                        <a:pt x="5471" y="1339"/>
                      </a:lnTo>
                      <a:lnTo>
                        <a:pt x="5527" y="1373"/>
                      </a:lnTo>
                      <a:lnTo>
                        <a:pt x="5579" y="1410"/>
                      </a:lnTo>
                      <a:lnTo>
                        <a:pt x="5629" y="1451"/>
                      </a:lnTo>
                      <a:lnTo>
                        <a:pt x="5676" y="1496"/>
                      </a:lnTo>
                      <a:lnTo>
                        <a:pt x="5721" y="1542"/>
                      </a:lnTo>
                      <a:lnTo>
                        <a:pt x="5763" y="1592"/>
                      </a:lnTo>
                      <a:lnTo>
                        <a:pt x="5802" y="1644"/>
                      </a:lnTo>
                      <a:lnTo>
                        <a:pt x="5839" y="1698"/>
                      </a:lnTo>
                      <a:lnTo>
                        <a:pt x="5875" y="1753"/>
                      </a:lnTo>
                      <a:lnTo>
                        <a:pt x="5908" y="1811"/>
                      </a:lnTo>
                      <a:lnTo>
                        <a:pt x="5939" y="1870"/>
                      </a:lnTo>
                      <a:lnTo>
                        <a:pt x="5968" y="1929"/>
                      </a:lnTo>
                      <a:lnTo>
                        <a:pt x="5995" y="1990"/>
                      </a:lnTo>
                      <a:lnTo>
                        <a:pt x="6019" y="2051"/>
                      </a:lnTo>
                      <a:lnTo>
                        <a:pt x="6042" y="2113"/>
                      </a:lnTo>
                      <a:lnTo>
                        <a:pt x="6063" y="2176"/>
                      </a:lnTo>
                      <a:lnTo>
                        <a:pt x="6083" y="2237"/>
                      </a:lnTo>
                      <a:lnTo>
                        <a:pt x="6100" y="2298"/>
                      </a:lnTo>
                      <a:lnTo>
                        <a:pt x="6117" y="2360"/>
                      </a:lnTo>
                      <a:lnTo>
                        <a:pt x="6131" y="2419"/>
                      </a:lnTo>
                      <a:lnTo>
                        <a:pt x="6145" y="2478"/>
                      </a:lnTo>
                      <a:lnTo>
                        <a:pt x="6157" y="2535"/>
                      </a:lnTo>
                      <a:lnTo>
                        <a:pt x="6167" y="2592"/>
                      </a:lnTo>
                      <a:lnTo>
                        <a:pt x="6177" y="2630"/>
                      </a:lnTo>
                      <a:lnTo>
                        <a:pt x="6186" y="2668"/>
                      </a:lnTo>
                      <a:lnTo>
                        <a:pt x="6194" y="2707"/>
                      </a:lnTo>
                      <a:lnTo>
                        <a:pt x="6202" y="2746"/>
                      </a:lnTo>
                      <a:lnTo>
                        <a:pt x="6209" y="2785"/>
                      </a:lnTo>
                      <a:lnTo>
                        <a:pt x="6216" y="2824"/>
                      </a:lnTo>
                      <a:lnTo>
                        <a:pt x="6222" y="2864"/>
                      </a:lnTo>
                      <a:lnTo>
                        <a:pt x="6227" y="2903"/>
                      </a:lnTo>
                      <a:lnTo>
                        <a:pt x="6231" y="2943"/>
                      </a:lnTo>
                      <a:lnTo>
                        <a:pt x="6235" y="2983"/>
                      </a:lnTo>
                      <a:lnTo>
                        <a:pt x="6239" y="3023"/>
                      </a:lnTo>
                      <a:lnTo>
                        <a:pt x="6241" y="3063"/>
                      </a:lnTo>
                      <a:lnTo>
                        <a:pt x="6244" y="3103"/>
                      </a:lnTo>
                      <a:lnTo>
                        <a:pt x="6245" y="3144"/>
                      </a:lnTo>
                      <a:lnTo>
                        <a:pt x="6246" y="3184"/>
                      </a:lnTo>
                      <a:lnTo>
                        <a:pt x="6246" y="3224"/>
                      </a:lnTo>
                      <a:lnTo>
                        <a:pt x="6246" y="3264"/>
                      </a:lnTo>
                      <a:lnTo>
                        <a:pt x="6245" y="3304"/>
                      </a:lnTo>
                      <a:lnTo>
                        <a:pt x="6244" y="3344"/>
                      </a:lnTo>
                      <a:lnTo>
                        <a:pt x="6241" y="3384"/>
                      </a:lnTo>
                      <a:lnTo>
                        <a:pt x="6239" y="3424"/>
                      </a:lnTo>
                      <a:lnTo>
                        <a:pt x="6235" y="3464"/>
                      </a:lnTo>
                      <a:lnTo>
                        <a:pt x="6231" y="3504"/>
                      </a:lnTo>
                      <a:lnTo>
                        <a:pt x="6227" y="3544"/>
                      </a:lnTo>
                      <a:lnTo>
                        <a:pt x="6222" y="3583"/>
                      </a:lnTo>
                      <a:lnTo>
                        <a:pt x="6216" y="3623"/>
                      </a:lnTo>
                      <a:lnTo>
                        <a:pt x="6209" y="3662"/>
                      </a:lnTo>
                      <a:lnTo>
                        <a:pt x="6202" y="3701"/>
                      </a:lnTo>
                      <a:lnTo>
                        <a:pt x="6194" y="3740"/>
                      </a:lnTo>
                      <a:lnTo>
                        <a:pt x="6186" y="3780"/>
                      </a:lnTo>
                      <a:lnTo>
                        <a:pt x="6177" y="3818"/>
                      </a:lnTo>
                      <a:lnTo>
                        <a:pt x="6167" y="3856"/>
                      </a:lnTo>
                      <a:lnTo>
                        <a:pt x="6190" y="3856"/>
                      </a:lnTo>
                      <a:lnTo>
                        <a:pt x="6216" y="3856"/>
                      </a:lnTo>
                      <a:lnTo>
                        <a:pt x="6243" y="3856"/>
                      </a:lnTo>
                      <a:lnTo>
                        <a:pt x="6273" y="3856"/>
                      </a:lnTo>
                      <a:lnTo>
                        <a:pt x="6303" y="3856"/>
                      </a:lnTo>
                      <a:lnTo>
                        <a:pt x="6332" y="3856"/>
                      </a:lnTo>
                      <a:lnTo>
                        <a:pt x="6358" y="3856"/>
                      </a:lnTo>
                      <a:lnTo>
                        <a:pt x="6379" y="3856"/>
                      </a:lnTo>
                      <a:lnTo>
                        <a:pt x="6403" y="3830"/>
                      </a:lnTo>
                      <a:lnTo>
                        <a:pt x="6424" y="3803"/>
                      </a:lnTo>
                      <a:lnTo>
                        <a:pt x="6444" y="3776"/>
                      </a:lnTo>
                      <a:lnTo>
                        <a:pt x="6460" y="3749"/>
                      </a:lnTo>
                      <a:lnTo>
                        <a:pt x="6476" y="3720"/>
                      </a:lnTo>
                      <a:lnTo>
                        <a:pt x="6489" y="3691"/>
                      </a:lnTo>
                      <a:lnTo>
                        <a:pt x="6500" y="3661"/>
                      </a:lnTo>
                      <a:lnTo>
                        <a:pt x="6511" y="3632"/>
                      </a:lnTo>
                      <a:lnTo>
                        <a:pt x="6520" y="3601"/>
                      </a:lnTo>
                      <a:lnTo>
                        <a:pt x="6528" y="3570"/>
                      </a:lnTo>
                      <a:lnTo>
                        <a:pt x="6534" y="3539"/>
                      </a:lnTo>
                      <a:lnTo>
                        <a:pt x="6541" y="3508"/>
                      </a:lnTo>
                      <a:lnTo>
                        <a:pt x="6551" y="3446"/>
                      </a:lnTo>
                      <a:lnTo>
                        <a:pt x="6558" y="3382"/>
                      </a:lnTo>
                      <a:lnTo>
                        <a:pt x="6565" y="3318"/>
                      </a:lnTo>
                      <a:lnTo>
                        <a:pt x="6573" y="3256"/>
                      </a:lnTo>
                      <a:lnTo>
                        <a:pt x="6578" y="3224"/>
                      </a:lnTo>
                      <a:lnTo>
                        <a:pt x="6583" y="3193"/>
                      </a:lnTo>
                      <a:lnTo>
                        <a:pt x="6589" y="3162"/>
                      </a:lnTo>
                      <a:lnTo>
                        <a:pt x="6596" y="3132"/>
                      </a:lnTo>
                      <a:lnTo>
                        <a:pt x="6603" y="3102"/>
                      </a:lnTo>
                      <a:lnTo>
                        <a:pt x="6613" y="3073"/>
                      </a:lnTo>
                      <a:lnTo>
                        <a:pt x="6622" y="3044"/>
                      </a:lnTo>
                      <a:lnTo>
                        <a:pt x="6634" y="3015"/>
                      </a:lnTo>
                      <a:lnTo>
                        <a:pt x="6647" y="2987"/>
                      </a:lnTo>
                      <a:lnTo>
                        <a:pt x="6662" y="2960"/>
                      </a:lnTo>
                      <a:lnTo>
                        <a:pt x="6678" y="2933"/>
                      </a:lnTo>
                      <a:lnTo>
                        <a:pt x="6698" y="2907"/>
                      </a:lnTo>
                      <a:lnTo>
                        <a:pt x="6739" y="2855"/>
                      </a:lnTo>
                      <a:lnTo>
                        <a:pt x="6784" y="2797"/>
                      </a:lnTo>
                      <a:lnTo>
                        <a:pt x="6806" y="2768"/>
                      </a:lnTo>
                      <a:lnTo>
                        <a:pt x="6828" y="2736"/>
                      </a:lnTo>
                      <a:lnTo>
                        <a:pt x="6850" y="2704"/>
                      </a:lnTo>
                      <a:lnTo>
                        <a:pt x="6871" y="2671"/>
                      </a:lnTo>
                      <a:lnTo>
                        <a:pt x="6889" y="2636"/>
                      </a:lnTo>
                      <a:lnTo>
                        <a:pt x="6907" y="2601"/>
                      </a:lnTo>
                      <a:lnTo>
                        <a:pt x="6915" y="2583"/>
                      </a:lnTo>
                      <a:lnTo>
                        <a:pt x="6923" y="2564"/>
                      </a:lnTo>
                      <a:lnTo>
                        <a:pt x="6930" y="2546"/>
                      </a:lnTo>
                      <a:lnTo>
                        <a:pt x="6936" y="2527"/>
                      </a:lnTo>
                      <a:lnTo>
                        <a:pt x="6943" y="2508"/>
                      </a:lnTo>
                      <a:lnTo>
                        <a:pt x="6948" y="2488"/>
                      </a:lnTo>
                      <a:lnTo>
                        <a:pt x="6952" y="2469"/>
                      </a:lnTo>
                      <a:lnTo>
                        <a:pt x="6956" y="2448"/>
                      </a:lnTo>
                      <a:lnTo>
                        <a:pt x="6959" y="2428"/>
                      </a:lnTo>
                      <a:lnTo>
                        <a:pt x="6961" y="2408"/>
                      </a:lnTo>
                      <a:lnTo>
                        <a:pt x="6962" y="2386"/>
                      </a:lnTo>
                      <a:lnTo>
                        <a:pt x="6963" y="2366"/>
                      </a:lnTo>
                      <a:lnTo>
                        <a:pt x="6973" y="2349"/>
                      </a:lnTo>
                      <a:lnTo>
                        <a:pt x="6985" y="2332"/>
                      </a:lnTo>
                      <a:lnTo>
                        <a:pt x="6998" y="2315"/>
                      </a:lnTo>
                      <a:lnTo>
                        <a:pt x="7011" y="2299"/>
                      </a:lnTo>
                      <a:lnTo>
                        <a:pt x="7027" y="2283"/>
                      </a:lnTo>
                      <a:lnTo>
                        <a:pt x="7042" y="2267"/>
                      </a:lnTo>
                      <a:lnTo>
                        <a:pt x="7059" y="2251"/>
                      </a:lnTo>
                      <a:lnTo>
                        <a:pt x="7075" y="2236"/>
                      </a:lnTo>
                      <a:lnTo>
                        <a:pt x="7094" y="2222"/>
                      </a:lnTo>
                      <a:lnTo>
                        <a:pt x="7111" y="2208"/>
                      </a:lnTo>
                      <a:lnTo>
                        <a:pt x="7131" y="2194"/>
                      </a:lnTo>
                      <a:lnTo>
                        <a:pt x="7149" y="2182"/>
                      </a:lnTo>
                      <a:lnTo>
                        <a:pt x="7169" y="2170"/>
                      </a:lnTo>
                      <a:lnTo>
                        <a:pt x="7188" y="2159"/>
                      </a:lnTo>
                      <a:lnTo>
                        <a:pt x="7208" y="2149"/>
                      </a:lnTo>
                      <a:lnTo>
                        <a:pt x="7228" y="2140"/>
                      </a:lnTo>
                      <a:lnTo>
                        <a:pt x="7274" y="2130"/>
                      </a:lnTo>
                      <a:lnTo>
                        <a:pt x="7319" y="2120"/>
                      </a:lnTo>
                      <a:lnTo>
                        <a:pt x="7366" y="2112"/>
                      </a:lnTo>
                      <a:lnTo>
                        <a:pt x="7414" y="2105"/>
                      </a:lnTo>
                      <a:lnTo>
                        <a:pt x="7461" y="2099"/>
                      </a:lnTo>
                      <a:lnTo>
                        <a:pt x="7509" y="2095"/>
                      </a:lnTo>
                      <a:lnTo>
                        <a:pt x="7557" y="2089"/>
                      </a:lnTo>
                      <a:lnTo>
                        <a:pt x="7607" y="2086"/>
                      </a:lnTo>
                      <a:lnTo>
                        <a:pt x="7656" y="2083"/>
                      </a:lnTo>
                      <a:lnTo>
                        <a:pt x="7706" y="2080"/>
                      </a:lnTo>
                      <a:lnTo>
                        <a:pt x="7755" y="2078"/>
                      </a:lnTo>
                      <a:lnTo>
                        <a:pt x="7804" y="2076"/>
                      </a:lnTo>
                      <a:lnTo>
                        <a:pt x="7855" y="2074"/>
                      </a:lnTo>
                      <a:lnTo>
                        <a:pt x="7904" y="2072"/>
                      </a:lnTo>
                      <a:lnTo>
                        <a:pt x="7954" y="2070"/>
                      </a:lnTo>
                      <a:lnTo>
                        <a:pt x="8004" y="2067"/>
                      </a:lnTo>
                      <a:lnTo>
                        <a:pt x="7999" y="2030"/>
                      </a:lnTo>
                      <a:lnTo>
                        <a:pt x="7990" y="1993"/>
                      </a:lnTo>
                      <a:lnTo>
                        <a:pt x="7982" y="1957"/>
                      </a:lnTo>
                      <a:lnTo>
                        <a:pt x="7973" y="1921"/>
                      </a:lnTo>
                      <a:lnTo>
                        <a:pt x="7962" y="1885"/>
                      </a:lnTo>
                      <a:lnTo>
                        <a:pt x="7948" y="1849"/>
                      </a:lnTo>
                      <a:lnTo>
                        <a:pt x="7934" y="1814"/>
                      </a:lnTo>
                      <a:lnTo>
                        <a:pt x="7918" y="1779"/>
                      </a:lnTo>
                      <a:lnTo>
                        <a:pt x="7907" y="1758"/>
                      </a:lnTo>
                      <a:lnTo>
                        <a:pt x="7896" y="1737"/>
                      </a:lnTo>
                      <a:lnTo>
                        <a:pt x="7882" y="1716"/>
                      </a:lnTo>
                      <a:lnTo>
                        <a:pt x="7869" y="1696"/>
                      </a:lnTo>
                      <a:lnTo>
                        <a:pt x="7854" y="1676"/>
                      </a:lnTo>
                      <a:lnTo>
                        <a:pt x="7838" y="1656"/>
                      </a:lnTo>
                      <a:lnTo>
                        <a:pt x="7821" y="1636"/>
                      </a:lnTo>
                      <a:lnTo>
                        <a:pt x="7803" y="1617"/>
                      </a:lnTo>
                      <a:lnTo>
                        <a:pt x="7785" y="1597"/>
                      </a:lnTo>
                      <a:lnTo>
                        <a:pt x="7766" y="1578"/>
                      </a:lnTo>
                      <a:lnTo>
                        <a:pt x="7746" y="1558"/>
                      </a:lnTo>
                      <a:lnTo>
                        <a:pt x="7726" y="1540"/>
                      </a:lnTo>
                      <a:lnTo>
                        <a:pt x="7683" y="1501"/>
                      </a:lnTo>
                      <a:lnTo>
                        <a:pt x="7640" y="1463"/>
                      </a:lnTo>
                      <a:lnTo>
                        <a:pt x="7548" y="1387"/>
                      </a:lnTo>
                      <a:lnTo>
                        <a:pt x="7456" y="1310"/>
                      </a:lnTo>
                      <a:lnTo>
                        <a:pt x="7409" y="1270"/>
                      </a:lnTo>
                      <a:lnTo>
                        <a:pt x="7365" y="1229"/>
                      </a:lnTo>
                      <a:lnTo>
                        <a:pt x="7344" y="1209"/>
                      </a:lnTo>
                      <a:lnTo>
                        <a:pt x="7322" y="1188"/>
                      </a:lnTo>
                      <a:lnTo>
                        <a:pt x="7301" y="1168"/>
                      </a:lnTo>
                      <a:lnTo>
                        <a:pt x="7281" y="1147"/>
                      </a:lnTo>
                      <a:lnTo>
                        <a:pt x="7202" y="1079"/>
                      </a:lnTo>
                      <a:lnTo>
                        <a:pt x="7122" y="1014"/>
                      </a:lnTo>
                      <a:lnTo>
                        <a:pt x="7042" y="948"/>
                      </a:lnTo>
                      <a:lnTo>
                        <a:pt x="6962" y="884"/>
                      </a:lnTo>
                      <a:lnTo>
                        <a:pt x="6882" y="821"/>
                      </a:lnTo>
                      <a:lnTo>
                        <a:pt x="6801" y="757"/>
                      </a:lnTo>
                      <a:lnTo>
                        <a:pt x="6719" y="695"/>
                      </a:lnTo>
                      <a:lnTo>
                        <a:pt x="6638" y="634"/>
                      </a:lnTo>
                      <a:lnTo>
                        <a:pt x="6556" y="572"/>
                      </a:lnTo>
                      <a:lnTo>
                        <a:pt x="6473" y="511"/>
                      </a:lnTo>
                      <a:lnTo>
                        <a:pt x="6388" y="452"/>
                      </a:lnTo>
                      <a:lnTo>
                        <a:pt x="6304" y="391"/>
                      </a:lnTo>
                      <a:lnTo>
                        <a:pt x="6219" y="332"/>
                      </a:lnTo>
                      <a:lnTo>
                        <a:pt x="6131" y="272"/>
                      </a:lnTo>
                      <a:lnTo>
                        <a:pt x="6044" y="213"/>
                      </a:lnTo>
                      <a:lnTo>
                        <a:pt x="5955" y="154"/>
                      </a:lnTo>
                      <a:lnTo>
                        <a:pt x="5910" y="126"/>
                      </a:lnTo>
                      <a:lnTo>
                        <a:pt x="5864" y="100"/>
                      </a:lnTo>
                      <a:lnTo>
                        <a:pt x="5817" y="79"/>
                      </a:lnTo>
                      <a:lnTo>
                        <a:pt x="5769" y="59"/>
                      </a:lnTo>
                      <a:lnTo>
                        <a:pt x="5721" y="43"/>
                      </a:lnTo>
                      <a:lnTo>
                        <a:pt x="5673" y="29"/>
                      </a:lnTo>
                      <a:lnTo>
                        <a:pt x="5623" y="19"/>
                      </a:lnTo>
                      <a:lnTo>
                        <a:pt x="5574" y="10"/>
                      </a:lnTo>
                      <a:lnTo>
                        <a:pt x="5524" y="5"/>
                      </a:lnTo>
                      <a:lnTo>
                        <a:pt x="5473" y="1"/>
                      </a:lnTo>
                      <a:lnTo>
                        <a:pt x="5424" y="0"/>
                      </a:lnTo>
                      <a:lnTo>
                        <a:pt x="5373" y="1"/>
                      </a:lnTo>
                      <a:lnTo>
                        <a:pt x="5323" y="4"/>
                      </a:lnTo>
                      <a:lnTo>
                        <a:pt x="5273" y="8"/>
                      </a:lnTo>
                      <a:lnTo>
                        <a:pt x="5222" y="15"/>
                      </a:lnTo>
                      <a:lnTo>
                        <a:pt x="5173" y="23"/>
                      </a:lnTo>
                      <a:lnTo>
                        <a:pt x="5123" y="35"/>
                      </a:lnTo>
                      <a:lnTo>
                        <a:pt x="5073" y="46"/>
                      </a:lnTo>
                      <a:lnTo>
                        <a:pt x="5025" y="59"/>
                      </a:lnTo>
                      <a:lnTo>
                        <a:pt x="4977" y="75"/>
                      </a:lnTo>
                      <a:lnTo>
                        <a:pt x="4929" y="91"/>
                      </a:lnTo>
                      <a:lnTo>
                        <a:pt x="4882" y="109"/>
                      </a:lnTo>
                      <a:lnTo>
                        <a:pt x="4837" y="127"/>
                      </a:lnTo>
                      <a:lnTo>
                        <a:pt x="4792" y="148"/>
                      </a:lnTo>
                      <a:lnTo>
                        <a:pt x="4747" y="168"/>
                      </a:lnTo>
                      <a:lnTo>
                        <a:pt x="4704" y="190"/>
                      </a:lnTo>
                      <a:lnTo>
                        <a:pt x="4662" y="212"/>
                      </a:lnTo>
                      <a:lnTo>
                        <a:pt x="4621" y="236"/>
                      </a:lnTo>
                      <a:lnTo>
                        <a:pt x="4581" y="260"/>
                      </a:lnTo>
                      <a:lnTo>
                        <a:pt x="4543" y="284"/>
                      </a:lnTo>
                      <a:lnTo>
                        <a:pt x="4506" y="309"/>
                      </a:lnTo>
                      <a:lnTo>
                        <a:pt x="4470" y="335"/>
                      </a:lnTo>
                      <a:lnTo>
                        <a:pt x="4441" y="368"/>
                      </a:lnTo>
                      <a:lnTo>
                        <a:pt x="4414" y="400"/>
                      </a:lnTo>
                      <a:lnTo>
                        <a:pt x="4389" y="431"/>
                      </a:lnTo>
                      <a:lnTo>
                        <a:pt x="4365" y="462"/>
                      </a:lnTo>
                      <a:lnTo>
                        <a:pt x="4342" y="492"/>
                      </a:lnTo>
                      <a:lnTo>
                        <a:pt x="4319" y="521"/>
                      </a:lnTo>
                      <a:lnTo>
                        <a:pt x="4295" y="549"/>
                      </a:lnTo>
                      <a:lnTo>
                        <a:pt x="4271" y="577"/>
                      </a:lnTo>
                      <a:lnTo>
                        <a:pt x="4246" y="604"/>
                      </a:lnTo>
                      <a:lnTo>
                        <a:pt x="4218" y="631"/>
                      </a:lnTo>
                      <a:lnTo>
                        <a:pt x="4188" y="657"/>
                      </a:lnTo>
                      <a:lnTo>
                        <a:pt x="4156" y="684"/>
                      </a:lnTo>
                      <a:lnTo>
                        <a:pt x="4140" y="696"/>
                      </a:lnTo>
                      <a:lnTo>
                        <a:pt x="4121" y="710"/>
                      </a:lnTo>
                      <a:lnTo>
                        <a:pt x="4103" y="722"/>
                      </a:lnTo>
                      <a:lnTo>
                        <a:pt x="4082" y="735"/>
                      </a:lnTo>
                      <a:lnTo>
                        <a:pt x="4061" y="748"/>
                      </a:lnTo>
                      <a:lnTo>
                        <a:pt x="4040" y="760"/>
                      </a:lnTo>
                      <a:lnTo>
                        <a:pt x="4016" y="773"/>
                      </a:lnTo>
                      <a:lnTo>
                        <a:pt x="3993" y="786"/>
                      </a:lnTo>
                      <a:lnTo>
                        <a:pt x="3977" y="795"/>
                      </a:lnTo>
                      <a:lnTo>
                        <a:pt x="3963" y="804"/>
                      </a:lnTo>
                      <a:lnTo>
                        <a:pt x="3948" y="814"/>
                      </a:lnTo>
                      <a:lnTo>
                        <a:pt x="3935" y="826"/>
                      </a:lnTo>
                      <a:lnTo>
                        <a:pt x="3922" y="837"/>
                      </a:lnTo>
                      <a:lnTo>
                        <a:pt x="3908" y="849"/>
                      </a:lnTo>
                      <a:lnTo>
                        <a:pt x="3895" y="863"/>
                      </a:lnTo>
                      <a:lnTo>
                        <a:pt x="3882" y="876"/>
                      </a:lnTo>
                      <a:lnTo>
                        <a:pt x="3857" y="905"/>
                      </a:lnTo>
                      <a:lnTo>
                        <a:pt x="3833" y="935"/>
                      </a:lnTo>
                      <a:lnTo>
                        <a:pt x="3810" y="966"/>
                      </a:lnTo>
                      <a:lnTo>
                        <a:pt x="3787" y="1000"/>
                      </a:lnTo>
                      <a:lnTo>
                        <a:pt x="3764" y="1034"/>
                      </a:lnTo>
                      <a:lnTo>
                        <a:pt x="3743" y="1069"/>
                      </a:lnTo>
                      <a:lnTo>
                        <a:pt x="3722" y="1105"/>
                      </a:lnTo>
                      <a:lnTo>
                        <a:pt x="3702" y="1141"/>
                      </a:lnTo>
                      <a:lnTo>
                        <a:pt x="3660" y="1213"/>
                      </a:lnTo>
                      <a:lnTo>
                        <a:pt x="3621" y="1282"/>
                      </a:lnTo>
                      <a:lnTo>
                        <a:pt x="3616" y="1295"/>
                      </a:lnTo>
                      <a:lnTo>
                        <a:pt x="3612" y="1309"/>
                      </a:lnTo>
                      <a:lnTo>
                        <a:pt x="3608" y="1323"/>
                      </a:lnTo>
                      <a:lnTo>
                        <a:pt x="3605" y="1336"/>
                      </a:lnTo>
                      <a:lnTo>
                        <a:pt x="3600" y="1366"/>
                      </a:lnTo>
                      <a:lnTo>
                        <a:pt x="3596" y="1397"/>
                      </a:lnTo>
                      <a:lnTo>
                        <a:pt x="3589" y="1459"/>
                      </a:lnTo>
                      <a:lnTo>
                        <a:pt x="3581" y="1519"/>
                      </a:lnTo>
                      <a:lnTo>
                        <a:pt x="3575" y="1548"/>
                      </a:lnTo>
                      <a:lnTo>
                        <a:pt x="3568" y="1576"/>
                      </a:lnTo>
                      <a:lnTo>
                        <a:pt x="3564" y="1589"/>
                      </a:lnTo>
                      <a:lnTo>
                        <a:pt x="3559" y="1601"/>
                      </a:lnTo>
                      <a:lnTo>
                        <a:pt x="3552" y="1614"/>
                      </a:lnTo>
                      <a:lnTo>
                        <a:pt x="3546" y="1625"/>
                      </a:lnTo>
                      <a:lnTo>
                        <a:pt x="3539" y="1636"/>
                      </a:lnTo>
                      <a:lnTo>
                        <a:pt x="3531" y="1646"/>
                      </a:lnTo>
                      <a:lnTo>
                        <a:pt x="3522" y="1655"/>
                      </a:lnTo>
                      <a:lnTo>
                        <a:pt x="3512" y="1664"/>
                      </a:lnTo>
                      <a:lnTo>
                        <a:pt x="3501" y="1671"/>
                      </a:lnTo>
                      <a:lnTo>
                        <a:pt x="3489" y="1678"/>
                      </a:lnTo>
                      <a:lnTo>
                        <a:pt x="3476" y="1684"/>
                      </a:lnTo>
                      <a:lnTo>
                        <a:pt x="3462" y="1689"/>
                      </a:lnTo>
                      <a:lnTo>
                        <a:pt x="3401" y="1714"/>
                      </a:lnTo>
                      <a:lnTo>
                        <a:pt x="3341" y="1740"/>
                      </a:lnTo>
                      <a:lnTo>
                        <a:pt x="3279" y="1766"/>
                      </a:lnTo>
                      <a:lnTo>
                        <a:pt x="3218" y="1791"/>
                      </a:lnTo>
                      <a:lnTo>
                        <a:pt x="3158" y="1818"/>
                      </a:lnTo>
                      <a:lnTo>
                        <a:pt x="3098" y="1846"/>
                      </a:lnTo>
                      <a:lnTo>
                        <a:pt x="3040" y="1874"/>
                      </a:lnTo>
                      <a:lnTo>
                        <a:pt x="2984" y="1903"/>
                      </a:lnTo>
                      <a:lnTo>
                        <a:pt x="2957" y="1918"/>
                      </a:lnTo>
                      <a:lnTo>
                        <a:pt x="2930" y="1933"/>
                      </a:lnTo>
                      <a:lnTo>
                        <a:pt x="2905" y="1949"/>
                      </a:lnTo>
                      <a:lnTo>
                        <a:pt x="2880" y="1965"/>
                      </a:lnTo>
                      <a:lnTo>
                        <a:pt x="2856" y="1981"/>
                      </a:lnTo>
                      <a:lnTo>
                        <a:pt x="2834" y="1997"/>
                      </a:lnTo>
                      <a:lnTo>
                        <a:pt x="2811" y="2014"/>
                      </a:lnTo>
                      <a:lnTo>
                        <a:pt x="2791" y="2032"/>
                      </a:lnTo>
                      <a:lnTo>
                        <a:pt x="2770" y="2049"/>
                      </a:lnTo>
                      <a:lnTo>
                        <a:pt x="2751" y="2067"/>
                      </a:lnTo>
                      <a:lnTo>
                        <a:pt x="2734" y="2085"/>
                      </a:lnTo>
                      <a:lnTo>
                        <a:pt x="2718" y="2105"/>
                      </a:lnTo>
                      <a:lnTo>
                        <a:pt x="2702" y="2124"/>
                      </a:lnTo>
                      <a:lnTo>
                        <a:pt x="2689" y="2144"/>
                      </a:lnTo>
                      <a:lnTo>
                        <a:pt x="2676" y="2164"/>
                      </a:lnTo>
                      <a:lnTo>
                        <a:pt x="2666" y="2185"/>
                      </a:lnTo>
                      <a:lnTo>
                        <a:pt x="2642" y="2228"/>
                      </a:lnTo>
                      <a:lnTo>
                        <a:pt x="2620" y="2271"/>
                      </a:lnTo>
                      <a:lnTo>
                        <a:pt x="2600" y="2314"/>
                      </a:lnTo>
                      <a:lnTo>
                        <a:pt x="2582" y="2359"/>
                      </a:lnTo>
                      <a:lnTo>
                        <a:pt x="2565" y="2403"/>
                      </a:lnTo>
                      <a:lnTo>
                        <a:pt x="2550" y="2448"/>
                      </a:lnTo>
                      <a:lnTo>
                        <a:pt x="2537" y="2492"/>
                      </a:lnTo>
                      <a:lnTo>
                        <a:pt x="2523" y="2538"/>
                      </a:lnTo>
                      <a:lnTo>
                        <a:pt x="2511" y="2584"/>
                      </a:lnTo>
                      <a:lnTo>
                        <a:pt x="2501" y="2630"/>
                      </a:lnTo>
                      <a:lnTo>
                        <a:pt x="2489" y="2675"/>
                      </a:lnTo>
                      <a:lnTo>
                        <a:pt x="2479" y="2721"/>
                      </a:lnTo>
                      <a:lnTo>
                        <a:pt x="2459" y="2815"/>
                      </a:lnTo>
                      <a:lnTo>
                        <a:pt x="2441" y="2907"/>
                      </a:lnTo>
                      <a:lnTo>
                        <a:pt x="2431" y="2955"/>
                      </a:lnTo>
                      <a:lnTo>
                        <a:pt x="2419" y="3001"/>
                      </a:lnTo>
                      <a:lnTo>
                        <a:pt x="2408" y="3047"/>
                      </a:lnTo>
                      <a:lnTo>
                        <a:pt x="2397" y="3093"/>
                      </a:lnTo>
                      <a:lnTo>
                        <a:pt x="2383" y="3139"/>
                      </a:lnTo>
                      <a:lnTo>
                        <a:pt x="2370" y="3186"/>
                      </a:lnTo>
                      <a:lnTo>
                        <a:pt x="2355" y="3232"/>
                      </a:lnTo>
                      <a:lnTo>
                        <a:pt x="2338" y="3277"/>
                      </a:lnTo>
                      <a:lnTo>
                        <a:pt x="2320" y="3322"/>
                      </a:lnTo>
                      <a:lnTo>
                        <a:pt x="2299" y="3368"/>
                      </a:lnTo>
                      <a:lnTo>
                        <a:pt x="2277" y="3413"/>
                      </a:lnTo>
                      <a:lnTo>
                        <a:pt x="2254" y="3457"/>
                      </a:lnTo>
                      <a:lnTo>
                        <a:pt x="2228" y="3501"/>
                      </a:lnTo>
                      <a:lnTo>
                        <a:pt x="2199" y="3544"/>
                      </a:lnTo>
                      <a:lnTo>
                        <a:pt x="2168" y="3587"/>
                      </a:lnTo>
                      <a:lnTo>
                        <a:pt x="2136" y="3630"/>
                      </a:lnTo>
                      <a:lnTo>
                        <a:pt x="2096" y="3664"/>
                      </a:lnTo>
                      <a:lnTo>
                        <a:pt x="2058" y="3701"/>
                      </a:lnTo>
                      <a:lnTo>
                        <a:pt x="2020" y="3738"/>
                      </a:lnTo>
                      <a:lnTo>
                        <a:pt x="1983" y="3776"/>
                      </a:lnTo>
                      <a:lnTo>
                        <a:pt x="1945" y="3814"/>
                      </a:lnTo>
                      <a:lnTo>
                        <a:pt x="1908" y="3852"/>
                      </a:lnTo>
                      <a:lnTo>
                        <a:pt x="1869" y="3888"/>
                      </a:lnTo>
                      <a:lnTo>
                        <a:pt x="1830" y="3923"/>
                      </a:lnTo>
                      <a:lnTo>
                        <a:pt x="1811" y="3940"/>
                      </a:lnTo>
                      <a:lnTo>
                        <a:pt x="1790" y="3956"/>
                      </a:lnTo>
                      <a:lnTo>
                        <a:pt x="1769" y="3972"/>
                      </a:lnTo>
                      <a:lnTo>
                        <a:pt x="1748" y="3986"/>
                      </a:lnTo>
                      <a:lnTo>
                        <a:pt x="1726" y="4000"/>
                      </a:lnTo>
                      <a:lnTo>
                        <a:pt x="1704" y="4013"/>
                      </a:lnTo>
                      <a:lnTo>
                        <a:pt x="1681" y="4025"/>
                      </a:lnTo>
                      <a:lnTo>
                        <a:pt x="1658" y="4036"/>
                      </a:lnTo>
                      <a:lnTo>
                        <a:pt x="1634" y="4047"/>
                      </a:lnTo>
                      <a:lnTo>
                        <a:pt x="1609" y="4055"/>
                      </a:lnTo>
                      <a:lnTo>
                        <a:pt x="1584" y="4063"/>
                      </a:lnTo>
                      <a:lnTo>
                        <a:pt x="1558" y="4069"/>
                      </a:lnTo>
                      <a:lnTo>
                        <a:pt x="1531" y="4074"/>
                      </a:lnTo>
                      <a:lnTo>
                        <a:pt x="1503" y="4078"/>
                      </a:lnTo>
                      <a:lnTo>
                        <a:pt x="1475" y="4081"/>
                      </a:lnTo>
                      <a:lnTo>
                        <a:pt x="1446" y="4082"/>
                      </a:lnTo>
                      <a:lnTo>
                        <a:pt x="1408" y="4162"/>
                      </a:lnTo>
                      <a:lnTo>
                        <a:pt x="1373" y="4243"/>
                      </a:lnTo>
                      <a:lnTo>
                        <a:pt x="1341" y="4325"/>
                      </a:lnTo>
                      <a:lnTo>
                        <a:pt x="1312" y="4407"/>
                      </a:lnTo>
                      <a:lnTo>
                        <a:pt x="1286" y="4489"/>
                      </a:lnTo>
                      <a:lnTo>
                        <a:pt x="1264" y="4573"/>
                      </a:lnTo>
                      <a:lnTo>
                        <a:pt x="1243" y="4656"/>
                      </a:lnTo>
                      <a:lnTo>
                        <a:pt x="1225" y="4739"/>
                      </a:lnTo>
                      <a:lnTo>
                        <a:pt x="1208" y="4823"/>
                      </a:lnTo>
                      <a:lnTo>
                        <a:pt x="1195" y="4908"/>
                      </a:lnTo>
                      <a:lnTo>
                        <a:pt x="1182" y="4993"/>
                      </a:lnTo>
                      <a:lnTo>
                        <a:pt x="1172" y="5077"/>
                      </a:lnTo>
                      <a:lnTo>
                        <a:pt x="1164" y="5162"/>
                      </a:lnTo>
                      <a:lnTo>
                        <a:pt x="1157" y="5248"/>
                      </a:lnTo>
                      <a:lnTo>
                        <a:pt x="1152" y="5333"/>
                      </a:lnTo>
                      <a:lnTo>
                        <a:pt x="1147" y="5419"/>
                      </a:lnTo>
                      <a:lnTo>
                        <a:pt x="1144" y="5505"/>
                      </a:lnTo>
                      <a:lnTo>
                        <a:pt x="1142" y="5591"/>
                      </a:lnTo>
                      <a:lnTo>
                        <a:pt x="1140" y="5676"/>
                      </a:lnTo>
                      <a:lnTo>
                        <a:pt x="1139" y="5762"/>
                      </a:lnTo>
                      <a:lnTo>
                        <a:pt x="1139" y="5935"/>
                      </a:lnTo>
                      <a:lnTo>
                        <a:pt x="1140" y="6107"/>
                      </a:lnTo>
                      <a:lnTo>
                        <a:pt x="1140" y="6278"/>
                      </a:lnTo>
                      <a:lnTo>
                        <a:pt x="1139" y="6450"/>
                      </a:lnTo>
                      <a:lnTo>
                        <a:pt x="1137" y="6535"/>
                      </a:lnTo>
                      <a:lnTo>
                        <a:pt x="1135" y="6620"/>
                      </a:lnTo>
                      <a:lnTo>
                        <a:pt x="1132" y="6706"/>
                      </a:lnTo>
                      <a:lnTo>
                        <a:pt x="1128" y="6790"/>
                      </a:lnTo>
                      <a:lnTo>
                        <a:pt x="1122" y="6815"/>
                      </a:lnTo>
                      <a:lnTo>
                        <a:pt x="1116" y="6839"/>
                      </a:lnTo>
                      <a:lnTo>
                        <a:pt x="1108" y="6863"/>
                      </a:lnTo>
                      <a:lnTo>
                        <a:pt x="1100" y="6885"/>
                      </a:lnTo>
                      <a:lnTo>
                        <a:pt x="1091" y="6908"/>
                      </a:lnTo>
                      <a:lnTo>
                        <a:pt x="1082" y="6930"/>
                      </a:lnTo>
                      <a:lnTo>
                        <a:pt x="1070" y="6950"/>
                      </a:lnTo>
                      <a:lnTo>
                        <a:pt x="1059" y="6970"/>
                      </a:lnTo>
                      <a:lnTo>
                        <a:pt x="1046" y="6990"/>
                      </a:lnTo>
                      <a:lnTo>
                        <a:pt x="1032" y="7009"/>
                      </a:lnTo>
                      <a:lnTo>
                        <a:pt x="1019" y="7027"/>
                      </a:lnTo>
                      <a:lnTo>
                        <a:pt x="1003" y="7045"/>
                      </a:lnTo>
                      <a:lnTo>
                        <a:pt x="987" y="7062"/>
                      </a:lnTo>
                      <a:lnTo>
                        <a:pt x="971" y="7080"/>
                      </a:lnTo>
                      <a:lnTo>
                        <a:pt x="953" y="7096"/>
                      </a:lnTo>
                      <a:lnTo>
                        <a:pt x="936" y="7112"/>
                      </a:lnTo>
                      <a:lnTo>
                        <a:pt x="916" y="7128"/>
                      </a:lnTo>
                      <a:lnTo>
                        <a:pt x="896" y="7143"/>
                      </a:lnTo>
                      <a:lnTo>
                        <a:pt x="876" y="7158"/>
                      </a:lnTo>
                      <a:lnTo>
                        <a:pt x="854" y="7172"/>
                      </a:lnTo>
                      <a:lnTo>
                        <a:pt x="833" y="7186"/>
                      </a:lnTo>
                      <a:lnTo>
                        <a:pt x="809" y="7201"/>
                      </a:lnTo>
                      <a:lnTo>
                        <a:pt x="786" y="7215"/>
                      </a:lnTo>
                      <a:lnTo>
                        <a:pt x="762" y="7228"/>
                      </a:lnTo>
                      <a:lnTo>
                        <a:pt x="711" y="7255"/>
                      </a:lnTo>
                      <a:lnTo>
                        <a:pt x="658" y="7281"/>
                      </a:lnTo>
                      <a:lnTo>
                        <a:pt x="602" y="7307"/>
                      </a:lnTo>
                      <a:lnTo>
                        <a:pt x="544" y="7332"/>
                      </a:lnTo>
                      <a:lnTo>
                        <a:pt x="542" y="7336"/>
                      </a:lnTo>
                      <a:lnTo>
                        <a:pt x="535" y="7348"/>
                      </a:lnTo>
                      <a:lnTo>
                        <a:pt x="524" y="7365"/>
                      </a:lnTo>
                      <a:lnTo>
                        <a:pt x="511" y="7389"/>
                      </a:lnTo>
                      <a:lnTo>
                        <a:pt x="494" y="7415"/>
                      </a:lnTo>
                      <a:lnTo>
                        <a:pt x="477" y="7446"/>
                      </a:lnTo>
                      <a:lnTo>
                        <a:pt x="457" y="7479"/>
                      </a:lnTo>
                      <a:lnTo>
                        <a:pt x="438" y="7513"/>
                      </a:lnTo>
                      <a:lnTo>
                        <a:pt x="428" y="7528"/>
                      </a:lnTo>
                      <a:lnTo>
                        <a:pt x="417" y="7544"/>
                      </a:lnTo>
                      <a:lnTo>
                        <a:pt x="405" y="7556"/>
                      </a:lnTo>
                      <a:lnTo>
                        <a:pt x="394" y="7569"/>
                      </a:lnTo>
                      <a:lnTo>
                        <a:pt x="381" y="7579"/>
                      </a:lnTo>
                      <a:lnTo>
                        <a:pt x="369" y="7589"/>
                      </a:lnTo>
                      <a:lnTo>
                        <a:pt x="356" y="7597"/>
                      </a:lnTo>
                      <a:lnTo>
                        <a:pt x="342" y="7605"/>
                      </a:lnTo>
                      <a:lnTo>
                        <a:pt x="329" y="7611"/>
                      </a:lnTo>
                      <a:lnTo>
                        <a:pt x="316" y="7616"/>
                      </a:lnTo>
                      <a:lnTo>
                        <a:pt x="301" y="7621"/>
                      </a:lnTo>
                      <a:lnTo>
                        <a:pt x="288" y="7625"/>
                      </a:lnTo>
                      <a:lnTo>
                        <a:pt x="260" y="7632"/>
                      </a:lnTo>
                      <a:lnTo>
                        <a:pt x="232" y="7636"/>
                      </a:lnTo>
                      <a:lnTo>
                        <a:pt x="180" y="7644"/>
                      </a:lnTo>
                      <a:lnTo>
                        <a:pt x="131" y="7652"/>
                      </a:lnTo>
                      <a:lnTo>
                        <a:pt x="121" y="7655"/>
                      </a:lnTo>
                      <a:lnTo>
                        <a:pt x="111" y="7658"/>
                      </a:lnTo>
                      <a:lnTo>
                        <a:pt x="102" y="7662"/>
                      </a:lnTo>
                      <a:lnTo>
                        <a:pt x="93" y="7667"/>
                      </a:lnTo>
                      <a:lnTo>
                        <a:pt x="85" y="7672"/>
                      </a:lnTo>
                      <a:lnTo>
                        <a:pt x="78" y="7678"/>
                      </a:lnTo>
                      <a:lnTo>
                        <a:pt x="72" y="7685"/>
                      </a:lnTo>
                      <a:lnTo>
                        <a:pt x="67" y="7693"/>
                      </a:lnTo>
                      <a:lnTo>
                        <a:pt x="57" y="7706"/>
                      </a:lnTo>
                      <a:lnTo>
                        <a:pt x="48" y="7720"/>
                      </a:lnTo>
                      <a:lnTo>
                        <a:pt x="41" y="7734"/>
                      </a:lnTo>
                      <a:lnTo>
                        <a:pt x="34" y="7749"/>
                      </a:lnTo>
                      <a:lnTo>
                        <a:pt x="28" y="7765"/>
                      </a:lnTo>
                      <a:lnTo>
                        <a:pt x="22" y="7781"/>
                      </a:lnTo>
                      <a:lnTo>
                        <a:pt x="17" y="7798"/>
                      </a:lnTo>
                      <a:lnTo>
                        <a:pt x="13" y="7814"/>
                      </a:lnTo>
                      <a:lnTo>
                        <a:pt x="10" y="7831"/>
                      </a:lnTo>
                      <a:lnTo>
                        <a:pt x="7" y="7847"/>
                      </a:lnTo>
                      <a:lnTo>
                        <a:pt x="5" y="7864"/>
                      </a:lnTo>
                      <a:lnTo>
                        <a:pt x="3" y="7881"/>
                      </a:lnTo>
                      <a:lnTo>
                        <a:pt x="1" y="7915"/>
                      </a:lnTo>
                      <a:lnTo>
                        <a:pt x="0" y="7947"/>
                      </a:lnTo>
                      <a:lnTo>
                        <a:pt x="1" y="7978"/>
                      </a:lnTo>
                      <a:lnTo>
                        <a:pt x="2" y="8006"/>
                      </a:lnTo>
                      <a:lnTo>
                        <a:pt x="4" y="8033"/>
                      </a:lnTo>
                      <a:lnTo>
                        <a:pt x="7" y="8056"/>
                      </a:lnTo>
                      <a:lnTo>
                        <a:pt x="11" y="8087"/>
                      </a:lnTo>
                      <a:lnTo>
                        <a:pt x="13" y="8100"/>
                      </a:lnTo>
                      <a:lnTo>
                        <a:pt x="100" y="8108"/>
                      </a:lnTo>
                      <a:lnTo>
                        <a:pt x="185" y="8116"/>
                      </a:lnTo>
                      <a:lnTo>
                        <a:pt x="270" y="8124"/>
                      </a:lnTo>
                      <a:lnTo>
                        <a:pt x="356" y="8132"/>
                      </a:lnTo>
                      <a:lnTo>
                        <a:pt x="441" y="8139"/>
                      </a:lnTo>
                      <a:lnTo>
                        <a:pt x="526" y="8145"/>
                      </a:lnTo>
                      <a:lnTo>
                        <a:pt x="611" y="8150"/>
                      </a:lnTo>
                      <a:lnTo>
                        <a:pt x="696" y="8155"/>
                      </a:lnTo>
                      <a:lnTo>
                        <a:pt x="780" y="8160"/>
                      </a:lnTo>
                      <a:lnTo>
                        <a:pt x="866" y="8164"/>
                      </a:lnTo>
                      <a:lnTo>
                        <a:pt x="950" y="8169"/>
                      </a:lnTo>
                      <a:lnTo>
                        <a:pt x="1034" y="8172"/>
                      </a:lnTo>
                      <a:lnTo>
                        <a:pt x="1119" y="8175"/>
                      </a:lnTo>
                      <a:lnTo>
                        <a:pt x="1203" y="8178"/>
                      </a:lnTo>
                      <a:lnTo>
                        <a:pt x="1287" y="8180"/>
                      </a:lnTo>
                      <a:lnTo>
                        <a:pt x="1372" y="8182"/>
                      </a:lnTo>
                      <a:lnTo>
                        <a:pt x="1383" y="8137"/>
                      </a:lnTo>
                      <a:lnTo>
                        <a:pt x="1392" y="8093"/>
                      </a:lnTo>
                      <a:lnTo>
                        <a:pt x="1399" y="8047"/>
                      </a:lnTo>
                      <a:lnTo>
                        <a:pt x="1405" y="8003"/>
                      </a:lnTo>
                      <a:lnTo>
                        <a:pt x="1411" y="7958"/>
                      </a:lnTo>
                      <a:lnTo>
                        <a:pt x="1416" y="7914"/>
                      </a:lnTo>
                      <a:lnTo>
                        <a:pt x="1420" y="7869"/>
                      </a:lnTo>
                      <a:lnTo>
                        <a:pt x="1424" y="7824"/>
                      </a:lnTo>
                      <a:lnTo>
                        <a:pt x="1429" y="7780"/>
                      </a:lnTo>
                      <a:lnTo>
                        <a:pt x="1434" y="7735"/>
                      </a:lnTo>
                      <a:lnTo>
                        <a:pt x="1440" y="7691"/>
                      </a:lnTo>
                      <a:lnTo>
                        <a:pt x="1449" y="7646"/>
                      </a:lnTo>
                      <a:lnTo>
                        <a:pt x="1458" y="7601"/>
                      </a:lnTo>
                      <a:lnTo>
                        <a:pt x="1469" y="7556"/>
                      </a:lnTo>
                      <a:lnTo>
                        <a:pt x="1475" y="7535"/>
                      </a:lnTo>
                      <a:lnTo>
                        <a:pt x="1483" y="7512"/>
                      </a:lnTo>
                      <a:lnTo>
                        <a:pt x="1491" y="7489"/>
                      </a:lnTo>
                      <a:lnTo>
                        <a:pt x="1499" y="7467"/>
                      </a:lnTo>
                      <a:lnTo>
                        <a:pt x="1512" y="7421"/>
                      </a:lnTo>
                      <a:lnTo>
                        <a:pt x="1525" y="7373"/>
                      </a:lnTo>
                      <a:lnTo>
                        <a:pt x="1534" y="7327"/>
                      </a:lnTo>
                      <a:lnTo>
                        <a:pt x="1542" y="7279"/>
                      </a:lnTo>
                      <a:lnTo>
                        <a:pt x="1549" y="7232"/>
                      </a:lnTo>
                      <a:lnTo>
                        <a:pt x="1555" y="7184"/>
                      </a:lnTo>
                      <a:lnTo>
                        <a:pt x="1558" y="7136"/>
                      </a:lnTo>
                      <a:lnTo>
                        <a:pt x="1560" y="7088"/>
                      </a:lnTo>
                      <a:lnTo>
                        <a:pt x="1562" y="7039"/>
                      </a:lnTo>
                      <a:lnTo>
                        <a:pt x="1562" y="6991"/>
                      </a:lnTo>
                      <a:lnTo>
                        <a:pt x="1562" y="6943"/>
                      </a:lnTo>
                      <a:lnTo>
                        <a:pt x="1561" y="6895"/>
                      </a:lnTo>
                      <a:lnTo>
                        <a:pt x="1557" y="6797"/>
                      </a:lnTo>
                      <a:lnTo>
                        <a:pt x="1551" y="6699"/>
                      </a:lnTo>
                      <a:lnTo>
                        <a:pt x="1547" y="6603"/>
                      </a:lnTo>
                      <a:lnTo>
                        <a:pt x="1543" y="6505"/>
                      </a:lnTo>
                      <a:lnTo>
                        <a:pt x="1542" y="6457"/>
                      </a:lnTo>
                      <a:lnTo>
                        <a:pt x="1542" y="6409"/>
                      </a:lnTo>
                      <a:lnTo>
                        <a:pt x="1542" y="6360"/>
                      </a:lnTo>
                      <a:lnTo>
                        <a:pt x="1543" y="6312"/>
                      </a:lnTo>
                      <a:lnTo>
                        <a:pt x="1546" y="6264"/>
                      </a:lnTo>
                      <a:lnTo>
                        <a:pt x="1549" y="6215"/>
                      </a:lnTo>
                      <a:lnTo>
                        <a:pt x="1555" y="6168"/>
                      </a:lnTo>
                      <a:lnTo>
                        <a:pt x="1562" y="6121"/>
                      </a:lnTo>
                      <a:lnTo>
                        <a:pt x="1569" y="6074"/>
                      </a:lnTo>
                      <a:lnTo>
                        <a:pt x="1579" y="6026"/>
                      </a:lnTo>
                      <a:lnTo>
                        <a:pt x="1592" y="5979"/>
                      </a:lnTo>
                      <a:lnTo>
                        <a:pt x="1605" y="5932"/>
                      </a:lnTo>
                      <a:close/>
                    </a:path>
                  </a:pathLst>
                </a:custGeom>
                <a:solidFill>
                  <a:srgbClr val="9589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4" name="Freeform 116"/>
                <p:cNvSpPr>
                  <a:spLocks/>
                </p:cNvSpPr>
                <p:nvPr/>
              </p:nvSpPr>
              <p:spPr bwMode="auto">
                <a:xfrm>
                  <a:off x="8213743" y="3971925"/>
                  <a:ext cx="144463" cy="158750"/>
                </a:xfrm>
                <a:custGeom>
                  <a:avLst/>
                  <a:gdLst/>
                  <a:ahLst/>
                  <a:cxnLst>
                    <a:cxn ang="0">
                      <a:pos x="582" y="341"/>
                    </a:cxn>
                    <a:cxn ang="0">
                      <a:pos x="573" y="402"/>
                    </a:cxn>
                    <a:cxn ang="0">
                      <a:pos x="557" y="460"/>
                    </a:cxn>
                    <a:cxn ang="0">
                      <a:pos x="536" y="516"/>
                    </a:cxn>
                    <a:cxn ang="0">
                      <a:pos x="492" y="604"/>
                    </a:cxn>
                    <a:cxn ang="0">
                      <a:pos x="427" y="701"/>
                    </a:cxn>
                    <a:cxn ang="0">
                      <a:pos x="319" y="840"/>
                    </a:cxn>
                    <a:cxn ang="0">
                      <a:pos x="268" y="920"/>
                    </a:cxn>
                    <a:cxn ang="0">
                      <a:pos x="234" y="1006"/>
                    </a:cxn>
                    <a:cxn ang="0">
                      <a:pos x="210" y="1095"/>
                    </a:cxn>
                    <a:cxn ang="0">
                      <a:pos x="194" y="1189"/>
                    </a:cxn>
                    <a:cxn ang="0">
                      <a:pos x="172" y="1379"/>
                    </a:cxn>
                    <a:cxn ang="0">
                      <a:pos x="149" y="1503"/>
                    </a:cxn>
                    <a:cxn ang="0">
                      <a:pos x="121" y="1594"/>
                    </a:cxn>
                    <a:cxn ang="0">
                      <a:pos x="81" y="1682"/>
                    </a:cxn>
                    <a:cxn ang="0">
                      <a:pos x="24" y="1763"/>
                    </a:cxn>
                    <a:cxn ang="0">
                      <a:pos x="57" y="1794"/>
                    </a:cxn>
                    <a:cxn ang="0">
                      <a:pos x="128" y="1789"/>
                    </a:cxn>
                    <a:cxn ang="0">
                      <a:pos x="186" y="1770"/>
                    </a:cxn>
                    <a:cxn ang="0">
                      <a:pos x="233" y="1741"/>
                    </a:cxn>
                    <a:cxn ang="0">
                      <a:pos x="271" y="1704"/>
                    </a:cxn>
                    <a:cxn ang="0">
                      <a:pos x="301" y="1661"/>
                    </a:cxn>
                    <a:cxn ang="0">
                      <a:pos x="328" y="1613"/>
                    </a:cxn>
                    <a:cxn ang="0">
                      <a:pos x="373" y="1515"/>
                    </a:cxn>
                    <a:cxn ang="0">
                      <a:pos x="406" y="1455"/>
                    </a:cxn>
                    <a:cxn ang="0">
                      <a:pos x="444" y="1410"/>
                    </a:cxn>
                    <a:cxn ang="0">
                      <a:pos x="502" y="1356"/>
                    </a:cxn>
                    <a:cxn ang="0">
                      <a:pos x="608" y="1235"/>
                    </a:cxn>
                    <a:cxn ang="0">
                      <a:pos x="703" y="1100"/>
                    </a:cxn>
                    <a:cxn ang="0">
                      <a:pos x="787" y="956"/>
                    </a:cxn>
                    <a:cxn ang="0">
                      <a:pos x="860" y="806"/>
                    </a:cxn>
                    <a:cxn ang="0">
                      <a:pos x="915" y="682"/>
                    </a:cxn>
                    <a:cxn ang="0">
                      <a:pos x="959" y="620"/>
                    </a:cxn>
                    <a:cxn ang="0">
                      <a:pos x="1012" y="571"/>
                    </a:cxn>
                    <a:cxn ang="0">
                      <a:pos x="1072" y="533"/>
                    </a:cxn>
                    <a:cxn ang="0">
                      <a:pos x="1137" y="506"/>
                    </a:cxn>
                    <a:cxn ang="0">
                      <a:pos x="1208" y="487"/>
                    </a:cxn>
                    <a:cxn ang="0">
                      <a:pos x="1282" y="476"/>
                    </a:cxn>
                    <a:cxn ang="0">
                      <a:pos x="1413" y="467"/>
                    </a:cxn>
                    <a:cxn ang="0">
                      <a:pos x="1574" y="471"/>
                    </a:cxn>
                    <a:cxn ang="0">
                      <a:pos x="1636" y="354"/>
                    </a:cxn>
                    <a:cxn ang="0">
                      <a:pos x="1639" y="176"/>
                    </a:cxn>
                    <a:cxn ang="0">
                      <a:pos x="1632" y="58"/>
                    </a:cxn>
                    <a:cxn ang="0">
                      <a:pos x="1575" y="3"/>
                    </a:cxn>
                    <a:cxn ang="0">
                      <a:pos x="1425" y="9"/>
                    </a:cxn>
                    <a:cxn ang="0">
                      <a:pos x="1277" y="16"/>
                    </a:cxn>
                    <a:cxn ang="0">
                      <a:pos x="1130" y="28"/>
                    </a:cxn>
                    <a:cxn ang="0">
                      <a:pos x="987" y="45"/>
                    </a:cxn>
                    <a:cxn ang="0">
                      <a:pos x="849" y="73"/>
                    </a:cxn>
                    <a:cxn ang="0">
                      <a:pos x="790" y="103"/>
                    </a:cxn>
                    <a:cxn ang="0">
                      <a:pos x="732" y="141"/>
                    </a:cxn>
                    <a:cxn ang="0">
                      <a:pos x="680" y="184"/>
                    </a:cxn>
                    <a:cxn ang="0">
                      <a:pos x="632" y="232"/>
                    </a:cxn>
                    <a:cxn ang="0">
                      <a:pos x="594" y="282"/>
                    </a:cxn>
                  </a:cxnLst>
                  <a:rect l="0" t="0" r="r" b="b"/>
                  <a:pathLst>
                    <a:path w="1640" h="1794">
                      <a:moveTo>
                        <a:pt x="584" y="299"/>
                      </a:moveTo>
                      <a:lnTo>
                        <a:pt x="583" y="319"/>
                      </a:lnTo>
                      <a:lnTo>
                        <a:pt x="582" y="341"/>
                      </a:lnTo>
                      <a:lnTo>
                        <a:pt x="580" y="361"/>
                      </a:lnTo>
                      <a:lnTo>
                        <a:pt x="577" y="381"/>
                      </a:lnTo>
                      <a:lnTo>
                        <a:pt x="573" y="402"/>
                      </a:lnTo>
                      <a:lnTo>
                        <a:pt x="569" y="421"/>
                      </a:lnTo>
                      <a:lnTo>
                        <a:pt x="564" y="441"/>
                      </a:lnTo>
                      <a:lnTo>
                        <a:pt x="557" y="460"/>
                      </a:lnTo>
                      <a:lnTo>
                        <a:pt x="551" y="479"/>
                      </a:lnTo>
                      <a:lnTo>
                        <a:pt x="544" y="497"/>
                      </a:lnTo>
                      <a:lnTo>
                        <a:pt x="536" y="516"/>
                      </a:lnTo>
                      <a:lnTo>
                        <a:pt x="528" y="534"/>
                      </a:lnTo>
                      <a:lnTo>
                        <a:pt x="510" y="569"/>
                      </a:lnTo>
                      <a:lnTo>
                        <a:pt x="492" y="604"/>
                      </a:lnTo>
                      <a:lnTo>
                        <a:pt x="471" y="637"/>
                      </a:lnTo>
                      <a:lnTo>
                        <a:pt x="449" y="669"/>
                      </a:lnTo>
                      <a:lnTo>
                        <a:pt x="427" y="701"/>
                      </a:lnTo>
                      <a:lnTo>
                        <a:pt x="405" y="730"/>
                      </a:lnTo>
                      <a:lnTo>
                        <a:pt x="360" y="788"/>
                      </a:lnTo>
                      <a:lnTo>
                        <a:pt x="319" y="840"/>
                      </a:lnTo>
                      <a:lnTo>
                        <a:pt x="299" y="866"/>
                      </a:lnTo>
                      <a:lnTo>
                        <a:pt x="283" y="893"/>
                      </a:lnTo>
                      <a:lnTo>
                        <a:pt x="268" y="920"/>
                      </a:lnTo>
                      <a:lnTo>
                        <a:pt x="255" y="948"/>
                      </a:lnTo>
                      <a:lnTo>
                        <a:pt x="243" y="977"/>
                      </a:lnTo>
                      <a:lnTo>
                        <a:pt x="234" y="1006"/>
                      </a:lnTo>
                      <a:lnTo>
                        <a:pt x="224" y="1035"/>
                      </a:lnTo>
                      <a:lnTo>
                        <a:pt x="217" y="1065"/>
                      </a:lnTo>
                      <a:lnTo>
                        <a:pt x="210" y="1095"/>
                      </a:lnTo>
                      <a:lnTo>
                        <a:pt x="204" y="1126"/>
                      </a:lnTo>
                      <a:lnTo>
                        <a:pt x="199" y="1157"/>
                      </a:lnTo>
                      <a:lnTo>
                        <a:pt x="194" y="1189"/>
                      </a:lnTo>
                      <a:lnTo>
                        <a:pt x="186" y="1251"/>
                      </a:lnTo>
                      <a:lnTo>
                        <a:pt x="179" y="1315"/>
                      </a:lnTo>
                      <a:lnTo>
                        <a:pt x="172" y="1379"/>
                      </a:lnTo>
                      <a:lnTo>
                        <a:pt x="162" y="1441"/>
                      </a:lnTo>
                      <a:lnTo>
                        <a:pt x="155" y="1472"/>
                      </a:lnTo>
                      <a:lnTo>
                        <a:pt x="149" y="1503"/>
                      </a:lnTo>
                      <a:lnTo>
                        <a:pt x="141" y="1534"/>
                      </a:lnTo>
                      <a:lnTo>
                        <a:pt x="132" y="1565"/>
                      </a:lnTo>
                      <a:lnTo>
                        <a:pt x="121" y="1594"/>
                      </a:lnTo>
                      <a:lnTo>
                        <a:pt x="110" y="1624"/>
                      </a:lnTo>
                      <a:lnTo>
                        <a:pt x="97" y="1653"/>
                      </a:lnTo>
                      <a:lnTo>
                        <a:pt x="81" y="1682"/>
                      </a:lnTo>
                      <a:lnTo>
                        <a:pt x="65" y="1709"/>
                      </a:lnTo>
                      <a:lnTo>
                        <a:pt x="45" y="1736"/>
                      </a:lnTo>
                      <a:lnTo>
                        <a:pt x="24" y="1763"/>
                      </a:lnTo>
                      <a:lnTo>
                        <a:pt x="0" y="1789"/>
                      </a:lnTo>
                      <a:lnTo>
                        <a:pt x="29" y="1792"/>
                      </a:lnTo>
                      <a:lnTo>
                        <a:pt x="57" y="1794"/>
                      </a:lnTo>
                      <a:lnTo>
                        <a:pt x="82" y="1794"/>
                      </a:lnTo>
                      <a:lnTo>
                        <a:pt x="106" y="1792"/>
                      </a:lnTo>
                      <a:lnTo>
                        <a:pt x="128" y="1789"/>
                      </a:lnTo>
                      <a:lnTo>
                        <a:pt x="148" y="1783"/>
                      </a:lnTo>
                      <a:lnTo>
                        <a:pt x="168" y="1777"/>
                      </a:lnTo>
                      <a:lnTo>
                        <a:pt x="186" y="1770"/>
                      </a:lnTo>
                      <a:lnTo>
                        <a:pt x="203" y="1762"/>
                      </a:lnTo>
                      <a:lnTo>
                        <a:pt x="218" y="1753"/>
                      </a:lnTo>
                      <a:lnTo>
                        <a:pt x="233" y="1741"/>
                      </a:lnTo>
                      <a:lnTo>
                        <a:pt x="247" y="1730"/>
                      </a:lnTo>
                      <a:lnTo>
                        <a:pt x="259" y="1718"/>
                      </a:lnTo>
                      <a:lnTo>
                        <a:pt x="271" y="1704"/>
                      </a:lnTo>
                      <a:lnTo>
                        <a:pt x="282" y="1690"/>
                      </a:lnTo>
                      <a:lnTo>
                        <a:pt x="292" y="1676"/>
                      </a:lnTo>
                      <a:lnTo>
                        <a:pt x="301" y="1661"/>
                      </a:lnTo>
                      <a:lnTo>
                        <a:pt x="311" y="1646"/>
                      </a:lnTo>
                      <a:lnTo>
                        <a:pt x="320" y="1629"/>
                      </a:lnTo>
                      <a:lnTo>
                        <a:pt x="328" y="1613"/>
                      </a:lnTo>
                      <a:lnTo>
                        <a:pt x="344" y="1580"/>
                      </a:lnTo>
                      <a:lnTo>
                        <a:pt x="358" y="1547"/>
                      </a:lnTo>
                      <a:lnTo>
                        <a:pt x="373" y="1515"/>
                      </a:lnTo>
                      <a:lnTo>
                        <a:pt x="389" y="1483"/>
                      </a:lnTo>
                      <a:lnTo>
                        <a:pt x="397" y="1469"/>
                      </a:lnTo>
                      <a:lnTo>
                        <a:pt x="406" y="1455"/>
                      </a:lnTo>
                      <a:lnTo>
                        <a:pt x="416" y="1440"/>
                      </a:lnTo>
                      <a:lnTo>
                        <a:pt x="425" y="1428"/>
                      </a:lnTo>
                      <a:lnTo>
                        <a:pt x="444" y="1410"/>
                      </a:lnTo>
                      <a:lnTo>
                        <a:pt x="464" y="1393"/>
                      </a:lnTo>
                      <a:lnTo>
                        <a:pt x="483" y="1374"/>
                      </a:lnTo>
                      <a:lnTo>
                        <a:pt x="502" y="1356"/>
                      </a:lnTo>
                      <a:lnTo>
                        <a:pt x="539" y="1317"/>
                      </a:lnTo>
                      <a:lnTo>
                        <a:pt x="574" y="1277"/>
                      </a:lnTo>
                      <a:lnTo>
                        <a:pt x="608" y="1235"/>
                      </a:lnTo>
                      <a:lnTo>
                        <a:pt x="641" y="1191"/>
                      </a:lnTo>
                      <a:lnTo>
                        <a:pt x="673" y="1146"/>
                      </a:lnTo>
                      <a:lnTo>
                        <a:pt x="703" y="1100"/>
                      </a:lnTo>
                      <a:lnTo>
                        <a:pt x="732" y="1053"/>
                      </a:lnTo>
                      <a:lnTo>
                        <a:pt x="761" y="1005"/>
                      </a:lnTo>
                      <a:lnTo>
                        <a:pt x="787" y="956"/>
                      </a:lnTo>
                      <a:lnTo>
                        <a:pt x="812" y="907"/>
                      </a:lnTo>
                      <a:lnTo>
                        <a:pt x="837" y="857"/>
                      </a:lnTo>
                      <a:lnTo>
                        <a:pt x="860" y="806"/>
                      </a:lnTo>
                      <a:lnTo>
                        <a:pt x="881" y="756"/>
                      </a:lnTo>
                      <a:lnTo>
                        <a:pt x="902" y="706"/>
                      </a:lnTo>
                      <a:lnTo>
                        <a:pt x="915" y="682"/>
                      </a:lnTo>
                      <a:lnTo>
                        <a:pt x="929" y="659"/>
                      </a:lnTo>
                      <a:lnTo>
                        <a:pt x="944" y="639"/>
                      </a:lnTo>
                      <a:lnTo>
                        <a:pt x="959" y="620"/>
                      </a:lnTo>
                      <a:lnTo>
                        <a:pt x="976" y="602"/>
                      </a:lnTo>
                      <a:lnTo>
                        <a:pt x="993" y="586"/>
                      </a:lnTo>
                      <a:lnTo>
                        <a:pt x="1012" y="571"/>
                      </a:lnTo>
                      <a:lnTo>
                        <a:pt x="1031" y="558"/>
                      </a:lnTo>
                      <a:lnTo>
                        <a:pt x="1051" y="544"/>
                      </a:lnTo>
                      <a:lnTo>
                        <a:pt x="1072" y="533"/>
                      </a:lnTo>
                      <a:lnTo>
                        <a:pt x="1093" y="523"/>
                      </a:lnTo>
                      <a:lnTo>
                        <a:pt x="1115" y="514"/>
                      </a:lnTo>
                      <a:lnTo>
                        <a:pt x="1137" y="506"/>
                      </a:lnTo>
                      <a:lnTo>
                        <a:pt x="1160" y="498"/>
                      </a:lnTo>
                      <a:lnTo>
                        <a:pt x="1184" y="492"/>
                      </a:lnTo>
                      <a:lnTo>
                        <a:pt x="1208" y="487"/>
                      </a:lnTo>
                      <a:lnTo>
                        <a:pt x="1232" y="482"/>
                      </a:lnTo>
                      <a:lnTo>
                        <a:pt x="1258" y="479"/>
                      </a:lnTo>
                      <a:lnTo>
                        <a:pt x="1282" y="476"/>
                      </a:lnTo>
                      <a:lnTo>
                        <a:pt x="1308" y="472"/>
                      </a:lnTo>
                      <a:lnTo>
                        <a:pt x="1360" y="469"/>
                      </a:lnTo>
                      <a:lnTo>
                        <a:pt x="1413" y="467"/>
                      </a:lnTo>
                      <a:lnTo>
                        <a:pt x="1466" y="468"/>
                      </a:lnTo>
                      <a:lnTo>
                        <a:pt x="1521" y="469"/>
                      </a:lnTo>
                      <a:lnTo>
                        <a:pt x="1574" y="471"/>
                      </a:lnTo>
                      <a:lnTo>
                        <a:pt x="1628" y="473"/>
                      </a:lnTo>
                      <a:lnTo>
                        <a:pt x="1632" y="414"/>
                      </a:lnTo>
                      <a:lnTo>
                        <a:pt x="1636" y="354"/>
                      </a:lnTo>
                      <a:lnTo>
                        <a:pt x="1639" y="295"/>
                      </a:lnTo>
                      <a:lnTo>
                        <a:pt x="1640" y="235"/>
                      </a:lnTo>
                      <a:lnTo>
                        <a:pt x="1639" y="176"/>
                      </a:lnTo>
                      <a:lnTo>
                        <a:pt x="1637" y="117"/>
                      </a:lnTo>
                      <a:lnTo>
                        <a:pt x="1635" y="87"/>
                      </a:lnTo>
                      <a:lnTo>
                        <a:pt x="1632" y="58"/>
                      </a:lnTo>
                      <a:lnTo>
                        <a:pt x="1629" y="29"/>
                      </a:lnTo>
                      <a:lnTo>
                        <a:pt x="1625" y="0"/>
                      </a:lnTo>
                      <a:lnTo>
                        <a:pt x="1575" y="3"/>
                      </a:lnTo>
                      <a:lnTo>
                        <a:pt x="1525" y="5"/>
                      </a:lnTo>
                      <a:lnTo>
                        <a:pt x="1476" y="7"/>
                      </a:lnTo>
                      <a:lnTo>
                        <a:pt x="1425" y="9"/>
                      </a:lnTo>
                      <a:lnTo>
                        <a:pt x="1376" y="11"/>
                      </a:lnTo>
                      <a:lnTo>
                        <a:pt x="1327" y="13"/>
                      </a:lnTo>
                      <a:lnTo>
                        <a:pt x="1277" y="16"/>
                      </a:lnTo>
                      <a:lnTo>
                        <a:pt x="1228" y="19"/>
                      </a:lnTo>
                      <a:lnTo>
                        <a:pt x="1178" y="22"/>
                      </a:lnTo>
                      <a:lnTo>
                        <a:pt x="1130" y="28"/>
                      </a:lnTo>
                      <a:lnTo>
                        <a:pt x="1082" y="32"/>
                      </a:lnTo>
                      <a:lnTo>
                        <a:pt x="1035" y="38"/>
                      </a:lnTo>
                      <a:lnTo>
                        <a:pt x="987" y="45"/>
                      </a:lnTo>
                      <a:lnTo>
                        <a:pt x="940" y="53"/>
                      </a:lnTo>
                      <a:lnTo>
                        <a:pt x="895" y="63"/>
                      </a:lnTo>
                      <a:lnTo>
                        <a:pt x="849" y="73"/>
                      </a:lnTo>
                      <a:lnTo>
                        <a:pt x="829" y="82"/>
                      </a:lnTo>
                      <a:lnTo>
                        <a:pt x="809" y="92"/>
                      </a:lnTo>
                      <a:lnTo>
                        <a:pt x="790" y="103"/>
                      </a:lnTo>
                      <a:lnTo>
                        <a:pt x="770" y="115"/>
                      </a:lnTo>
                      <a:lnTo>
                        <a:pt x="752" y="127"/>
                      </a:lnTo>
                      <a:lnTo>
                        <a:pt x="732" y="141"/>
                      </a:lnTo>
                      <a:lnTo>
                        <a:pt x="715" y="155"/>
                      </a:lnTo>
                      <a:lnTo>
                        <a:pt x="696" y="169"/>
                      </a:lnTo>
                      <a:lnTo>
                        <a:pt x="680" y="184"/>
                      </a:lnTo>
                      <a:lnTo>
                        <a:pt x="663" y="200"/>
                      </a:lnTo>
                      <a:lnTo>
                        <a:pt x="648" y="216"/>
                      </a:lnTo>
                      <a:lnTo>
                        <a:pt x="632" y="232"/>
                      </a:lnTo>
                      <a:lnTo>
                        <a:pt x="619" y="248"/>
                      </a:lnTo>
                      <a:lnTo>
                        <a:pt x="606" y="265"/>
                      </a:lnTo>
                      <a:lnTo>
                        <a:pt x="594" y="282"/>
                      </a:lnTo>
                      <a:lnTo>
                        <a:pt x="584" y="299"/>
                      </a:lnTo>
                      <a:close/>
                    </a:path>
                  </a:pathLst>
                </a:custGeom>
                <a:solidFill>
                  <a:srgbClr val="7E67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5" name="Freeform 117"/>
                <p:cNvSpPr>
                  <a:spLocks/>
                </p:cNvSpPr>
                <p:nvPr/>
              </p:nvSpPr>
              <p:spPr bwMode="auto">
                <a:xfrm>
                  <a:off x="8283593" y="4119563"/>
                  <a:ext cx="311150" cy="381000"/>
                </a:xfrm>
                <a:custGeom>
                  <a:avLst/>
                  <a:gdLst/>
                  <a:ahLst/>
                  <a:cxnLst>
                    <a:cxn ang="0">
                      <a:pos x="3272" y="2135"/>
                    </a:cxn>
                    <a:cxn ang="0">
                      <a:pos x="3194" y="1966"/>
                    </a:cxn>
                    <a:cxn ang="0">
                      <a:pos x="3073" y="1796"/>
                    </a:cxn>
                    <a:cxn ang="0">
                      <a:pos x="2787" y="1494"/>
                    </a:cxn>
                    <a:cxn ang="0">
                      <a:pos x="2468" y="1217"/>
                    </a:cxn>
                    <a:cxn ang="0">
                      <a:pos x="1930" y="795"/>
                    </a:cxn>
                    <a:cxn ang="0">
                      <a:pos x="1538" y="474"/>
                    </a:cxn>
                    <a:cxn ang="0">
                      <a:pos x="1242" y="187"/>
                    </a:cxn>
                    <a:cxn ang="0">
                      <a:pos x="1044" y="21"/>
                    </a:cxn>
                    <a:cxn ang="0">
                      <a:pos x="869" y="85"/>
                    </a:cxn>
                    <a:cxn ang="0">
                      <a:pos x="636" y="128"/>
                    </a:cxn>
                    <a:cxn ang="0">
                      <a:pos x="409" y="130"/>
                    </a:cxn>
                    <a:cxn ang="0">
                      <a:pos x="366" y="239"/>
                    </a:cxn>
                    <a:cxn ang="0">
                      <a:pos x="387" y="352"/>
                    </a:cxn>
                    <a:cxn ang="0">
                      <a:pos x="453" y="363"/>
                    </a:cxn>
                    <a:cxn ang="0">
                      <a:pos x="472" y="389"/>
                    </a:cxn>
                    <a:cxn ang="0">
                      <a:pos x="480" y="566"/>
                    </a:cxn>
                    <a:cxn ang="0">
                      <a:pos x="496" y="862"/>
                    </a:cxn>
                    <a:cxn ang="0">
                      <a:pos x="481" y="1032"/>
                    </a:cxn>
                    <a:cxn ang="0">
                      <a:pos x="454" y="1119"/>
                    </a:cxn>
                    <a:cxn ang="0">
                      <a:pos x="408" y="1172"/>
                    </a:cxn>
                    <a:cxn ang="0">
                      <a:pos x="338" y="1211"/>
                    </a:cxn>
                    <a:cxn ang="0">
                      <a:pos x="199" y="1261"/>
                    </a:cxn>
                    <a:cxn ang="0">
                      <a:pos x="160" y="1292"/>
                    </a:cxn>
                    <a:cxn ang="0">
                      <a:pos x="72" y="1395"/>
                    </a:cxn>
                    <a:cxn ang="0">
                      <a:pos x="13" y="1540"/>
                    </a:cxn>
                    <a:cxn ang="0">
                      <a:pos x="1" y="1698"/>
                    </a:cxn>
                    <a:cxn ang="0">
                      <a:pos x="30" y="1856"/>
                    </a:cxn>
                    <a:cxn ang="0">
                      <a:pos x="95" y="1997"/>
                    </a:cxn>
                    <a:cxn ang="0">
                      <a:pos x="190" y="2110"/>
                    </a:cxn>
                    <a:cxn ang="0">
                      <a:pos x="323" y="2179"/>
                    </a:cxn>
                    <a:cxn ang="0">
                      <a:pos x="496" y="2204"/>
                    </a:cxn>
                    <a:cxn ang="0">
                      <a:pos x="688" y="2193"/>
                    </a:cxn>
                    <a:cxn ang="0">
                      <a:pos x="892" y="2153"/>
                    </a:cxn>
                    <a:cxn ang="0">
                      <a:pos x="1097" y="2091"/>
                    </a:cxn>
                    <a:cxn ang="0">
                      <a:pos x="1296" y="2015"/>
                    </a:cxn>
                    <a:cxn ang="0">
                      <a:pos x="1540" y="1908"/>
                    </a:cxn>
                    <a:cxn ang="0">
                      <a:pos x="1696" y="1866"/>
                    </a:cxn>
                    <a:cxn ang="0">
                      <a:pos x="1855" y="1843"/>
                    </a:cxn>
                    <a:cxn ang="0">
                      <a:pos x="2178" y="1835"/>
                    </a:cxn>
                    <a:cxn ang="0">
                      <a:pos x="2488" y="1841"/>
                    </a:cxn>
                    <a:cxn ang="0">
                      <a:pos x="2657" y="2217"/>
                    </a:cxn>
                    <a:cxn ang="0">
                      <a:pos x="2770" y="2600"/>
                    </a:cxn>
                    <a:cxn ang="0">
                      <a:pos x="2837" y="2987"/>
                    </a:cxn>
                    <a:cxn ang="0">
                      <a:pos x="2869" y="3377"/>
                    </a:cxn>
                    <a:cxn ang="0">
                      <a:pos x="2874" y="3849"/>
                    </a:cxn>
                    <a:cxn ang="0">
                      <a:pos x="3019" y="4319"/>
                    </a:cxn>
                    <a:cxn ang="0">
                      <a:pos x="3375" y="4296"/>
                    </a:cxn>
                    <a:cxn ang="0">
                      <a:pos x="3514" y="4040"/>
                    </a:cxn>
                    <a:cxn ang="0">
                      <a:pos x="3526" y="3615"/>
                    </a:cxn>
                    <a:cxn ang="0">
                      <a:pos x="3517" y="3308"/>
                    </a:cxn>
                    <a:cxn ang="0">
                      <a:pos x="3487" y="3002"/>
                    </a:cxn>
                    <a:cxn ang="0">
                      <a:pos x="3436" y="2697"/>
                    </a:cxn>
                    <a:cxn ang="0">
                      <a:pos x="3356" y="2397"/>
                    </a:cxn>
                  </a:cxnLst>
                  <a:rect l="0" t="0" r="r" b="b"/>
                  <a:pathLst>
                    <a:path w="3526" h="4321">
                      <a:moveTo>
                        <a:pt x="3337" y="2338"/>
                      </a:moveTo>
                      <a:lnTo>
                        <a:pt x="3317" y="2270"/>
                      </a:lnTo>
                      <a:lnTo>
                        <a:pt x="3296" y="2203"/>
                      </a:lnTo>
                      <a:lnTo>
                        <a:pt x="3284" y="2169"/>
                      </a:lnTo>
                      <a:lnTo>
                        <a:pt x="3272" y="2135"/>
                      </a:lnTo>
                      <a:lnTo>
                        <a:pt x="3259" y="2101"/>
                      </a:lnTo>
                      <a:lnTo>
                        <a:pt x="3244" y="2067"/>
                      </a:lnTo>
                      <a:lnTo>
                        <a:pt x="3229" y="2033"/>
                      </a:lnTo>
                      <a:lnTo>
                        <a:pt x="3212" y="2000"/>
                      </a:lnTo>
                      <a:lnTo>
                        <a:pt x="3194" y="1966"/>
                      </a:lnTo>
                      <a:lnTo>
                        <a:pt x="3173" y="1932"/>
                      </a:lnTo>
                      <a:lnTo>
                        <a:pt x="3151" y="1898"/>
                      </a:lnTo>
                      <a:lnTo>
                        <a:pt x="3127" y="1864"/>
                      </a:lnTo>
                      <a:lnTo>
                        <a:pt x="3100" y="1830"/>
                      </a:lnTo>
                      <a:lnTo>
                        <a:pt x="3073" y="1796"/>
                      </a:lnTo>
                      <a:lnTo>
                        <a:pt x="3018" y="1733"/>
                      </a:lnTo>
                      <a:lnTo>
                        <a:pt x="2963" y="1672"/>
                      </a:lnTo>
                      <a:lnTo>
                        <a:pt x="2905" y="1611"/>
                      </a:lnTo>
                      <a:lnTo>
                        <a:pt x="2846" y="1552"/>
                      </a:lnTo>
                      <a:lnTo>
                        <a:pt x="2787" y="1494"/>
                      </a:lnTo>
                      <a:lnTo>
                        <a:pt x="2725" y="1436"/>
                      </a:lnTo>
                      <a:lnTo>
                        <a:pt x="2662" y="1381"/>
                      </a:lnTo>
                      <a:lnTo>
                        <a:pt x="2599" y="1326"/>
                      </a:lnTo>
                      <a:lnTo>
                        <a:pt x="2534" y="1271"/>
                      </a:lnTo>
                      <a:lnTo>
                        <a:pt x="2468" y="1217"/>
                      </a:lnTo>
                      <a:lnTo>
                        <a:pt x="2402" y="1163"/>
                      </a:lnTo>
                      <a:lnTo>
                        <a:pt x="2335" y="1110"/>
                      </a:lnTo>
                      <a:lnTo>
                        <a:pt x="2201" y="1005"/>
                      </a:lnTo>
                      <a:lnTo>
                        <a:pt x="2065" y="900"/>
                      </a:lnTo>
                      <a:lnTo>
                        <a:pt x="1930" y="795"/>
                      </a:lnTo>
                      <a:lnTo>
                        <a:pt x="1798" y="691"/>
                      </a:lnTo>
                      <a:lnTo>
                        <a:pt x="1732" y="637"/>
                      </a:lnTo>
                      <a:lnTo>
                        <a:pt x="1666" y="584"/>
                      </a:lnTo>
                      <a:lnTo>
                        <a:pt x="1602" y="529"/>
                      </a:lnTo>
                      <a:lnTo>
                        <a:pt x="1538" y="474"/>
                      </a:lnTo>
                      <a:lnTo>
                        <a:pt x="1477" y="418"/>
                      </a:lnTo>
                      <a:lnTo>
                        <a:pt x="1416" y="362"/>
                      </a:lnTo>
                      <a:lnTo>
                        <a:pt x="1356" y="304"/>
                      </a:lnTo>
                      <a:lnTo>
                        <a:pt x="1298" y="246"/>
                      </a:lnTo>
                      <a:lnTo>
                        <a:pt x="1242" y="187"/>
                      </a:lnTo>
                      <a:lnTo>
                        <a:pt x="1188" y="126"/>
                      </a:lnTo>
                      <a:lnTo>
                        <a:pt x="1134" y="64"/>
                      </a:lnTo>
                      <a:lnTo>
                        <a:pt x="1084" y="0"/>
                      </a:lnTo>
                      <a:lnTo>
                        <a:pt x="1063" y="10"/>
                      </a:lnTo>
                      <a:lnTo>
                        <a:pt x="1044" y="21"/>
                      </a:lnTo>
                      <a:lnTo>
                        <a:pt x="1022" y="30"/>
                      </a:lnTo>
                      <a:lnTo>
                        <a:pt x="1002" y="39"/>
                      </a:lnTo>
                      <a:lnTo>
                        <a:pt x="958" y="57"/>
                      </a:lnTo>
                      <a:lnTo>
                        <a:pt x="914" y="72"/>
                      </a:lnTo>
                      <a:lnTo>
                        <a:pt x="869" y="85"/>
                      </a:lnTo>
                      <a:lnTo>
                        <a:pt x="823" y="98"/>
                      </a:lnTo>
                      <a:lnTo>
                        <a:pt x="776" y="107"/>
                      </a:lnTo>
                      <a:lnTo>
                        <a:pt x="730" y="116"/>
                      </a:lnTo>
                      <a:lnTo>
                        <a:pt x="683" y="122"/>
                      </a:lnTo>
                      <a:lnTo>
                        <a:pt x="636" y="128"/>
                      </a:lnTo>
                      <a:lnTo>
                        <a:pt x="589" y="132"/>
                      </a:lnTo>
                      <a:lnTo>
                        <a:pt x="543" y="134"/>
                      </a:lnTo>
                      <a:lnTo>
                        <a:pt x="498" y="134"/>
                      </a:lnTo>
                      <a:lnTo>
                        <a:pt x="453" y="133"/>
                      </a:lnTo>
                      <a:lnTo>
                        <a:pt x="409" y="130"/>
                      </a:lnTo>
                      <a:lnTo>
                        <a:pt x="366" y="126"/>
                      </a:lnTo>
                      <a:lnTo>
                        <a:pt x="366" y="157"/>
                      </a:lnTo>
                      <a:lnTo>
                        <a:pt x="366" y="186"/>
                      </a:lnTo>
                      <a:lnTo>
                        <a:pt x="366" y="213"/>
                      </a:lnTo>
                      <a:lnTo>
                        <a:pt x="366" y="239"/>
                      </a:lnTo>
                      <a:lnTo>
                        <a:pt x="366" y="264"/>
                      </a:lnTo>
                      <a:lnTo>
                        <a:pt x="366" y="291"/>
                      </a:lnTo>
                      <a:lnTo>
                        <a:pt x="366" y="320"/>
                      </a:lnTo>
                      <a:lnTo>
                        <a:pt x="366" y="352"/>
                      </a:lnTo>
                      <a:lnTo>
                        <a:pt x="387" y="352"/>
                      </a:lnTo>
                      <a:lnTo>
                        <a:pt x="405" y="352"/>
                      </a:lnTo>
                      <a:lnTo>
                        <a:pt x="424" y="354"/>
                      </a:lnTo>
                      <a:lnTo>
                        <a:pt x="439" y="357"/>
                      </a:lnTo>
                      <a:lnTo>
                        <a:pt x="446" y="360"/>
                      </a:lnTo>
                      <a:lnTo>
                        <a:pt x="453" y="363"/>
                      </a:lnTo>
                      <a:lnTo>
                        <a:pt x="459" y="366"/>
                      </a:lnTo>
                      <a:lnTo>
                        <a:pt x="464" y="370"/>
                      </a:lnTo>
                      <a:lnTo>
                        <a:pt x="467" y="375"/>
                      </a:lnTo>
                      <a:lnTo>
                        <a:pt x="470" y="381"/>
                      </a:lnTo>
                      <a:lnTo>
                        <a:pt x="472" y="389"/>
                      </a:lnTo>
                      <a:lnTo>
                        <a:pt x="472" y="397"/>
                      </a:lnTo>
                      <a:lnTo>
                        <a:pt x="473" y="439"/>
                      </a:lnTo>
                      <a:lnTo>
                        <a:pt x="475" y="481"/>
                      </a:lnTo>
                      <a:lnTo>
                        <a:pt x="477" y="523"/>
                      </a:lnTo>
                      <a:lnTo>
                        <a:pt x="480" y="566"/>
                      </a:lnTo>
                      <a:lnTo>
                        <a:pt x="486" y="651"/>
                      </a:lnTo>
                      <a:lnTo>
                        <a:pt x="493" y="735"/>
                      </a:lnTo>
                      <a:lnTo>
                        <a:pt x="495" y="778"/>
                      </a:lnTo>
                      <a:lnTo>
                        <a:pt x="496" y="820"/>
                      </a:lnTo>
                      <a:lnTo>
                        <a:pt x="496" y="862"/>
                      </a:lnTo>
                      <a:lnTo>
                        <a:pt x="495" y="904"/>
                      </a:lnTo>
                      <a:lnTo>
                        <a:pt x="493" y="946"/>
                      </a:lnTo>
                      <a:lnTo>
                        <a:pt x="488" y="989"/>
                      </a:lnTo>
                      <a:lnTo>
                        <a:pt x="484" y="1010"/>
                      </a:lnTo>
                      <a:lnTo>
                        <a:pt x="481" y="1032"/>
                      </a:lnTo>
                      <a:lnTo>
                        <a:pt x="477" y="1052"/>
                      </a:lnTo>
                      <a:lnTo>
                        <a:pt x="472" y="1074"/>
                      </a:lnTo>
                      <a:lnTo>
                        <a:pt x="467" y="1090"/>
                      </a:lnTo>
                      <a:lnTo>
                        <a:pt x="461" y="1105"/>
                      </a:lnTo>
                      <a:lnTo>
                        <a:pt x="454" y="1119"/>
                      </a:lnTo>
                      <a:lnTo>
                        <a:pt x="445" y="1131"/>
                      </a:lnTo>
                      <a:lnTo>
                        <a:pt x="437" y="1144"/>
                      </a:lnTo>
                      <a:lnTo>
                        <a:pt x="428" y="1154"/>
                      </a:lnTo>
                      <a:lnTo>
                        <a:pt x="419" y="1163"/>
                      </a:lnTo>
                      <a:lnTo>
                        <a:pt x="408" y="1172"/>
                      </a:lnTo>
                      <a:lnTo>
                        <a:pt x="397" y="1181"/>
                      </a:lnTo>
                      <a:lnTo>
                        <a:pt x="386" y="1188"/>
                      </a:lnTo>
                      <a:lnTo>
                        <a:pt x="374" y="1195"/>
                      </a:lnTo>
                      <a:lnTo>
                        <a:pt x="362" y="1200"/>
                      </a:lnTo>
                      <a:lnTo>
                        <a:pt x="338" y="1211"/>
                      </a:lnTo>
                      <a:lnTo>
                        <a:pt x="314" y="1221"/>
                      </a:lnTo>
                      <a:lnTo>
                        <a:pt x="264" y="1236"/>
                      </a:lnTo>
                      <a:lnTo>
                        <a:pt x="219" y="1252"/>
                      </a:lnTo>
                      <a:lnTo>
                        <a:pt x="209" y="1256"/>
                      </a:lnTo>
                      <a:lnTo>
                        <a:pt x="199" y="1261"/>
                      </a:lnTo>
                      <a:lnTo>
                        <a:pt x="189" y="1266"/>
                      </a:lnTo>
                      <a:lnTo>
                        <a:pt x="181" y="1271"/>
                      </a:lnTo>
                      <a:lnTo>
                        <a:pt x="173" y="1277"/>
                      </a:lnTo>
                      <a:lnTo>
                        <a:pt x="166" y="1284"/>
                      </a:lnTo>
                      <a:lnTo>
                        <a:pt x="160" y="1292"/>
                      </a:lnTo>
                      <a:lnTo>
                        <a:pt x="154" y="1300"/>
                      </a:lnTo>
                      <a:lnTo>
                        <a:pt x="131" y="1321"/>
                      </a:lnTo>
                      <a:lnTo>
                        <a:pt x="109" y="1345"/>
                      </a:lnTo>
                      <a:lnTo>
                        <a:pt x="90" y="1370"/>
                      </a:lnTo>
                      <a:lnTo>
                        <a:pt x="72" y="1395"/>
                      </a:lnTo>
                      <a:lnTo>
                        <a:pt x="57" y="1423"/>
                      </a:lnTo>
                      <a:lnTo>
                        <a:pt x="43" y="1451"/>
                      </a:lnTo>
                      <a:lnTo>
                        <a:pt x="31" y="1480"/>
                      </a:lnTo>
                      <a:lnTo>
                        <a:pt x="22" y="1509"/>
                      </a:lnTo>
                      <a:lnTo>
                        <a:pt x="13" y="1540"/>
                      </a:lnTo>
                      <a:lnTo>
                        <a:pt x="8" y="1571"/>
                      </a:lnTo>
                      <a:lnTo>
                        <a:pt x="4" y="1603"/>
                      </a:lnTo>
                      <a:lnTo>
                        <a:pt x="1" y="1635"/>
                      </a:lnTo>
                      <a:lnTo>
                        <a:pt x="0" y="1667"/>
                      </a:lnTo>
                      <a:lnTo>
                        <a:pt x="1" y="1698"/>
                      </a:lnTo>
                      <a:lnTo>
                        <a:pt x="4" y="1730"/>
                      </a:lnTo>
                      <a:lnTo>
                        <a:pt x="8" y="1762"/>
                      </a:lnTo>
                      <a:lnTo>
                        <a:pt x="15" y="1794"/>
                      </a:lnTo>
                      <a:lnTo>
                        <a:pt x="22" y="1825"/>
                      </a:lnTo>
                      <a:lnTo>
                        <a:pt x="30" y="1856"/>
                      </a:lnTo>
                      <a:lnTo>
                        <a:pt x="40" y="1885"/>
                      </a:lnTo>
                      <a:lnTo>
                        <a:pt x="52" y="1915"/>
                      </a:lnTo>
                      <a:lnTo>
                        <a:pt x="65" y="1944"/>
                      </a:lnTo>
                      <a:lnTo>
                        <a:pt x="79" y="1972"/>
                      </a:lnTo>
                      <a:lnTo>
                        <a:pt x="95" y="1997"/>
                      </a:lnTo>
                      <a:lnTo>
                        <a:pt x="111" y="2023"/>
                      </a:lnTo>
                      <a:lnTo>
                        <a:pt x="130" y="2047"/>
                      </a:lnTo>
                      <a:lnTo>
                        <a:pt x="148" y="2069"/>
                      </a:lnTo>
                      <a:lnTo>
                        <a:pt x="169" y="2091"/>
                      </a:lnTo>
                      <a:lnTo>
                        <a:pt x="190" y="2110"/>
                      </a:lnTo>
                      <a:lnTo>
                        <a:pt x="213" y="2128"/>
                      </a:lnTo>
                      <a:lnTo>
                        <a:pt x="236" y="2143"/>
                      </a:lnTo>
                      <a:lnTo>
                        <a:pt x="260" y="2158"/>
                      </a:lnTo>
                      <a:lnTo>
                        <a:pt x="291" y="2169"/>
                      </a:lnTo>
                      <a:lnTo>
                        <a:pt x="323" y="2179"/>
                      </a:lnTo>
                      <a:lnTo>
                        <a:pt x="355" y="2188"/>
                      </a:lnTo>
                      <a:lnTo>
                        <a:pt x="389" y="2194"/>
                      </a:lnTo>
                      <a:lnTo>
                        <a:pt x="424" y="2199"/>
                      </a:lnTo>
                      <a:lnTo>
                        <a:pt x="460" y="2202"/>
                      </a:lnTo>
                      <a:lnTo>
                        <a:pt x="496" y="2204"/>
                      </a:lnTo>
                      <a:lnTo>
                        <a:pt x="533" y="2205"/>
                      </a:lnTo>
                      <a:lnTo>
                        <a:pt x="571" y="2204"/>
                      </a:lnTo>
                      <a:lnTo>
                        <a:pt x="610" y="2202"/>
                      </a:lnTo>
                      <a:lnTo>
                        <a:pt x="649" y="2198"/>
                      </a:lnTo>
                      <a:lnTo>
                        <a:pt x="688" y="2193"/>
                      </a:lnTo>
                      <a:lnTo>
                        <a:pt x="728" y="2188"/>
                      </a:lnTo>
                      <a:lnTo>
                        <a:pt x="769" y="2180"/>
                      </a:lnTo>
                      <a:lnTo>
                        <a:pt x="809" y="2172"/>
                      </a:lnTo>
                      <a:lnTo>
                        <a:pt x="850" y="2163"/>
                      </a:lnTo>
                      <a:lnTo>
                        <a:pt x="892" y="2153"/>
                      </a:lnTo>
                      <a:lnTo>
                        <a:pt x="933" y="2142"/>
                      </a:lnTo>
                      <a:lnTo>
                        <a:pt x="974" y="2131"/>
                      </a:lnTo>
                      <a:lnTo>
                        <a:pt x="1015" y="2118"/>
                      </a:lnTo>
                      <a:lnTo>
                        <a:pt x="1056" y="2105"/>
                      </a:lnTo>
                      <a:lnTo>
                        <a:pt x="1097" y="2091"/>
                      </a:lnTo>
                      <a:lnTo>
                        <a:pt x="1137" y="2077"/>
                      </a:lnTo>
                      <a:lnTo>
                        <a:pt x="1179" y="2062"/>
                      </a:lnTo>
                      <a:lnTo>
                        <a:pt x="1218" y="2047"/>
                      </a:lnTo>
                      <a:lnTo>
                        <a:pt x="1258" y="2031"/>
                      </a:lnTo>
                      <a:lnTo>
                        <a:pt x="1296" y="2015"/>
                      </a:lnTo>
                      <a:lnTo>
                        <a:pt x="1335" y="1998"/>
                      </a:lnTo>
                      <a:lnTo>
                        <a:pt x="1409" y="1966"/>
                      </a:lnTo>
                      <a:lnTo>
                        <a:pt x="1481" y="1932"/>
                      </a:lnTo>
                      <a:lnTo>
                        <a:pt x="1511" y="1919"/>
                      </a:lnTo>
                      <a:lnTo>
                        <a:pt x="1540" y="1908"/>
                      </a:lnTo>
                      <a:lnTo>
                        <a:pt x="1571" y="1898"/>
                      </a:lnTo>
                      <a:lnTo>
                        <a:pt x="1602" y="1889"/>
                      </a:lnTo>
                      <a:lnTo>
                        <a:pt x="1633" y="1880"/>
                      </a:lnTo>
                      <a:lnTo>
                        <a:pt x="1665" y="1873"/>
                      </a:lnTo>
                      <a:lnTo>
                        <a:pt x="1696" y="1866"/>
                      </a:lnTo>
                      <a:lnTo>
                        <a:pt x="1728" y="1861"/>
                      </a:lnTo>
                      <a:lnTo>
                        <a:pt x="1759" y="1855"/>
                      </a:lnTo>
                      <a:lnTo>
                        <a:pt x="1791" y="1851"/>
                      </a:lnTo>
                      <a:lnTo>
                        <a:pt x="1823" y="1846"/>
                      </a:lnTo>
                      <a:lnTo>
                        <a:pt x="1855" y="1843"/>
                      </a:lnTo>
                      <a:lnTo>
                        <a:pt x="1920" y="1838"/>
                      </a:lnTo>
                      <a:lnTo>
                        <a:pt x="1985" y="1835"/>
                      </a:lnTo>
                      <a:lnTo>
                        <a:pt x="2049" y="1834"/>
                      </a:lnTo>
                      <a:lnTo>
                        <a:pt x="2113" y="1834"/>
                      </a:lnTo>
                      <a:lnTo>
                        <a:pt x="2178" y="1835"/>
                      </a:lnTo>
                      <a:lnTo>
                        <a:pt x="2242" y="1836"/>
                      </a:lnTo>
                      <a:lnTo>
                        <a:pt x="2304" y="1838"/>
                      </a:lnTo>
                      <a:lnTo>
                        <a:pt x="2367" y="1839"/>
                      </a:lnTo>
                      <a:lnTo>
                        <a:pt x="2428" y="1840"/>
                      </a:lnTo>
                      <a:lnTo>
                        <a:pt x="2488" y="1841"/>
                      </a:lnTo>
                      <a:lnTo>
                        <a:pt x="2528" y="1916"/>
                      </a:lnTo>
                      <a:lnTo>
                        <a:pt x="2564" y="1991"/>
                      </a:lnTo>
                      <a:lnTo>
                        <a:pt x="2597" y="2066"/>
                      </a:lnTo>
                      <a:lnTo>
                        <a:pt x="2628" y="2142"/>
                      </a:lnTo>
                      <a:lnTo>
                        <a:pt x="2657" y="2217"/>
                      </a:lnTo>
                      <a:lnTo>
                        <a:pt x="2684" y="2293"/>
                      </a:lnTo>
                      <a:lnTo>
                        <a:pt x="2709" y="2370"/>
                      </a:lnTo>
                      <a:lnTo>
                        <a:pt x="2731" y="2446"/>
                      </a:lnTo>
                      <a:lnTo>
                        <a:pt x="2752" y="2523"/>
                      </a:lnTo>
                      <a:lnTo>
                        <a:pt x="2770" y="2600"/>
                      </a:lnTo>
                      <a:lnTo>
                        <a:pt x="2787" y="2677"/>
                      </a:lnTo>
                      <a:lnTo>
                        <a:pt x="2802" y="2755"/>
                      </a:lnTo>
                      <a:lnTo>
                        <a:pt x="2815" y="2832"/>
                      </a:lnTo>
                      <a:lnTo>
                        <a:pt x="2827" y="2909"/>
                      </a:lnTo>
                      <a:lnTo>
                        <a:pt x="2837" y="2987"/>
                      </a:lnTo>
                      <a:lnTo>
                        <a:pt x="2846" y="3065"/>
                      </a:lnTo>
                      <a:lnTo>
                        <a:pt x="2854" y="3143"/>
                      </a:lnTo>
                      <a:lnTo>
                        <a:pt x="2860" y="3221"/>
                      </a:lnTo>
                      <a:lnTo>
                        <a:pt x="2865" y="3299"/>
                      </a:lnTo>
                      <a:lnTo>
                        <a:pt x="2869" y="3377"/>
                      </a:lnTo>
                      <a:lnTo>
                        <a:pt x="2871" y="3456"/>
                      </a:lnTo>
                      <a:lnTo>
                        <a:pt x="2873" y="3534"/>
                      </a:lnTo>
                      <a:lnTo>
                        <a:pt x="2875" y="3613"/>
                      </a:lnTo>
                      <a:lnTo>
                        <a:pt x="2875" y="3692"/>
                      </a:lnTo>
                      <a:lnTo>
                        <a:pt x="2874" y="3849"/>
                      </a:lnTo>
                      <a:lnTo>
                        <a:pt x="2872" y="4006"/>
                      </a:lnTo>
                      <a:lnTo>
                        <a:pt x="2868" y="4164"/>
                      </a:lnTo>
                      <a:lnTo>
                        <a:pt x="2863" y="4321"/>
                      </a:lnTo>
                      <a:lnTo>
                        <a:pt x="2941" y="4320"/>
                      </a:lnTo>
                      <a:lnTo>
                        <a:pt x="3019" y="4319"/>
                      </a:lnTo>
                      <a:lnTo>
                        <a:pt x="3097" y="4316"/>
                      </a:lnTo>
                      <a:lnTo>
                        <a:pt x="3176" y="4313"/>
                      </a:lnTo>
                      <a:lnTo>
                        <a:pt x="3256" y="4307"/>
                      </a:lnTo>
                      <a:lnTo>
                        <a:pt x="3336" y="4300"/>
                      </a:lnTo>
                      <a:lnTo>
                        <a:pt x="3375" y="4296"/>
                      </a:lnTo>
                      <a:lnTo>
                        <a:pt x="3416" y="4291"/>
                      </a:lnTo>
                      <a:lnTo>
                        <a:pt x="3456" y="4285"/>
                      </a:lnTo>
                      <a:lnTo>
                        <a:pt x="3496" y="4279"/>
                      </a:lnTo>
                      <a:lnTo>
                        <a:pt x="3505" y="4160"/>
                      </a:lnTo>
                      <a:lnTo>
                        <a:pt x="3514" y="4040"/>
                      </a:lnTo>
                      <a:lnTo>
                        <a:pt x="3520" y="3920"/>
                      </a:lnTo>
                      <a:lnTo>
                        <a:pt x="3524" y="3798"/>
                      </a:lnTo>
                      <a:lnTo>
                        <a:pt x="3525" y="3737"/>
                      </a:lnTo>
                      <a:lnTo>
                        <a:pt x="3526" y="3676"/>
                      </a:lnTo>
                      <a:lnTo>
                        <a:pt x="3526" y="3615"/>
                      </a:lnTo>
                      <a:lnTo>
                        <a:pt x="3525" y="3554"/>
                      </a:lnTo>
                      <a:lnTo>
                        <a:pt x="3524" y="3492"/>
                      </a:lnTo>
                      <a:lnTo>
                        <a:pt x="3522" y="3432"/>
                      </a:lnTo>
                      <a:lnTo>
                        <a:pt x="3520" y="3370"/>
                      </a:lnTo>
                      <a:lnTo>
                        <a:pt x="3517" y="3308"/>
                      </a:lnTo>
                      <a:lnTo>
                        <a:pt x="3513" y="3247"/>
                      </a:lnTo>
                      <a:lnTo>
                        <a:pt x="3507" y="3186"/>
                      </a:lnTo>
                      <a:lnTo>
                        <a:pt x="3501" y="3125"/>
                      </a:lnTo>
                      <a:lnTo>
                        <a:pt x="3495" y="3063"/>
                      </a:lnTo>
                      <a:lnTo>
                        <a:pt x="3487" y="3002"/>
                      </a:lnTo>
                      <a:lnTo>
                        <a:pt x="3479" y="2941"/>
                      </a:lnTo>
                      <a:lnTo>
                        <a:pt x="3469" y="2880"/>
                      </a:lnTo>
                      <a:lnTo>
                        <a:pt x="3459" y="2819"/>
                      </a:lnTo>
                      <a:lnTo>
                        <a:pt x="3448" y="2758"/>
                      </a:lnTo>
                      <a:lnTo>
                        <a:pt x="3436" y="2697"/>
                      </a:lnTo>
                      <a:lnTo>
                        <a:pt x="3422" y="2638"/>
                      </a:lnTo>
                      <a:lnTo>
                        <a:pt x="3408" y="2577"/>
                      </a:lnTo>
                      <a:lnTo>
                        <a:pt x="3391" y="2516"/>
                      </a:lnTo>
                      <a:lnTo>
                        <a:pt x="3375" y="2457"/>
                      </a:lnTo>
                      <a:lnTo>
                        <a:pt x="3356" y="2397"/>
                      </a:lnTo>
                      <a:lnTo>
                        <a:pt x="3337" y="2338"/>
                      </a:lnTo>
                      <a:close/>
                    </a:path>
                  </a:pathLst>
                </a:custGeom>
                <a:solidFill>
                  <a:srgbClr val="9589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6" name="Freeform 118"/>
                <p:cNvSpPr>
                  <a:spLocks/>
                </p:cNvSpPr>
                <p:nvPr/>
              </p:nvSpPr>
              <p:spPr bwMode="auto">
                <a:xfrm>
                  <a:off x="7770831" y="3897313"/>
                  <a:ext cx="766763" cy="614362"/>
                </a:xfrm>
                <a:custGeom>
                  <a:avLst/>
                  <a:gdLst/>
                  <a:ahLst/>
                  <a:cxnLst>
                    <a:cxn ang="0">
                      <a:pos x="7026" y="4554"/>
                    </a:cxn>
                    <a:cxn ang="0">
                      <a:pos x="5998" y="4617"/>
                    </a:cxn>
                    <a:cxn ang="0">
                      <a:pos x="5939" y="3828"/>
                    </a:cxn>
                    <a:cxn ang="0">
                      <a:pos x="6292" y="3517"/>
                    </a:cxn>
                    <a:cxn ang="0">
                      <a:pos x="6174" y="2771"/>
                    </a:cxn>
                    <a:cxn ang="0">
                      <a:pos x="6771" y="2336"/>
                    </a:cxn>
                    <a:cxn ang="0">
                      <a:pos x="6497" y="1701"/>
                    </a:cxn>
                    <a:cxn ang="0">
                      <a:pos x="5568" y="2274"/>
                    </a:cxn>
                    <a:cxn ang="0">
                      <a:pos x="5302" y="3205"/>
                    </a:cxn>
                    <a:cxn ang="0">
                      <a:pos x="4960" y="2633"/>
                    </a:cxn>
                    <a:cxn ang="0">
                      <a:pos x="4863" y="1760"/>
                    </a:cxn>
                    <a:cxn ang="0">
                      <a:pos x="4349" y="319"/>
                    </a:cxn>
                    <a:cxn ang="0">
                      <a:pos x="3478" y="426"/>
                    </a:cxn>
                    <a:cxn ang="0">
                      <a:pos x="3005" y="1330"/>
                    </a:cxn>
                    <a:cxn ang="0">
                      <a:pos x="2441" y="1208"/>
                    </a:cxn>
                    <a:cxn ang="0">
                      <a:pos x="2196" y="2221"/>
                    </a:cxn>
                    <a:cxn ang="0">
                      <a:pos x="1452" y="2851"/>
                    </a:cxn>
                    <a:cxn ang="0">
                      <a:pos x="1143" y="3268"/>
                    </a:cxn>
                    <a:cxn ang="0">
                      <a:pos x="445" y="3581"/>
                    </a:cxn>
                    <a:cxn ang="0">
                      <a:pos x="233" y="4709"/>
                    </a:cxn>
                    <a:cxn ang="0">
                      <a:pos x="127" y="6244"/>
                    </a:cxn>
                    <a:cxn ang="0">
                      <a:pos x="525" y="6875"/>
                    </a:cxn>
                    <a:cxn ang="0">
                      <a:pos x="815" y="5614"/>
                    </a:cxn>
                    <a:cxn ang="0">
                      <a:pos x="512" y="4878"/>
                    </a:cxn>
                    <a:cxn ang="0">
                      <a:pos x="704" y="4668"/>
                    </a:cxn>
                    <a:cxn ang="0">
                      <a:pos x="1576" y="4979"/>
                    </a:cxn>
                    <a:cxn ang="0">
                      <a:pos x="1851" y="5641"/>
                    </a:cxn>
                    <a:cxn ang="0">
                      <a:pos x="2136" y="5292"/>
                    </a:cxn>
                    <a:cxn ang="0">
                      <a:pos x="2376" y="3586"/>
                    </a:cxn>
                    <a:cxn ang="0">
                      <a:pos x="2825" y="3204"/>
                    </a:cxn>
                    <a:cxn ang="0">
                      <a:pos x="3284" y="3884"/>
                    </a:cxn>
                    <a:cxn ang="0">
                      <a:pos x="3345" y="4392"/>
                    </a:cxn>
                    <a:cxn ang="0">
                      <a:pos x="3516" y="4943"/>
                    </a:cxn>
                    <a:cxn ang="0">
                      <a:pos x="3030" y="5111"/>
                    </a:cxn>
                    <a:cxn ang="0">
                      <a:pos x="3086" y="5571"/>
                    </a:cxn>
                    <a:cxn ang="0">
                      <a:pos x="2816" y="6050"/>
                    </a:cxn>
                    <a:cxn ang="0">
                      <a:pos x="1655" y="6339"/>
                    </a:cxn>
                    <a:cxn ang="0">
                      <a:pos x="1496" y="6822"/>
                    </a:cxn>
                    <a:cxn ang="0">
                      <a:pos x="2479" y="6864"/>
                    </a:cxn>
                    <a:cxn ang="0">
                      <a:pos x="3149" y="6605"/>
                    </a:cxn>
                    <a:cxn ang="0">
                      <a:pos x="4080" y="6277"/>
                    </a:cxn>
                    <a:cxn ang="0">
                      <a:pos x="4081" y="3894"/>
                    </a:cxn>
                    <a:cxn ang="0">
                      <a:pos x="3499" y="2921"/>
                    </a:cxn>
                    <a:cxn ang="0">
                      <a:pos x="2661" y="2200"/>
                    </a:cxn>
                    <a:cxn ang="0">
                      <a:pos x="2592" y="1739"/>
                    </a:cxn>
                    <a:cxn ang="0">
                      <a:pos x="3516" y="2492"/>
                    </a:cxn>
                    <a:cxn ang="0">
                      <a:pos x="4092" y="3414"/>
                    </a:cxn>
                    <a:cxn ang="0">
                      <a:pos x="4536" y="4085"/>
                    </a:cxn>
                    <a:cxn ang="0">
                      <a:pos x="4854" y="4202"/>
                    </a:cxn>
                    <a:cxn ang="0">
                      <a:pos x="5146" y="4299"/>
                    </a:cxn>
                    <a:cxn ang="0">
                      <a:pos x="5047" y="5112"/>
                    </a:cxn>
                    <a:cxn ang="0">
                      <a:pos x="4911" y="5542"/>
                    </a:cxn>
                    <a:cxn ang="0">
                      <a:pos x="5568" y="4732"/>
                    </a:cxn>
                    <a:cxn ang="0">
                      <a:pos x="5762" y="4779"/>
                    </a:cxn>
                    <a:cxn ang="0">
                      <a:pos x="6764" y="5587"/>
                    </a:cxn>
                    <a:cxn ang="0">
                      <a:pos x="7085" y="5495"/>
                    </a:cxn>
                    <a:cxn ang="0">
                      <a:pos x="6944" y="5103"/>
                    </a:cxn>
                    <a:cxn ang="0">
                      <a:pos x="7305" y="5324"/>
                    </a:cxn>
                    <a:cxn ang="0">
                      <a:pos x="7809" y="5502"/>
                    </a:cxn>
                    <a:cxn ang="0">
                      <a:pos x="7964" y="6424"/>
                    </a:cxn>
                    <a:cxn ang="0">
                      <a:pos x="8679" y="5963"/>
                    </a:cxn>
                  </a:cxnLst>
                  <a:rect l="0" t="0" r="r" b="b"/>
                  <a:pathLst>
                    <a:path w="8683" h="6962">
                      <a:moveTo>
                        <a:pt x="8296" y="4348"/>
                      </a:moveTo>
                      <a:lnTo>
                        <a:pt x="8236" y="4347"/>
                      </a:lnTo>
                      <a:lnTo>
                        <a:pt x="8175" y="4346"/>
                      </a:lnTo>
                      <a:lnTo>
                        <a:pt x="8112" y="4345"/>
                      </a:lnTo>
                      <a:lnTo>
                        <a:pt x="8050" y="4343"/>
                      </a:lnTo>
                      <a:lnTo>
                        <a:pt x="7986" y="4342"/>
                      </a:lnTo>
                      <a:lnTo>
                        <a:pt x="7921" y="4341"/>
                      </a:lnTo>
                      <a:lnTo>
                        <a:pt x="7857" y="4341"/>
                      </a:lnTo>
                      <a:lnTo>
                        <a:pt x="7793" y="4342"/>
                      </a:lnTo>
                      <a:lnTo>
                        <a:pt x="7728" y="4345"/>
                      </a:lnTo>
                      <a:lnTo>
                        <a:pt x="7663" y="4350"/>
                      </a:lnTo>
                      <a:lnTo>
                        <a:pt x="7631" y="4353"/>
                      </a:lnTo>
                      <a:lnTo>
                        <a:pt x="7599" y="4358"/>
                      </a:lnTo>
                      <a:lnTo>
                        <a:pt x="7567" y="4362"/>
                      </a:lnTo>
                      <a:lnTo>
                        <a:pt x="7536" y="4368"/>
                      </a:lnTo>
                      <a:lnTo>
                        <a:pt x="7504" y="4373"/>
                      </a:lnTo>
                      <a:lnTo>
                        <a:pt x="7473" y="4380"/>
                      </a:lnTo>
                      <a:lnTo>
                        <a:pt x="7441" y="4387"/>
                      </a:lnTo>
                      <a:lnTo>
                        <a:pt x="7410" y="4396"/>
                      </a:lnTo>
                      <a:lnTo>
                        <a:pt x="7379" y="4405"/>
                      </a:lnTo>
                      <a:lnTo>
                        <a:pt x="7348" y="4415"/>
                      </a:lnTo>
                      <a:lnTo>
                        <a:pt x="7319" y="4426"/>
                      </a:lnTo>
                      <a:lnTo>
                        <a:pt x="7289" y="4439"/>
                      </a:lnTo>
                      <a:lnTo>
                        <a:pt x="7217" y="4473"/>
                      </a:lnTo>
                      <a:lnTo>
                        <a:pt x="7143" y="4505"/>
                      </a:lnTo>
                      <a:lnTo>
                        <a:pt x="7104" y="4522"/>
                      </a:lnTo>
                      <a:lnTo>
                        <a:pt x="7066" y="4538"/>
                      </a:lnTo>
                      <a:lnTo>
                        <a:pt x="7026" y="4554"/>
                      </a:lnTo>
                      <a:lnTo>
                        <a:pt x="6987" y="4569"/>
                      </a:lnTo>
                      <a:lnTo>
                        <a:pt x="6945" y="4584"/>
                      </a:lnTo>
                      <a:lnTo>
                        <a:pt x="6905" y="4598"/>
                      </a:lnTo>
                      <a:lnTo>
                        <a:pt x="6864" y="4612"/>
                      </a:lnTo>
                      <a:lnTo>
                        <a:pt x="6823" y="4625"/>
                      </a:lnTo>
                      <a:lnTo>
                        <a:pt x="6782" y="4638"/>
                      </a:lnTo>
                      <a:lnTo>
                        <a:pt x="6741" y="4649"/>
                      </a:lnTo>
                      <a:lnTo>
                        <a:pt x="6700" y="4660"/>
                      </a:lnTo>
                      <a:lnTo>
                        <a:pt x="6658" y="4670"/>
                      </a:lnTo>
                      <a:lnTo>
                        <a:pt x="6617" y="4679"/>
                      </a:lnTo>
                      <a:lnTo>
                        <a:pt x="6577" y="4687"/>
                      </a:lnTo>
                      <a:lnTo>
                        <a:pt x="6536" y="4695"/>
                      </a:lnTo>
                      <a:lnTo>
                        <a:pt x="6496" y="4700"/>
                      </a:lnTo>
                      <a:lnTo>
                        <a:pt x="6457" y="4705"/>
                      </a:lnTo>
                      <a:lnTo>
                        <a:pt x="6418" y="4709"/>
                      </a:lnTo>
                      <a:lnTo>
                        <a:pt x="6379" y="4711"/>
                      </a:lnTo>
                      <a:lnTo>
                        <a:pt x="6341" y="4712"/>
                      </a:lnTo>
                      <a:lnTo>
                        <a:pt x="6304" y="4711"/>
                      </a:lnTo>
                      <a:lnTo>
                        <a:pt x="6268" y="4709"/>
                      </a:lnTo>
                      <a:lnTo>
                        <a:pt x="6232" y="4706"/>
                      </a:lnTo>
                      <a:lnTo>
                        <a:pt x="6197" y="4701"/>
                      </a:lnTo>
                      <a:lnTo>
                        <a:pt x="6163" y="4695"/>
                      </a:lnTo>
                      <a:lnTo>
                        <a:pt x="6131" y="4686"/>
                      </a:lnTo>
                      <a:lnTo>
                        <a:pt x="6099" y="4676"/>
                      </a:lnTo>
                      <a:lnTo>
                        <a:pt x="6068" y="4665"/>
                      </a:lnTo>
                      <a:lnTo>
                        <a:pt x="6044" y="4650"/>
                      </a:lnTo>
                      <a:lnTo>
                        <a:pt x="6021" y="4635"/>
                      </a:lnTo>
                      <a:lnTo>
                        <a:pt x="5998" y="4617"/>
                      </a:lnTo>
                      <a:lnTo>
                        <a:pt x="5977" y="4598"/>
                      </a:lnTo>
                      <a:lnTo>
                        <a:pt x="5956" y="4576"/>
                      </a:lnTo>
                      <a:lnTo>
                        <a:pt x="5938" y="4554"/>
                      </a:lnTo>
                      <a:lnTo>
                        <a:pt x="5919" y="4530"/>
                      </a:lnTo>
                      <a:lnTo>
                        <a:pt x="5903" y="4504"/>
                      </a:lnTo>
                      <a:lnTo>
                        <a:pt x="5887" y="4479"/>
                      </a:lnTo>
                      <a:lnTo>
                        <a:pt x="5873" y="4451"/>
                      </a:lnTo>
                      <a:lnTo>
                        <a:pt x="5860" y="4422"/>
                      </a:lnTo>
                      <a:lnTo>
                        <a:pt x="5848" y="4392"/>
                      </a:lnTo>
                      <a:lnTo>
                        <a:pt x="5838" y="4363"/>
                      </a:lnTo>
                      <a:lnTo>
                        <a:pt x="5830" y="4332"/>
                      </a:lnTo>
                      <a:lnTo>
                        <a:pt x="5823" y="4301"/>
                      </a:lnTo>
                      <a:lnTo>
                        <a:pt x="5816" y="4269"/>
                      </a:lnTo>
                      <a:lnTo>
                        <a:pt x="5812" y="4237"/>
                      </a:lnTo>
                      <a:lnTo>
                        <a:pt x="5809" y="4205"/>
                      </a:lnTo>
                      <a:lnTo>
                        <a:pt x="5808" y="4174"/>
                      </a:lnTo>
                      <a:lnTo>
                        <a:pt x="5809" y="4142"/>
                      </a:lnTo>
                      <a:lnTo>
                        <a:pt x="5812" y="4110"/>
                      </a:lnTo>
                      <a:lnTo>
                        <a:pt x="5816" y="4078"/>
                      </a:lnTo>
                      <a:lnTo>
                        <a:pt x="5821" y="4047"/>
                      </a:lnTo>
                      <a:lnTo>
                        <a:pt x="5830" y="4016"/>
                      </a:lnTo>
                      <a:lnTo>
                        <a:pt x="5839" y="3987"/>
                      </a:lnTo>
                      <a:lnTo>
                        <a:pt x="5851" y="3958"/>
                      </a:lnTo>
                      <a:lnTo>
                        <a:pt x="5865" y="3930"/>
                      </a:lnTo>
                      <a:lnTo>
                        <a:pt x="5880" y="3902"/>
                      </a:lnTo>
                      <a:lnTo>
                        <a:pt x="5898" y="3877"/>
                      </a:lnTo>
                      <a:lnTo>
                        <a:pt x="5917" y="3852"/>
                      </a:lnTo>
                      <a:lnTo>
                        <a:pt x="5939" y="3828"/>
                      </a:lnTo>
                      <a:lnTo>
                        <a:pt x="5962" y="3807"/>
                      </a:lnTo>
                      <a:lnTo>
                        <a:pt x="5968" y="3799"/>
                      </a:lnTo>
                      <a:lnTo>
                        <a:pt x="5974" y="3791"/>
                      </a:lnTo>
                      <a:lnTo>
                        <a:pt x="5981" y="3784"/>
                      </a:lnTo>
                      <a:lnTo>
                        <a:pt x="5989" y="3778"/>
                      </a:lnTo>
                      <a:lnTo>
                        <a:pt x="5997" y="3773"/>
                      </a:lnTo>
                      <a:lnTo>
                        <a:pt x="6007" y="3768"/>
                      </a:lnTo>
                      <a:lnTo>
                        <a:pt x="6017" y="3763"/>
                      </a:lnTo>
                      <a:lnTo>
                        <a:pt x="6027" y="3759"/>
                      </a:lnTo>
                      <a:lnTo>
                        <a:pt x="6072" y="3743"/>
                      </a:lnTo>
                      <a:lnTo>
                        <a:pt x="6122" y="3728"/>
                      </a:lnTo>
                      <a:lnTo>
                        <a:pt x="6146" y="3718"/>
                      </a:lnTo>
                      <a:lnTo>
                        <a:pt x="6170" y="3707"/>
                      </a:lnTo>
                      <a:lnTo>
                        <a:pt x="6182" y="3702"/>
                      </a:lnTo>
                      <a:lnTo>
                        <a:pt x="6194" y="3695"/>
                      </a:lnTo>
                      <a:lnTo>
                        <a:pt x="6205" y="3688"/>
                      </a:lnTo>
                      <a:lnTo>
                        <a:pt x="6216" y="3679"/>
                      </a:lnTo>
                      <a:lnTo>
                        <a:pt x="6227" y="3670"/>
                      </a:lnTo>
                      <a:lnTo>
                        <a:pt x="6236" y="3661"/>
                      </a:lnTo>
                      <a:lnTo>
                        <a:pt x="6245" y="3651"/>
                      </a:lnTo>
                      <a:lnTo>
                        <a:pt x="6253" y="3638"/>
                      </a:lnTo>
                      <a:lnTo>
                        <a:pt x="6262" y="3626"/>
                      </a:lnTo>
                      <a:lnTo>
                        <a:pt x="6269" y="3612"/>
                      </a:lnTo>
                      <a:lnTo>
                        <a:pt x="6275" y="3597"/>
                      </a:lnTo>
                      <a:lnTo>
                        <a:pt x="6280" y="3581"/>
                      </a:lnTo>
                      <a:lnTo>
                        <a:pt x="6285" y="3559"/>
                      </a:lnTo>
                      <a:lnTo>
                        <a:pt x="6289" y="3539"/>
                      </a:lnTo>
                      <a:lnTo>
                        <a:pt x="6292" y="3517"/>
                      </a:lnTo>
                      <a:lnTo>
                        <a:pt x="6296" y="3496"/>
                      </a:lnTo>
                      <a:lnTo>
                        <a:pt x="6301" y="3453"/>
                      </a:lnTo>
                      <a:lnTo>
                        <a:pt x="6303" y="3411"/>
                      </a:lnTo>
                      <a:lnTo>
                        <a:pt x="6304" y="3369"/>
                      </a:lnTo>
                      <a:lnTo>
                        <a:pt x="6304" y="3327"/>
                      </a:lnTo>
                      <a:lnTo>
                        <a:pt x="6303" y="3285"/>
                      </a:lnTo>
                      <a:lnTo>
                        <a:pt x="6301" y="3242"/>
                      </a:lnTo>
                      <a:lnTo>
                        <a:pt x="6294" y="3158"/>
                      </a:lnTo>
                      <a:lnTo>
                        <a:pt x="6288" y="3073"/>
                      </a:lnTo>
                      <a:lnTo>
                        <a:pt x="6285" y="3030"/>
                      </a:lnTo>
                      <a:lnTo>
                        <a:pt x="6283" y="2988"/>
                      </a:lnTo>
                      <a:lnTo>
                        <a:pt x="6281" y="2946"/>
                      </a:lnTo>
                      <a:lnTo>
                        <a:pt x="6280" y="2904"/>
                      </a:lnTo>
                      <a:lnTo>
                        <a:pt x="6280" y="2896"/>
                      </a:lnTo>
                      <a:lnTo>
                        <a:pt x="6278" y="2888"/>
                      </a:lnTo>
                      <a:lnTo>
                        <a:pt x="6275" y="2882"/>
                      </a:lnTo>
                      <a:lnTo>
                        <a:pt x="6272" y="2877"/>
                      </a:lnTo>
                      <a:lnTo>
                        <a:pt x="6267" y="2873"/>
                      </a:lnTo>
                      <a:lnTo>
                        <a:pt x="6261" y="2870"/>
                      </a:lnTo>
                      <a:lnTo>
                        <a:pt x="6254" y="2867"/>
                      </a:lnTo>
                      <a:lnTo>
                        <a:pt x="6247" y="2864"/>
                      </a:lnTo>
                      <a:lnTo>
                        <a:pt x="6232" y="2861"/>
                      </a:lnTo>
                      <a:lnTo>
                        <a:pt x="6213" y="2859"/>
                      </a:lnTo>
                      <a:lnTo>
                        <a:pt x="6195" y="2859"/>
                      </a:lnTo>
                      <a:lnTo>
                        <a:pt x="6174" y="2859"/>
                      </a:lnTo>
                      <a:lnTo>
                        <a:pt x="6174" y="2827"/>
                      </a:lnTo>
                      <a:lnTo>
                        <a:pt x="6174" y="2798"/>
                      </a:lnTo>
                      <a:lnTo>
                        <a:pt x="6174" y="2771"/>
                      </a:lnTo>
                      <a:lnTo>
                        <a:pt x="6174" y="2746"/>
                      </a:lnTo>
                      <a:lnTo>
                        <a:pt x="6174" y="2720"/>
                      </a:lnTo>
                      <a:lnTo>
                        <a:pt x="6174" y="2693"/>
                      </a:lnTo>
                      <a:lnTo>
                        <a:pt x="6174" y="2664"/>
                      </a:lnTo>
                      <a:lnTo>
                        <a:pt x="6174" y="2633"/>
                      </a:lnTo>
                      <a:lnTo>
                        <a:pt x="6217" y="2637"/>
                      </a:lnTo>
                      <a:lnTo>
                        <a:pt x="6261" y="2640"/>
                      </a:lnTo>
                      <a:lnTo>
                        <a:pt x="6306" y="2641"/>
                      </a:lnTo>
                      <a:lnTo>
                        <a:pt x="6351" y="2641"/>
                      </a:lnTo>
                      <a:lnTo>
                        <a:pt x="6397" y="2639"/>
                      </a:lnTo>
                      <a:lnTo>
                        <a:pt x="6444" y="2635"/>
                      </a:lnTo>
                      <a:lnTo>
                        <a:pt x="6491" y="2629"/>
                      </a:lnTo>
                      <a:lnTo>
                        <a:pt x="6538" y="2623"/>
                      </a:lnTo>
                      <a:lnTo>
                        <a:pt x="6584" y="2614"/>
                      </a:lnTo>
                      <a:lnTo>
                        <a:pt x="6631" y="2605"/>
                      </a:lnTo>
                      <a:lnTo>
                        <a:pt x="6677" y="2592"/>
                      </a:lnTo>
                      <a:lnTo>
                        <a:pt x="6722" y="2579"/>
                      </a:lnTo>
                      <a:lnTo>
                        <a:pt x="6766" y="2564"/>
                      </a:lnTo>
                      <a:lnTo>
                        <a:pt x="6810" y="2546"/>
                      </a:lnTo>
                      <a:lnTo>
                        <a:pt x="6830" y="2537"/>
                      </a:lnTo>
                      <a:lnTo>
                        <a:pt x="6852" y="2528"/>
                      </a:lnTo>
                      <a:lnTo>
                        <a:pt x="6871" y="2517"/>
                      </a:lnTo>
                      <a:lnTo>
                        <a:pt x="6892" y="2507"/>
                      </a:lnTo>
                      <a:lnTo>
                        <a:pt x="6866" y="2473"/>
                      </a:lnTo>
                      <a:lnTo>
                        <a:pt x="6842" y="2439"/>
                      </a:lnTo>
                      <a:lnTo>
                        <a:pt x="6817" y="2405"/>
                      </a:lnTo>
                      <a:lnTo>
                        <a:pt x="6793" y="2371"/>
                      </a:lnTo>
                      <a:lnTo>
                        <a:pt x="6771" y="2336"/>
                      </a:lnTo>
                      <a:lnTo>
                        <a:pt x="6748" y="2300"/>
                      </a:lnTo>
                      <a:lnTo>
                        <a:pt x="6726" y="2263"/>
                      </a:lnTo>
                      <a:lnTo>
                        <a:pt x="6705" y="2227"/>
                      </a:lnTo>
                      <a:lnTo>
                        <a:pt x="6694" y="2208"/>
                      </a:lnTo>
                      <a:lnTo>
                        <a:pt x="6685" y="2190"/>
                      </a:lnTo>
                      <a:lnTo>
                        <a:pt x="6676" y="2172"/>
                      </a:lnTo>
                      <a:lnTo>
                        <a:pt x="6668" y="2153"/>
                      </a:lnTo>
                      <a:lnTo>
                        <a:pt x="6661" y="2134"/>
                      </a:lnTo>
                      <a:lnTo>
                        <a:pt x="6653" y="2116"/>
                      </a:lnTo>
                      <a:lnTo>
                        <a:pt x="6647" y="2096"/>
                      </a:lnTo>
                      <a:lnTo>
                        <a:pt x="6641" y="2077"/>
                      </a:lnTo>
                      <a:lnTo>
                        <a:pt x="6636" y="2057"/>
                      </a:lnTo>
                      <a:lnTo>
                        <a:pt x="6631" y="2037"/>
                      </a:lnTo>
                      <a:lnTo>
                        <a:pt x="6626" y="2017"/>
                      </a:lnTo>
                      <a:lnTo>
                        <a:pt x="6621" y="1997"/>
                      </a:lnTo>
                      <a:lnTo>
                        <a:pt x="6615" y="1955"/>
                      </a:lnTo>
                      <a:lnTo>
                        <a:pt x="6610" y="1914"/>
                      </a:lnTo>
                      <a:lnTo>
                        <a:pt x="6607" y="1872"/>
                      </a:lnTo>
                      <a:lnTo>
                        <a:pt x="6605" y="1829"/>
                      </a:lnTo>
                      <a:lnTo>
                        <a:pt x="6604" y="1786"/>
                      </a:lnTo>
                      <a:lnTo>
                        <a:pt x="6604" y="1742"/>
                      </a:lnTo>
                      <a:lnTo>
                        <a:pt x="6605" y="1698"/>
                      </a:lnTo>
                      <a:lnTo>
                        <a:pt x="6607" y="1652"/>
                      </a:lnTo>
                      <a:lnTo>
                        <a:pt x="6610" y="1608"/>
                      </a:lnTo>
                      <a:lnTo>
                        <a:pt x="6614" y="1562"/>
                      </a:lnTo>
                      <a:lnTo>
                        <a:pt x="6575" y="1608"/>
                      </a:lnTo>
                      <a:lnTo>
                        <a:pt x="6536" y="1654"/>
                      </a:lnTo>
                      <a:lnTo>
                        <a:pt x="6497" y="1701"/>
                      </a:lnTo>
                      <a:lnTo>
                        <a:pt x="6457" y="1746"/>
                      </a:lnTo>
                      <a:lnTo>
                        <a:pt x="6416" y="1791"/>
                      </a:lnTo>
                      <a:lnTo>
                        <a:pt x="6375" y="1836"/>
                      </a:lnTo>
                      <a:lnTo>
                        <a:pt x="6333" y="1879"/>
                      </a:lnTo>
                      <a:lnTo>
                        <a:pt x="6289" y="1923"/>
                      </a:lnTo>
                      <a:lnTo>
                        <a:pt x="6246" y="1966"/>
                      </a:lnTo>
                      <a:lnTo>
                        <a:pt x="6201" y="2007"/>
                      </a:lnTo>
                      <a:lnTo>
                        <a:pt x="6156" y="2047"/>
                      </a:lnTo>
                      <a:lnTo>
                        <a:pt x="6108" y="2085"/>
                      </a:lnTo>
                      <a:lnTo>
                        <a:pt x="6061" y="2123"/>
                      </a:lnTo>
                      <a:lnTo>
                        <a:pt x="6012" y="2159"/>
                      </a:lnTo>
                      <a:lnTo>
                        <a:pt x="5986" y="2176"/>
                      </a:lnTo>
                      <a:lnTo>
                        <a:pt x="5961" y="2194"/>
                      </a:lnTo>
                      <a:lnTo>
                        <a:pt x="5936" y="2210"/>
                      </a:lnTo>
                      <a:lnTo>
                        <a:pt x="5909" y="2227"/>
                      </a:lnTo>
                      <a:lnTo>
                        <a:pt x="5899" y="2230"/>
                      </a:lnTo>
                      <a:lnTo>
                        <a:pt x="5888" y="2234"/>
                      </a:lnTo>
                      <a:lnTo>
                        <a:pt x="5877" y="2237"/>
                      </a:lnTo>
                      <a:lnTo>
                        <a:pt x="5865" y="2239"/>
                      </a:lnTo>
                      <a:lnTo>
                        <a:pt x="5840" y="2244"/>
                      </a:lnTo>
                      <a:lnTo>
                        <a:pt x="5813" y="2247"/>
                      </a:lnTo>
                      <a:lnTo>
                        <a:pt x="5757" y="2251"/>
                      </a:lnTo>
                      <a:lnTo>
                        <a:pt x="5697" y="2254"/>
                      </a:lnTo>
                      <a:lnTo>
                        <a:pt x="5667" y="2257"/>
                      </a:lnTo>
                      <a:lnTo>
                        <a:pt x="5637" y="2261"/>
                      </a:lnTo>
                      <a:lnTo>
                        <a:pt x="5609" y="2265"/>
                      </a:lnTo>
                      <a:lnTo>
                        <a:pt x="5581" y="2271"/>
                      </a:lnTo>
                      <a:lnTo>
                        <a:pt x="5568" y="2274"/>
                      </a:lnTo>
                      <a:lnTo>
                        <a:pt x="5554" y="2279"/>
                      </a:lnTo>
                      <a:lnTo>
                        <a:pt x="5542" y="2283"/>
                      </a:lnTo>
                      <a:lnTo>
                        <a:pt x="5529" y="2288"/>
                      </a:lnTo>
                      <a:lnTo>
                        <a:pt x="5517" y="2295"/>
                      </a:lnTo>
                      <a:lnTo>
                        <a:pt x="5506" y="2302"/>
                      </a:lnTo>
                      <a:lnTo>
                        <a:pt x="5496" y="2309"/>
                      </a:lnTo>
                      <a:lnTo>
                        <a:pt x="5485" y="2316"/>
                      </a:lnTo>
                      <a:lnTo>
                        <a:pt x="5462" y="2351"/>
                      </a:lnTo>
                      <a:lnTo>
                        <a:pt x="5441" y="2386"/>
                      </a:lnTo>
                      <a:lnTo>
                        <a:pt x="5424" y="2422"/>
                      </a:lnTo>
                      <a:lnTo>
                        <a:pt x="5408" y="2458"/>
                      </a:lnTo>
                      <a:lnTo>
                        <a:pt x="5395" y="2495"/>
                      </a:lnTo>
                      <a:lnTo>
                        <a:pt x="5383" y="2532"/>
                      </a:lnTo>
                      <a:lnTo>
                        <a:pt x="5375" y="2570"/>
                      </a:lnTo>
                      <a:lnTo>
                        <a:pt x="5367" y="2609"/>
                      </a:lnTo>
                      <a:lnTo>
                        <a:pt x="5361" y="2648"/>
                      </a:lnTo>
                      <a:lnTo>
                        <a:pt x="5356" y="2687"/>
                      </a:lnTo>
                      <a:lnTo>
                        <a:pt x="5352" y="2726"/>
                      </a:lnTo>
                      <a:lnTo>
                        <a:pt x="5349" y="2766"/>
                      </a:lnTo>
                      <a:lnTo>
                        <a:pt x="5343" y="2846"/>
                      </a:lnTo>
                      <a:lnTo>
                        <a:pt x="5339" y="2926"/>
                      </a:lnTo>
                      <a:lnTo>
                        <a:pt x="5336" y="2966"/>
                      </a:lnTo>
                      <a:lnTo>
                        <a:pt x="5333" y="3007"/>
                      </a:lnTo>
                      <a:lnTo>
                        <a:pt x="5329" y="3047"/>
                      </a:lnTo>
                      <a:lnTo>
                        <a:pt x="5324" y="3087"/>
                      </a:lnTo>
                      <a:lnTo>
                        <a:pt x="5319" y="3127"/>
                      </a:lnTo>
                      <a:lnTo>
                        <a:pt x="5310" y="3166"/>
                      </a:lnTo>
                      <a:lnTo>
                        <a:pt x="5302" y="3205"/>
                      </a:lnTo>
                      <a:lnTo>
                        <a:pt x="5291" y="3244"/>
                      </a:lnTo>
                      <a:lnTo>
                        <a:pt x="5278" y="3282"/>
                      </a:lnTo>
                      <a:lnTo>
                        <a:pt x="5263" y="3320"/>
                      </a:lnTo>
                      <a:lnTo>
                        <a:pt x="5246" y="3358"/>
                      </a:lnTo>
                      <a:lnTo>
                        <a:pt x="5225" y="3395"/>
                      </a:lnTo>
                      <a:lnTo>
                        <a:pt x="5202" y="3431"/>
                      </a:lnTo>
                      <a:lnTo>
                        <a:pt x="5176" y="3467"/>
                      </a:lnTo>
                      <a:lnTo>
                        <a:pt x="5147" y="3502"/>
                      </a:lnTo>
                      <a:lnTo>
                        <a:pt x="5114" y="3536"/>
                      </a:lnTo>
                      <a:lnTo>
                        <a:pt x="5007" y="3490"/>
                      </a:lnTo>
                      <a:lnTo>
                        <a:pt x="5007" y="3439"/>
                      </a:lnTo>
                      <a:lnTo>
                        <a:pt x="5007" y="3387"/>
                      </a:lnTo>
                      <a:lnTo>
                        <a:pt x="5007" y="3334"/>
                      </a:lnTo>
                      <a:lnTo>
                        <a:pt x="5007" y="3280"/>
                      </a:lnTo>
                      <a:lnTo>
                        <a:pt x="5007" y="3226"/>
                      </a:lnTo>
                      <a:lnTo>
                        <a:pt x="5007" y="3172"/>
                      </a:lnTo>
                      <a:lnTo>
                        <a:pt x="5007" y="3116"/>
                      </a:lnTo>
                      <a:lnTo>
                        <a:pt x="5007" y="3062"/>
                      </a:lnTo>
                      <a:lnTo>
                        <a:pt x="5007" y="3007"/>
                      </a:lnTo>
                      <a:lnTo>
                        <a:pt x="5007" y="2952"/>
                      </a:lnTo>
                      <a:lnTo>
                        <a:pt x="5007" y="2898"/>
                      </a:lnTo>
                      <a:lnTo>
                        <a:pt x="5007" y="2843"/>
                      </a:lnTo>
                      <a:lnTo>
                        <a:pt x="5007" y="2790"/>
                      </a:lnTo>
                      <a:lnTo>
                        <a:pt x="5007" y="2736"/>
                      </a:lnTo>
                      <a:lnTo>
                        <a:pt x="5007" y="2684"/>
                      </a:lnTo>
                      <a:lnTo>
                        <a:pt x="5007" y="2633"/>
                      </a:lnTo>
                      <a:lnTo>
                        <a:pt x="4986" y="2633"/>
                      </a:lnTo>
                      <a:lnTo>
                        <a:pt x="4960" y="2633"/>
                      </a:lnTo>
                      <a:lnTo>
                        <a:pt x="4931" y="2633"/>
                      </a:lnTo>
                      <a:lnTo>
                        <a:pt x="4901" y="2633"/>
                      </a:lnTo>
                      <a:lnTo>
                        <a:pt x="4871" y="2633"/>
                      </a:lnTo>
                      <a:lnTo>
                        <a:pt x="4844" y="2633"/>
                      </a:lnTo>
                      <a:lnTo>
                        <a:pt x="4818" y="2633"/>
                      </a:lnTo>
                      <a:lnTo>
                        <a:pt x="4795" y="2633"/>
                      </a:lnTo>
                      <a:lnTo>
                        <a:pt x="4805" y="2595"/>
                      </a:lnTo>
                      <a:lnTo>
                        <a:pt x="4814" y="2557"/>
                      </a:lnTo>
                      <a:lnTo>
                        <a:pt x="4822" y="2517"/>
                      </a:lnTo>
                      <a:lnTo>
                        <a:pt x="4830" y="2478"/>
                      </a:lnTo>
                      <a:lnTo>
                        <a:pt x="4837" y="2439"/>
                      </a:lnTo>
                      <a:lnTo>
                        <a:pt x="4844" y="2400"/>
                      </a:lnTo>
                      <a:lnTo>
                        <a:pt x="4850" y="2360"/>
                      </a:lnTo>
                      <a:lnTo>
                        <a:pt x="4855" y="2321"/>
                      </a:lnTo>
                      <a:lnTo>
                        <a:pt x="4859" y="2281"/>
                      </a:lnTo>
                      <a:lnTo>
                        <a:pt x="4863" y="2241"/>
                      </a:lnTo>
                      <a:lnTo>
                        <a:pt x="4867" y="2201"/>
                      </a:lnTo>
                      <a:lnTo>
                        <a:pt x="4869" y="2161"/>
                      </a:lnTo>
                      <a:lnTo>
                        <a:pt x="4872" y="2121"/>
                      </a:lnTo>
                      <a:lnTo>
                        <a:pt x="4873" y="2081"/>
                      </a:lnTo>
                      <a:lnTo>
                        <a:pt x="4874" y="2041"/>
                      </a:lnTo>
                      <a:lnTo>
                        <a:pt x="4874" y="2001"/>
                      </a:lnTo>
                      <a:lnTo>
                        <a:pt x="4874" y="1961"/>
                      </a:lnTo>
                      <a:lnTo>
                        <a:pt x="4873" y="1921"/>
                      </a:lnTo>
                      <a:lnTo>
                        <a:pt x="4872" y="1880"/>
                      </a:lnTo>
                      <a:lnTo>
                        <a:pt x="4869" y="1840"/>
                      </a:lnTo>
                      <a:lnTo>
                        <a:pt x="4867" y="1800"/>
                      </a:lnTo>
                      <a:lnTo>
                        <a:pt x="4863" y="1760"/>
                      </a:lnTo>
                      <a:lnTo>
                        <a:pt x="4859" y="1720"/>
                      </a:lnTo>
                      <a:lnTo>
                        <a:pt x="4855" y="1680"/>
                      </a:lnTo>
                      <a:lnTo>
                        <a:pt x="4850" y="1641"/>
                      </a:lnTo>
                      <a:lnTo>
                        <a:pt x="4844" y="1601"/>
                      </a:lnTo>
                      <a:lnTo>
                        <a:pt x="4837" y="1562"/>
                      </a:lnTo>
                      <a:lnTo>
                        <a:pt x="4830" y="1523"/>
                      </a:lnTo>
                      <a:lnTo>
                        <a:pt x="4822" y="1484"/>
                      </a:lnTo>
                      <a:lnTo>
                        <a:pt x="4814" y="1445"/>
                      </a:lnTo>
                      <a:lnTo>
                        <a:pt x="4805" y="1407"/>
                      </a:lnTo>
                      <a:lnTo>
                        <a:pt x="4795" y="1369"/>
                      </a:lnTo>
                      <a:lnTo>
                        <a:pt x="4785" y="1312"/>
                      </a:lnTo>
                      <a:lnTo>
                        <a:pt x="4773" y="1255"/>
                      </a:lnTo>
                      <a:lnTo>
                        <a:pt x="4759" y="1196"/>
                      </a:lnTo>
                      <a:lnTo>
                        <a:pt x="4745" y="1137"/>
                      </a:lnTo>
                      <a:lnTo>
                        <a:pt x="4728" y="1075"/>
                      </a:lnTo>
                      <a:lnTo>
                        <a:pt x="4711" y="1014"/>
                      </a:lnTo>
                      <a:lnTo>
                        <a:pt x="4691" y="953"/>
                      </a:lnTo>
                      <a:lnTo>
                        <a:pt x="4670" y="890"/>
                      </a:lnTo>
                      <a:lnTo>
                        <a:pt x="4647" y="828"/>
                      </a:lnTo>
                      <a:lnTo>
                        <a:pt x="4623" y="767"/>
                      </a:lnTo>
                      <a:lnTo>
                        <a:pt x="4596" y="706"/>
                      </a:lnTo>
                      <a:lnTo>
                        <a:pt x="4567" y="647"/>
                      </a:lnTo>
                      <a:lnTo>
                        <a:pt x="4536" y="588"/>
                      </a:lnTo>
                      <a:lnTo>
                        <a:pt x="4503" y="530"/>
                      </a:lnTo>
                      <a:lnTo>
                        <a:pt x="4467" y="475"/>
                      </a:lnTo>
                      <a:lnTo>
                        <a:pt x="4430" y="421"/>
                      </a:lnTo>
                      <a:lnTo>
                        <a:pt x="4391" y="369"/>
                      </a:lnTo>
                      <a:lnTo>
                        <a:pt x="4349" y="319"/>
                      </a:lnTo>
                      <a:lnTo>
                        <a:pt x="4304" y="273"/>
                      </a:lnTo>
                      <a:lnTo>
                        <a:pt x="4257" y="228"/>
                      </a:lnTo>
                      <a:lnTo>
                        <a:pt x="4207" y="187"/>
                      </a:lnTo>
                      <a:lnTo>
                        <a:pt x="4155" y="150"/>
                      </a:lnTo>
                      <a:lnTo>
                        <a:pt x="4099" y="116"/>
                      </a:lnTo>
                      <a:lnTo>
                        <a:pt x="4042" y="87"/>
                      </a:lnTo>
                      <a:lnTo>
                        <a:pt x="3981" y="60"/>
                      </a:lnTo>
                      <a:lnTo>
                        <a:pt x="3917" y="38"/>
                      </a:lnTo>
                      <a:lnTo>
                        <a:pt x="3850" y="22"/>
                      </a:lnTo>
                      <a:lnTo>
                        <a:pt x="3780" y="10"/>
                      </a:lnTo>
                      <a:lnTo>
                        <a:pt x="3707" y="2"/>
                      </a:lnTo>
                      <a:lnTo>
                        <a:pt x="3631" y="0"/>
                      </a:lnTo>
                      <a:lnTo>
                        <a:pt x="3552" y="4"/>
                      </a:lnTo>
                      <a:lnTo>
                        <a:pt x="3469" y="14"/>
                      </a:lnTo>
                      <a:lnTo>
                        <a:pt x="3474" y="43"/>
                      </a:lnTo>
                      <a:lnTo>
                        <a:pt x="3478" y="73"/>
                      </a:lnTo>
                      <a:lnTo>
                        <a:pt x="3481" y="103"/>
                      </a:lnTo>
                      <a:lnTo>
                        <a:pt x="3484" y="133"/>
                      </a:lnTo>
                      <a:lnTo>
                        <a:pt x="3486" y="162"/>
                      </a:lnTo>
                      <a:lnTo>
                        <a:pt x="3487" y="191"/>
                      </a:lnTo>
                      <a:lnTo>
                        <a:pt x="3488" y="221"/>
                      </a:lnTo>
                      <a:lnTo>
                        <a:pt x="3488" y="250"/>
                      </a:lnTo>
                      <a:lnTo>
                        <a:pt x="3488" y="280"/>
                      </a:lnTo>
                      <a:lnTo>
                        <a:pt x="3487" y="309"/>
                      </a:lnTo>
                      <a:lnTo>
                        <a:pt x="3486" y="338"/>
                      </a:lnTo>
                      <a:lnTo>
                        <a:pt x="3484" y="367"/>
                      </a:lnTo>
                      <a:lnTo>
                        <a:pt x="3481" y="396"/>
                      </a:lnTo>
                      <a:lnTo>
                        <a:pt x="3478" y="426"/>
                      </a:lnTo>
                      <a:lnTo>
                        <a:pt x="3474" y="454"/>
                      </a:lnTo>
                      <a:lnTo>
                        <a:pt x="3469" y="482"/>
                      </a:lnTo>
                      <a:lnTo>
                        <a:pt x="3464" y="511"/>
                      </a:lnTo>
                      <a:lnTo>
                        <a:pt x="3458" y="540"/>
                      </a:lnTo>
                      <a:lnTo>
                        <a:pt x="3451" y="567"/>
                      </a:lnTo>
                      <a:lnTo>
                        <a:pt x="3444" y="596"/>
                      </a:lnTo>
                      <a:lnTo>
                        <a:pt x="3436" y="624"/>
                      </a:lnTo>
                      <a:lnTo>
                        <a:pt x="3428" y="652"/>
                      </a:lnTo>
                      <a:lnTo>
                        <a:pt x="3418" y="678"/>
                      </a:lnTo>
                      <a:lnTo>
                        <a:pt x="3409" y="706"/>
                      </a:lnTo>
                      <a:lnTo>
                        <a:pt x="3399" y="734"/>
                      </a:lnTo>
                      <a:lnTo>
                        <a:pt x="3388" y="761"/>
                      </a:lnTo>
                      <a:lnTo>
                        <a:pt x="3376" y="787"/>
                      </a:lnTo>
                      <a:lnTo>
                        <a:pt x="3365" y="813"/>
                      </a:lnTo>
                      <a:lnTo>
                        <a:pt x="3352" y="840"/>
                      </a:lnTo>
                      <a:lnTo>
                        <a:pt x="3338" y="865"/>
                      </a:lnTo>
                      <a:lnTo>
                        <a:pt x="3324" y="892"/>
                      </a:lnTo>
                      <a:lnTo>
                        <a:pt x="3309" y="917"/>
                      </a:lnTo>
                      <a:lnTo>
                        <a:pt x="3281" y="952"/>
                      </a:lnTo>
                      <a:lnTo>
                        <a:pt x="3252" y="989"/>
                      </a:lnTo>
                      <a:lnTo>
                        <a:pt x="3225" y="1027"/>
                      </a:lnTo>
                      <a:lnTo>
                        <a:pt x="3198" y="1065"/>
                      </a:lnTo>
                      <a:lnTo>
                        <a:pt x="3145" y="1144"/>
                      </a:lnTo>
                      <a:lnTo>
                        <a:pt x="3091" y="1222"/>
                      </a:lnTo>
                      <a:lnTo>
                        <a:pt x="3064" y="1259"/>
                      </a:lnTo>
                      <a:lnTo>
                        <a:pt x="3035" y="1295"/>
                      </a:lnTo>
                      <a:lnTo>
                        <a:pt x="3020" y="1312"/>
                      </a:lnTo>
                      <a:lnTo>
                        <a:pt x="3005" y="1330"/>
                      </a:lnTo>
                      <a:lnTo>
                        <a:pt x="2990" y="1346"/>
                      </a:lnTo>
                      <a:lnTo>
                        <a:pt x="2974" y="1362"/>
                      </a:lnTo>
                      <a:lnTo>
                        <a:pt x="2958" y="1376"/>
                      </a:lnTo>
                      <a:lnTo>
                        <a:pt x="2941" y="1390"/>
                      </a:lnTo>
                      <a:lnTo>
                        <a:pt x="2925" y="1405"/>
                      </a:lnTo>
                      <a:lnTo>
                        <a:pt x="2907" y="1417"/>
                      </a:lnTo>
                      <a:lnTo>
                        <a:pt x="2889" y="1428"/>
                      </a:lnTo>
                      <a:lnTo>
                        <a:pt x="2870" y="1440"/>
                      </a:lnTo>
                      <a:lnTo>
                        <a:pt x="2852" y="1450"/>
                      </a:lnTo>
                      <a:lnTo>
                        <a:pt x="2832" y="1459"/>
                      </a:lnTo>
                      <a:lnTo>
                        <a:pt x="2804" y="1470"/>
                      </a:lnTo>
                      <a:lnTo>
                        <a:pt x="2776" y="1476"/>
                      </a:lnTo>
                      <a:lnTo>
                        <a:pt x="2750" y="1479"/>
                      </a:lnTo>
                      <a:lnTo>
                        <a:pt x="2726" y="1479"/>
                      </a:lnTo>
                      <a:lnTo>
                        <a:pt x="2704" y="1475"/>
                      </a:lnTo>
                      <a:lnTo>
                        <a:pt x="2682" y="1468"/>
                      </a:lnTo>
                      <a:lnTo>
                        <a:pt x="2662" y="1459"/>
                      </a:lnTo>
                      <a:lnTo>
                        <a:pt x="2642" y="1447"/>
                      </a:lnTo>
                      <a:lnTo>
                        <a:pt x="2624" y="1433"/>
                      </a:lnTo>
                      <a:lnTo>
                        <a:pt x="2606" y="1417"/>
                      </a:lnTo>
                      <a:lnTo>
                        <a:pt x="2589" y="1400"/>
                      </a:lnTo>
                      <a:lnTo>
                        <a:pt x="2572" y="1380"/>
                      </a:lnTo>
                      <a:lnTo>
                        <a:pt x="2539" y="1339"/>
                      </a:lnTo>
                      <a:lnTo>
                        <a:pt x="2507" y="1295"/>
                      </a:lnTo>
                      <a:lnTo>
                        <a:pt x="2491" y="1273"/>
                      </a:lnTo>
                      <a:lnTo>
                        <a:pt x="2475" y="1251"/>
                      </a:lnTo>
                      <a:lnTo>
                        <a:pt x="2458" y="1229"/>
                      </a:lnTo>
                      <a:lnTo>
                        <a:pt x="2441" y="1208"/>
                      </a:lnTo>
                      <a:lnTo>
                        <a:pt x="2422" y="1188"/>
                      </a:lnTo>
                      <a:lnTo>
                        <a:pt x="2404" y="1168"/>
                      </a:lnTo>
                      <a:lnTo>
                        <a:pt x="2383" y="1151"/>
                      </a:lnTo>
                      <a:lnTo>
                        <a:pt x="2362" y="1135"/>
                      </a:lnTo>
                      <a:lnTo>
                        <a:pt x="2340" y="1121"/>
                      </a:lnTo>
                      <a:lnTo>
                        <a:pt x="2317" y="1109"/>
                      </a:lnTo>
                      <a:lnTo>
                        <a:pt x="2293" y="1100"/>
                      </a:lnTo>
                      <a:lnTo>
                        <a:pt x="2266" y="1092"/>
                      </a:lnTo>
                      <a:lnTo>
                        <a:pt x="2238" y="1089"/>
                      </a:lnTo>
                      <a:lnTo>
                        <a:pt x="2208" y="1088"/>
                      </a:lnTo>
                      <a:lnTo>
                        <a:pt x="2176" y="1091"/>
                      </a:lnTo>
                      <a:lnTo>
                        <a:pt x="2142" y="1098"/>
                      </a:lnTo>
                      <a:lnTo>
                        <a:pt x="2143" y="1149"/>
                      </a:lnTo>
                      <a:lnTo>
                        <a:pt x="2144" y="1199"/>
                      </a:lnTo>
                      <a:lnTo>
                        <a:pt x="2147" y="1251"/>
                      </a:lnTo>
                      <a:lnTo>
                        <a:pt x="2150" y="1303"/>
                      </a:lnTo>
                      <a:lnTo>
                        <a:pt x="2156" y="1406"/>
                      </a:lnTo>
                      <a:lnTo>
                        <a:pt x="2164" y="1510"/>
                      </a:lnTo>
                      <a:lnTo>
                        <a:pt x="2173" y="1613"/>
                      </a:lnTo>
                      <a:lnTo>
                        <a:pt x="2181" y="1717"/>
                      </a:lnTo>
                      <a:lnTo>
                        <a:pt x="2190" y="1820"/>
                      </a:lnTo>
                      <a:lnTo>
                        <a:pt x="2196" y="1922"/>
                      </a:lnTo>
                      <a:lnTo>
                        <a:pt x="2198" y="1972"/>
                      </a:lnTo>
                      <a:lnTo>
                        <a:pt x="2199" y="2022"/>
                      </a:lnTo>
                      <a:lnTo>
                        <a:pt x="2200" y="2073"/>
                      </a:lnTo>
                      <a:lnTo>
                        <a:pt x="2200" y="2122"/>
                      </a:lnTo>
                      <a:lnTo>
                        <a:pt x="2198" y="2171"/>
                      </a:lnTo>
                      <a:lnTo>
                        <a:pt x="2196" y="2221"/>
                      </a:lnTo>
                      <a:lnTo>
                        <a:pt x="2193" y="2269"/>
                      </a:lnTo>
                      <a:lnTo>
                        <a:pt x="2188" y="2316"/>
                      </a:lnTo>
                      <a:lnTo>
                        <a:pt x="2181" y="2364"/>
                      </a:lnTo>
                      <a:lnTo>
                        <a:pt x="2173" y="2411"/>
                      </a:lnTo>
                      <a:lnTo>
                        <a:pt x="2164" y="2457"/>
                      </a:lnTo>
                      <a:lnTo>
                        <a:pt x="2153" y="2502"/>
                      </a:lnTo>
                      <a:lnTo>
                        <a:pt x="2140" y="2547"/>
                      </a:lnTo>
                      <a:lnTo>
                        <a:pt x="2125" y="2591"/>
                      </a:lnTo>
                      <a:lnTo>
                        <a:pt x="2108" y="2635"/>
                      </a:lnTo>
                      <a:lnTo>
                        <a:pt x="2090" y="2678"/>
                      </a:lnTo>
                      <a:lnTo>
                        <a:pt x="2079" y="2698"/>
                      </a:lnTo>
                      <a:lnTo>
                        <a:pt x="2064" y="2716"/>
                      </a:lnTo>
                      <a:lnTo>
                        <a:pt x="2048" y="2732"/>
                      </a:lnTo>
                      <a:lnTo>
                        <a:pt x="2029" y="2747"/>
                      </a:lnTo>
                      <a:lnTo>
                        <a:pt x="2008" y="2760"/>
                      </a:lnTo>
                      <a:lnTo>
                        <a:pt x="1985" y="2771"/>
                      </a:lnTo>
                      <a:lnTo>
                        <a:pt x="1959" y="2782"/>
                      </a:lnTo>
                      <a:lnTo>
                        <a:pt x="1933" y="2790"/>
                      </a:lnTo>
                      <a:lnTo>
                        <a:pt x="1905" y="2798"/>
                      </a:lnTo>
                      <a:lnTo>
                        <a:pt x="1874" y="2804"/>
                      </a:lnTo>
                      <a:lnTo>
                        <a:pt x="1843" y="2810"/>
                      </a:lnTo>
                      <a:lnTo>
                        <a:pt x="1811" y="2815"/>
                      </a:lnTo>
                      <a:lnTo>
                        <a:pt x="1742" y="2824"/>
                      </a:lnTo>
                      <a:lnTo>
                        <a:pt x="1671" y="2830"/>
                      </a:lnTo>
                      <a:lnTo>
                        <a:pt x="1600" y="2837"/>
                      </a:lnTo>
                      <a:lnTo>
                        <a:pt x="1525" y="2843"/>
                      </a:lnTo>
                      <a:lnTo>
                        <a:pt x="1488" y="2847"/>
                      </a:lnTo>
                      <a:lnTo>
                        <a:pt x="1452" y="2851"/>
                      </a:lnTo>
                      <a:lnTo>
                        <a:pt x="1416" y="2857"/>
                      </a:lnTo>
                      <a:lnTo>
                        <a:pt x="1380" y="2862"/>
                      </a:lnTo>
                      <a:lnTo>
                        <a:pt x="1347" y="2869"/>
                      </a:lnTo>
                      <a:lnTo>
                        <a:pt x="1313" y="2876"/>
                      </a:lnTo>
                      <a:lnTo>
                        <a:pt x="1280" y="2884"/>
                      </a:lnTo>
                      <a:lnTo>
                        <a:pt x="1248" y="2895"/>
                      </a:lnTo>
                      <a:lnTo>
                        <a:pt x="1217" y="2906"/>
                      </a:lnTo>
                      <a:lnTo>
                        <a:pt x="1188" y="2918"/>
                      </a:lnTo>
                      <a:lnTo>
                        <a:pt x="1160" y="2933"/>
                      </a:lnTo>
                      <a:lnTo>
                        <a:pt x="1135" y="2949"/>
                      </a:lnTo>
                      <a:lnTo>
                        <a:pt x="1125" y="2961"/>
                      </a:lnTo>
                      <a:lnTo>
                        <a:pt x="1118" y="2975"/>
                      </a:lnTo>
                      <a:lnTo>
                        <a:pt x="1113" y="2989"/>
                      </a:lnTo>
                      <a:lnTo>
                        <a:pt x="1108" y="3003"/>
                      </a:lnTo>
                      <a:lnTo>
                        <a:pt x="1106" y="3018"/>
                      </a:lnTo>
                      <a:lnTo>
                        <a:pt x="1104" y="3033"/>
                      </a:lnTo>
                      <a:lnTo>
                        <a:pt x="1104" y="3048"/>
                      </a:lnTo>
                      <a:lnTo>
                        <a:pt x="1104" y="3063"/>
                      </a:lnTo>
                      <a:lnTo>
                        <a:pt x="1105" y="3078"/>
                      </a:lnTo>
                      <a:lnTo>
                        <a:pt x="1108" y="3094"/>
                      </a:lnTo>
                      <a:lnTo>
                        <a:pt x="1110" y="3109"/>
                      </a:lnTo>
                      <a:lnTo>
                        <a:pt x="1113" y="3125"/>
                      </a:lnTo>
                      <a:lnTo>
                        <a:pt x="1120" y="3155"/>
                      </a:lnTo>
                      <a:lnTo>
                        <a:pt x="1129" y="3185"/>
                      </a:lnTo>
                      <a:lnTo>
                        <a:pt x="1135" y="3215"/>
                      </a:lnTo>
                      <a:lnTo>
                        <a:pt x="1141" y="3243"/>
                      </a:lnTo>
                      <a:lnTo>
                        <a:pt x="1142" y="3255"/>
                      </a:lnTo>
                      <a:lnTo>
                        <a:pt x="1143" y="3268"/>
                      </a:lnTo>
                      <a:lnTo>
                        <a:pt x="1143" y="3280"/>
                      </a:lnTo>
                      <a:lnTo>
                        <a:pt x="1142" y="3291"/>
                      </a:lnTo>
                      <a:lnTo>
                        <a:pt x="1140" y="3302"/>
                      </a:lnTo>
                      <a:lnTo>
                        <a:pt x="1137" y="3313"/>
                      </a:lnTo>
                      <a:lnTo>
                        <a:pt x="1132" y="3322"/>
                      </a:lnTo>
                      <a:lnTo>
                        <a:pt x="1125" y="3330"/>
                      </a:lnTo>
                      <a:lnTo>
                        <a:pt x="1117" y="3337"/>
                      </a:lnTo>
                      <a:lnTo>
                        <a:pt x="1107" y="3345"/>
                      </a:lnTo>
                      <a:lnTo>
                        <a:pt x="1096" y="3351"/>
                      </a:lnTo>
                      <a:lnTo>
                        <a:pt x="1081" y="3355"/>
                      </a:lnTo>
                      <a:lnTo>
                        <a:pt x="1040" y="3371"/>
                      </a:lnTo>
                      <a:lnTo>
                        <a:pt x="996" y="3387"/>
                      </a:lnTo>
                      <a:lnTo>
                        <a:pt x="949" y="3402"/>
                      </a:lnTo>
                      <a:lnTo>
                        <a:pt x="900" y="3415"/>
                      </a:lnTo>
                      <a:lnTo>
                        <a:pt x="801" y="3442"/>
                      </a:lnTo>
                      <a:lnTo>
                        <a:pt x="704" y="3468"/>
                      </a:lnTo>
                      <a:lnTo>
                        <a:pt x="658" y="3480"/>
                      </a:lnTo>
                      <a:lnTo>
                        <a:pt x="614" y="3493"/>
                      </a:lnTo>
                      <a:lnTo>
                        <a:pt x="573" y="3507"/>
                      </a:lnTo>
                      <a:lnTo>
                        <a:pt x="537" y="3520"/>
                      </a:lnTo>
                      <a:lnTo>
                        <a:pt x="521" y="3527"/>
                      </a:lnTo>
                      <a:lnTo>
                        <a:pt x="505" y="3535"/>
                      </a:lnTo>
                      <a:lnTo>
                        <a:pt x="491" y="3542"/>
                      </a:lnTo>
                      <a:lnTo>
                        <a:pt x="479" y="3549"/>
                      </a:lnTo>
                      <a:lnTo>
                        <a:pt x="468" y="3556"/>
                      </a:lnTo>
                      <a:lnTo>
                        <a:pt x="459" y="3564"/>
                      </a:lnTo>
                      <a:lnTo>
                        <a:pt x="451" y="3573"/>
                      </a:lnTo>
                      <a:lnTo>
                        <a:pt x="445" y="3581"/>
                      </a:lnTo>
                      <a:lnTo>
                        <a:pt x="431" y="3615"/>
                      </a:lnTo>
                      <a:lnTo>
                        <a:pt x="418" y="3649"/>
                      </a:lnTo>
                      <a:lnTo>
                        <a:pt x="407" y="3684"/>
                      </a:lnTo>
                      <a:lnTo>
                        <a:pt x="396" y="3718"/>
                      </a:lnTo>
                      <a:lnTo>
                        <a:pt x="388" y="3753"/>
                      </a:lnTo>
                      <a:lnTo>
                        <a:pt x="380" y="3788"/>
                      </a:lnTo>
                      <a:lnTo>
                        <a:pt x="373" y="3823"/>
                      </a:lnTo>
                      <a:lnTo>
                        <a:pt x="368" y="3858"/>
                      </a:lnTo>
                      <a:lnTo>
                        <a:pt x="361" y="3894"/>
                      </a:lnTo>
                      <a:lnTo>
                        <a:pt x="357" y="3930"/>
                      </a:lnTo>
                      <a:lnTo>
                        <a:pt x="353" y="3965"/>
                      </a:lnTo>
                      <a:lnTo>
                        <a:pt x="350" y="4001"/>
                      </a:lnTo>
                      <a:lnTo>
                        <a:pt x="344" y="4073"/>
                      </a:lnTo>
                      <a:lnTo>
                        <a:pt x="339" y="4145"/>
                      </a:lnTo>
                      <a:lnTo>
                        <a:pt x="334" y="4217"/>
                      </a:lnTo>
                      <a:lnTo>
                        <a:pt x="329" y="4289"/>
                      </a:lnTo>
                      <a:lnTo>
                        <a:pt x="324" y="4325"/>
                      </a:lnTo>
                      <a:lnTo>
                        <a:pt x="320" y="4361"/>
                      </a:lnTo>
                      <a:lnTo>
                        <a:pt x="316" y="4396"/>
                      </a:lnTo>
                      <a:lnTo>
                        <a:pt x="311" y="4432"/>
                      </a:lnTo>
                      <a:lnTo>
                        <a:pt x="305" y="4466"/>
                      </a:lnTo>
                      <a:lnTo>
                        <a:pt x="298" y="4502"/>
                      </a:lnTo>
                      <a:lnTo>
                        <a:pt x="291" y="4537"/>
                      </a:lnTo>
                      <a:lnTo>
                        <a:pt x="281" y="4572"/>
                      </a:lnTo>
                      <a:lnTo>
                        <a:pt x="271" y="4607"/>
                      </a:lnTo>
                      <a:lnTo>
                        <a:pt x="260" y="4641"/>
                      </a:lnTo>
                      <a:lnTo>
                        <a:pt x="247" y="4675"/>
                      </a:lnTo>
                      <a:lnTo>
                        <a:pt x="233" y="4709"/>
                      </a:lnTo>
                      <a:lnTo>
                        <a:pt x="220" y="4756"/>
                      </a:lnTo>
                      <a:lnTo>
                        <a:pt x="207" y="4803"/>
                      </a:lnTo>
                      <a:lnTo>
                        <a:pt x="197" y="4851"/>
                      </a:lnTo>
                      <a:lnTo>
                        <a:pt x="190" y="4898"/>
                      </a:lnTo>
                      <a:lnTo>
                        <a:pt x="183" y="4945"/>
                      </a:lnTo>
                      <a:lnTo>
                        <a:pt x="177" y="4992"/>
                      </a:lnTo>
                      <a:lnTo>
                        <a:pt x="174" y="5041"/>
                      </a:lnTo>
                      <a:lnTo>
                        <a:pt x="171" y="5089"/>
                      </a:lnTo>
                      <a:lnTo>
                        <a:pt x="170" y="5137"/>
                      </a:lnTo>
                      <a:lnTo>
                        <a:pt x="170" y="5186"/>
                      </a:lnTo>
                      <a:lnTo>
                        <a:pt x="170" y="5234"/>
                      </a:lnTo>
                      <a:lnTo>
                        <a:pt x="171" y="5282"/>
                      </a:lnTo>
                      <a:lnTo>
                        <a:pt x="175" y="5380"/>
                      </a:lnTo>
                      <a:lnTo>
                        <a:pt x="179" y="5476"/>
                      </a:lnTo>
                      <a:lnTo>
                        <a:pt x="185" y="5574"/>
                      </a:lnTo>
                      <a:lnTo>
                        <a:pt x="189" y="5672"/>
                      </a:lnTo>
                      <a:lnTo>
                        <a:pt x="190" y="5720"/>
                      </a:lnTo>
                      <a:lnTo>
                        <a:pt x="190" y="5768"/>
                      </a:lnTo>
                      <a:lnTo>
                        <a:pt x="190" y="5816"/>
                      </a:lnTo>
                      <a:lnTo>
                        <a:pt x="188" y="5865"/>
                      </a:lnTo>
                      <a:lnTo>
                        <a:pt x="186" y="5913"/>
                      </a:lnTo>
                      <a:lnTo>
                        <a:pt x="183" y="5961"/>
                      </a:lnTo>
                      <a:lnTo>
                        <a:pt x="177" y="6009"/>
                      </a:lnTo>
                      <a:lnTo>
                        <a:pt x="170" y="6056"/>
                      </a:lnTo>
                      <a:lnTo>
                        <a:pt x="162" y="6104"/>
                      </a:lnTo>
                      <a:lnTo>
                        <a:pt x="153" y="6150"/>
                      </a:lnTo>
                      <a:lnTo>
                        <a:pt x="140" y="6198"/>
                      </a:lnTo>
                      <a:lnTo>
                        <a:pt x="127" y="6244"/>
                      </a:lnTo>
                      <a:lnTo>
                        <a:pt x="119" y="6266"/>
                      </a:lnTo>
                      <a:lnTo>
                        <a:pt x="111" y="6289"/>
                      </a:lnTo>
                      <a:lnTo>
                        <a:pt x="103" y="6312"/>
                      </a:lnTo>
                      <a:lnTo>
                        <a:pt x="97" y="6333"/>
                      </a:lnTo>
                      <a:lnTo>
                        <a:pt x="86" y="6378"/>
                      </a:lnTo>
                      <a:lnTo>
                        <a:pt x="77" y="6423"/>
                      </a:lnTo>
                      <a:lnTo>
                        <a:pt x="68" y="6468"/>
                      </a:lnTo>
                      <a:lnTo>
                        <a:pt x="62" y="6512"/>
                      </a:lnTo>
                      <a:lnTo>
                        <a:pt x="57" y="6557"/>
                      </a:lnTo>
                      <a:lnTo>
                        <a:pt x="52" y="6601"/>
                      </a:lnTo>
                      <a:lnTo>
                        <a:pt x="48" y="6646"/>
                      </a:lnTo>
                      <a:lnTo>
                        <a:pt x="44" y="6691"/>
                      </a:lnTo>
                      <a:lnTo>
                        <a:pt x="39" y="6735"/>
                      </a:lnTo>
                      <a:lnTo>
                        <a:pt x="33" y="6780"/>
                      </a:lnTo>
                      <a:lnTo>
                        <a:pt x="27" y="6824"/>
                      </a:lnTo>
                      <a:lnTo>
                        <a:pt x="20" y="6870"/>
                      </a:lnTo>
                      <a:lnTo>
                        <a:pt x="11" y="6914"/>
                      </a:lnTo>
                      <a:lnTo>
                        <a:pt x="0" y="6959"/>
                      </a:lnTo>
                      <a:lnTo>
                        <a:pt x="60" y="6960"/>
                      </a:lnTo>
                      <a:lnTo>
                        <a:pt x="121" y="6960"/>
                      </a:lnTo>
                      <a:lnTo>
                        <a:pt x="182" y="6961"/>
                      </a:lnTo>
                      <a:lnTo>
                        <a:pt x="243" y="6961"/>
                      </a:lnTo>
                      <a:lnTo>
                        <a:pt x="303" y="6962"/>
                      </a:lnTo>
                      <a:lnTo>
                        <a:pt x="365" y="6962"/>
                      </a:lnTo>
                      <a:lnTo>
                        <a:pt x="424" y="6962"/>
                      </a:lnTo>
                      <a:lnTo>
                        <a:pt x="486" y="6961"/>
                      </a:lnTo>
                      <a:lnTo>
                        <a:pt x="505" y="6918"/>
                      </a:lnTo>
                      <a:lnTo>
                        <a:pt x="525" y="6875"/>
                      </a:lnTo>
                      <a:lnTo>
                        <a:pt x="545" y="6830"/>
                      </a:lnTo>
                      <a:lnTo>
                        <a:pt x="563" y="6786"/>
                      </a:lnTo>
                      <a:lnTo>
                        <a:pt x="581" y="6743"/>
                      </a:lnTo>
                      <a:lnTo>
                        <a:pt x="598" y="6699"/>
                      </a:lnTo>
                      <a:lnTo>
                        <a:pt x="614" y="6655"/>
                      </a:lnTo>
                      <a:lnTo>
                        <a:pt x="630" y="6610"/>
                      </a:lnTo>
                      <a:lnTo>
                        <a:pt x="645" y="6565"/>
                      </a:lnTo>
                      <a:lnTo>
                        <a:pt x="660" y="6521"/>
                      </a:lnTo>
                      <a:lnTo>
                        <a:pt x="674" y="6476"/>
                      </a:lnTo>
                      <a:lnTo>
                        <a:pt x="687" y="6432"/>
                      </a:lnTo>
                      <a:lnTo>
                        <a:pt x="700" y="6387"/>
                      </a:lnTo>
                      <a:lnTo>
                        <a:pt x="712" y="6341"/>
                      </a:lnTo>
                      <a:lnTo>
                        <a:pt x="723" y="6296"/>
                      </a:lnTo>
                      <a:lnTo>
                        <a:pt x="734" y="6251"/>
                      </a:lnTo>
                      <a:lnTo>
                        <a:pt x="744" y="6206"/>
                      </a:lnTo>
                      <a:lnTo>
                        <a:pt x="753" y="6161"/>
                      </a:lnTo>
                      <a:lnTo>
                        <a:pt x="761" y="6115"/>
                      </a:lnTo>
                      <a:lnTo>
                        <a:pt x="770" y="6070"/>
                      </a:lnTo>
                      <a:lnTo>
                        <a:pt x="777" y="6025"/>
                      </a:lnTo>
                      <a:lnTo>
                        <a:pt x="784" y="5979"/>
                      </a:lnTo>
                      <a:lnTo>
                        <a:pt x="790" y="5934"/>
                      </a:lnTo>
                      <a:lnTo>
                        <a:pt x="795" y="5888"/>
                      </a:lnTo>
                      <a:lnTo>
                        <a:pt x="801" y="5842"/>
                      </a:lnTo>
                      <a:lnTo>
                        <a:pt x="805" y="5797"/>
                      </a:lnTo>
                      <a:lnTo>
                        <a:pt x="809" y="5751"/>
                      </a:lnTo>
                      <a:lnTo>
                        <a:pt x="812" y="5705"/>
                      </a:lnTo>
                      <a:lnTo>
                        <a:pt x="814" y="5659"/>
                      </a:lnTo>
                      <a:lnTo>
                        <a:pt x="815" y="5614"/>
                      </a:lnTo>
                      <a:lnTo>
                        <a:pt x="816" y="5568"/>
                      </a:lnTo>
                      <a:lnTo>
                        <a:pt x="817" y="5522"/>
                      </a:lnTo>
                      <a:lnTo>
                        <a:pt x="808" y="5516"/>
                      </a:lnTo>
                      <a:lnTo>
                        <a:pt x="784" y="5499"/>
                      </a:lnTo>
                      <a:lnTo>
                        <a:pt x="751" y="5474"/>
                      </a:lnTo>
                      <a:lnTo>
                        <a:pt x="711" y="5445"/>
                      </a:lnTo>
                      <a:lnTo>
                        <a:pt x="671" y="5414"/>
                      </a:lnTo>
                      <a:lnTo>
                        <a:pt x="635" y="5384"/>
                      </a:lnTo>
                      <a:lnTo>
                        <a:pt x="620" y="5370"/>
                      </a:lnTo>
                      <a:lnTo>
                        <a:pt x="606" y="5358"/>
                      </a:lnTo>
                      <a:lnTo>
                        <a:pt x="596" y="5348"/>
                      </a:lnTo>
                      <a:lnTo>
                        <a:pt x="591" y="5340"/>
                      </a:lnTo>
                      <a:lnTo>
                        <a:pt x="582" y="5325"/>
                      </a:lnTo>
                      <a:lnTo>
                        <a:pt x="573" y="5310"/>
                      </a:lnTo>
                      <a:lnTo>
                        <a:pt x="566" y="5294"/>
                      </a:lnTo>
                      <a:lnTo>
                        <a:pt x="559" y="5278"/>
                      </a:lnTo>
                      <a:lnTo>
                        <a:pt x="554" y="5262"/>
                      </a:lnTo>
                      <a:lnTo>
                        <a:pt x="548" y="5245"/>
                      </a:lnTo>
                      <a:lnTo>
                        <a:pt x="543" y="5229"/>
                      </a:lnTo>
                      <a:lnTo>
                        <a:pt x="539" y="5212"/>
                      </a:lnTo>
                      <a:lnTo>
                        <a:pt x="532" y="5178"/>
                      </a:lnTo>
                      <a:lnTo>
                        <a:pt x="528" y="5145"/>
                      </a:lnTo>
                      <a:lnTo>
                        <a:pt x="525" y="5111"/>
                      </a:lnTo>
                      <a:lnTo>
                        <a:pt x="523" y="5076"/>
                      </a:lnTo>
                      <a:lnTo>
                        <a:pt x="521" y="5027"/>
                      </a:lnTo>
                      <a:lnTo>
                        <a:pt x="518" y="4979"/>
                      </a:lnTo>
                      <a:lnTo>
                        <a:pt x="515" y="4929"/>
                      </a:lnTo>
                      <a:lnTo>
                        <a:pt x="512" y="4878"/>
                      </a:lnTo>
                      <a:lnTo>
                        <a:pt x="509" y="4828"/>
                      </a:lnTo>
                      <a:lnTo>
                        <a:pt x="505" y="4777"/>
                      </a:lnTo>
                      <a:lnTo>
                        <a:pt x="503" y="4724"/>
                      </a:lnTo>
                      <a:lnTo>
                        <a:pt x="501" y="4673"/>
                      </a:lnTo>
                      <a:lnTo>
                        <a:pt x="500" y="4622"/>
                      </a:lnTo>
                      <a:lnTo>
                        <a:pt x="499" y="4570"/>
                      </a:lnTo>
                      <a:lnTo>
                        <a:pt x="500" y="4519"/>
                      </a:lnTo>
                      <a:lnTo>
                        <a:pt x="502" y="4468"/>
                      </a:lnTo>
                      <a:lnTo>
                        <a:pt x="506" y="4418"/>
                      </a:lnTo>
                      <a:lnTo>
                        <a:pt x="512" y="4370"/>
                      </a:lnTo>
                      <a:lnTo>
                        <a:pt x="515" y="4345"/>
                      </a:lnTo>
                      <a:lnTo>
                        <a:pt x="518" y="4322"/>
                      </a:lnTo>
                      <a:lnTo>
                        <a:pt x="522" y="4298"/>
                      </a:lnTo>
                      <a:lnTo>
                        <a:pt x="527" y="4275"/>
                      </a:lnTo>
                      <a:lnTo>
                        <a:pt x="537" y="4299"/>
                      </a:lnTo>
                      <a:lnTo>
                        <a:pt x="548" y="4324"/>
                      </a:lnTo>
                      <a:lnTo>
                        <a:pt x="557" y="4349"/>
                      </a:lnTo>
                      <a:lnTo>
                        <a:pt x="566" y="4375"/>
                      </a:lnTo>
                      <a:lnTo>
                        <a:pt x="584" y="4426"/>
                      </a:lnTo>
                      <a:lnTo>
                        <a:pt x="601" y="4479"/>
                      </a:lnTo>
                      <a:lnTo>
                        <a:pt x="610" y="4504"/>
                      </a:lnTo>
                      <a:lnTo>
                        <a:pt x="621" y="4529"/>
                      </a:lnTo>
                      <a:lnTo>
                        <a:pt x="631" y="4555"/>
                      </a:lnTo>
                      <a:lnTo>
                        <a:pt x="643" y="4578"/>
                      </a:lnTo>
                      <a:lnTo>
                        <a:pt x="657" y="4602"/>
                      </a:lnTo>
                      <a:lnTo>
                        <a:pt x="671" y="4626"/>
                      </a:lnTo>
                      <a:lnTo>
                        <a:pt x="686" y="4647"/>
                      </a:lnTo>
                      <a:lnTo>
                        <a:pt x="704" y="4668"/>
                      </a:lnTo>
                      <a:lnTo>
                        <a:pt x="721" y="4685"/>
                      </a:lnTo>
                      <a:lnTo>
                        <a:pt x="740" y="4702"/>
                      </a:lnTo>
                      <a:lnTo>
                        <a:pt x="759" y="4717"/>
                      </a:lnTo>
                      <a:lnTo>
                        <a:pt x="780" y="4732"/>
                      </a:lnTo>
                      <a:lnTo>
                        <a:pt x="802" y="4745"/>
                      </a:lnTo>
                      <a:lnTo>
                        <a:pt x="824" y="4756"/>
                      </a:lnTo>
                      <a:lnTo>
                        <a:pt x="847" y="4767"/>
                      </a:lnTo>
                      <a:lnTo>
                        <a:pt x="872" y="4778"/>
                      </a:lnTo>
                      <a:lnTo>
                        <a:pt x="896" y="4788"/>
                      </a:lnTo>
                      <a:lnTo>
                        <a:pt x="921" y="4796"/>
                      </a:lnTo>
                      <a:lnTo>
                        <a:pt x="948" y="4804"/>
                      </a:lnTo>
                      <a:lnTo>
                        <a:pt x="973" y="4812"/>
                      </a:lnTo>
                      <a:lnTo>
                        <a:pt x="1028" y="4825"/>
                      </a:lnTo>
                      <a:lnTo>
                        <a:pt x="1083" y="4837"/>
                      </a:lnTo>
                      <a:lnTo>
                        <a:pt x="1139" y="4848"/>
                      </a:lnTo>
                      <a:lnTo>
                        <a:pt x="1195" y="4858"/>
                      </a:lnTo>
                      <a:lnTo>
                        <a:pt x="1251" y="4868"/>
                      </a:lnTo>
                      <a:lnTo>
                        <a:pt x="1305" y="4878"/>
                      </a:lnTo>
                      <a:lnTo>
                        <a:pt x="1359" y="4890"/>
                      </a:lnTo>
                      <a:lnTo>
                        <a:pt x="1411" y="4903"/>
                      </a:lnTo>
                      <a:lnTo>
                        <a:pt x="1436" y="4910"/>
                      </a:lnTo>
                      <a:lnTo>
                        <a:pt x="1460" y="4917"/>
                      </a:lnTo>
                      <a:lnTo>
                        <a:pt x="1483" y="4926"/>
                      </a:lnTo>
                      <a:lnTo>
                        <a:pt x="1506" y="4935"/>
                      </a:lnTo>
                      <a:lnTo>
                        <a:pt x="1525" y="4944"/>
                      </a:lnTo>
                      <a:lnTo>
                        <a:pt x="1544" y="4954"/>
                      </a:lnTo>
                      <a:lnTo>
                        <a:pt x="1560" y="4966"/>
                      </a:lnTo>
                      <a:lnTo>
                        <a:pt x="1576" y="4979"/>
                      </a:lnTo>
                      <a:lnTo>
                        <a:pt x="1591" y="4992"/>
                      </a:lnTo>
                      <a:lnTo>
                        <a:pt x="1606" y="5008"/>
                      </a:lnTo>
                      <a:lnTo>
                        <a:pt x="1618" y="5023"/>
                      </a:lnTo>
                      <a:lnTo>
                        <a:pt x="1630" y="5040"/>
                      </a:lnTo>
                      <a:lnTo>
                        <a:pt x="1642" y="5058"/>
                      </a:lnTo>
                      <a:lnTo>
                        <a:pt x="1653" y="5077"/>
                      </a:lnTo>
                      <a:lnTo>
                        <a:pt x="1662" y="5095"/>
                      </a:lnTo>
                      <a:lnTo>
                        <a:pt x="1673" y="5116"/>
                      </a:lnTo>
                      <a:lnTo>
                        <a:pt x="1681" y="5136"/>
                      </a:lnTo>
                      <a:lnTo>
                        <a:pt x="1689" y="5157"/>
                      </a:lnTo>
                      <a:lnTo>
                        <a:pt x="1697" y="5178"/>
                      </a:lnTo>
                      <a:lnTo>
                        <a:pt x="1705" y="5200"/>
                      </a:lnTo>
                      <a:lnTo>
                        <a:pt x="1733" y="5291"/>
                      </a:lnTo>
                      <a:lnTo>
                        <a:pt x="1760" y="5386"/>
                      </a:lnTo>
                      <a:lnTo>
                        <a:pt x="1774" y="5433"/>
                      </a:lnTo>
                      <a:lnTo>
                        <a:pt x="1789" y="5478"/>
                      </a:lnTo>
                      <a:lnTo>
                        <a:pt x="1797" y="5502"/>
                      </a:lnTo>
                      <a:lnTo>
                        <a:pt x="1806" y="5524"/>
                      </a:lnTo>
                      <a:lnTo>
                        <a:pt x="1814" y="5546"/>
                      </a:lnTo>
                      <a:lnTo>
                        <a:pt x="1825" y="5567"/>
                      </a:lnTo>
                      <a:lnTo>
                        <a:pt x="1825" y="5576"/>
                      </a:lnTo>
                      <a:lnTo>
                        <a:pt x="1827" y="5584"/>
                      </a:lnTo>
                      <a:lnTo>
                        <a:pt x="1829" y="5594"/>
                      </a:lnTo>
                      <a:lnTo>
                        <a:pt x="1832" y="5603"/>
                      </a:lnTo>
                      <a:lnTo>
                        <a:pt x="1835" y="5612"/>
                      </a:lnTo>
                      <a:lnTo>
                        <a:pt x="1840" y="5621"/>
                      </a:lnTo>
                      <a:lnTo>
                        <a:pt x="1845" y="5632"/>
                      </a:lnTo>
                      <a:lnTo>
                        <a:pt x="1851" y="5641"/>
                      </a:lnTo>
                      <a:lnTo>
                        <a:pt x="1859" y="5650"/>
                      </a:lnTo>
                      <a:lnTo>
                        <a:pt x="1866" y="5659"/>
                      </a:lnTo>
                      <a:lnTo>
                        <a:pt x="1874" y="5670"/>
                      </a:lnTo>
                      <a:lnTo>
                        <a:pt x="1883" y="5679"/>
                      </a:lnTo>
                      <a:lnTo>
                        <a:pt x="1893" y="5688"/>
                      </a:lnTo>
                      <a:lnTo>
                        <a:pt x="1903" y="5696"/>
                      </a:lnTo>
                      <a:lnTo>
                        <a:pt x="1913" y="5705"/>
                      </a:lnTo>
                      <a:lnTo>
                        <a:pt x="1923" y="5714"/>
                      </a:lnTo>
                      <a:lnTo>
                        <a:pt x="1936" y="5722"/>
                      </a:lnTo>
                      <a:lnTo>
                        <a:pt x="1947" y="5730"/>
                      </a:lnTo>
                      <a:lnTo>
                        <a:pt x="1959" y="5738"/>
                      </a:lnTo>
                      <a:lnTo>
                        <a:pt x="1972" y="5746"/>
                      </a:lnTo>
                      <a:lnTo>
                        <a:pt x="1985" y="5753"/>
                      </a:lnTo>
                      <a:lnTo>
                        <a:pt x="1998" y="5759"/>
                      </a:lnTo>
                      <a:lnTo>
                        <a:pt x="2012" y="5765"/>
                      </a:lnTo>
                      <a:lnTo>
                        <a:pt x="2026" y="5770"/>
                      </a:lnTo>
                      <a:lnTo>
                        <a:pt x="2040" y="5775"/>
                      </a:lnTo>
                      <a:lnTo>
                        <a:pt x="2054" y="5779"/>
                      </a:lnTo>
                      <a:lnTo>
                        <a:pt x="2068" y="5784"/>
                      </a:lnTo>
                      <a:lnTo>
                        <a:pt x="2084" y="5787"/>
                      </a:lnTo>
                      <a:lnTo>
                        <a:pt x="2098" y="5790"/>
                      </a:lnTo>
                      <a:lnTo>
                        <a:pt x="2113" y="5792"/>
                      </a:lnTo>
                      <a:lnTo>
                        <a:pt x="2128" y="5793"/>
                      </a:lnTo>
                      <a:lnTo>
                        <a:pt x="2142" y="5793"/>
                      </a:lnTo>
                      <a:lnTo>
                        <a:pt x="2142" y="5666"/>
                      </a:lnTo>
                      <a:lnTo>
                        <a:pt x="2140" y="5541"/>
                      </a:lnTo>
                      <a:lnTo>
                        <a:pt x="2138" y="5416"/>
                      </a:lnTo>
                      <a:lnTo>
                        <a:pt x="2136" y="5292"/>
                      </a:lnTo>
                      <a:lnTo>
                        <a:pt x="2133" y="5168"/>
                      </a:lnTo>
                      <a:lnTo>
                        <a:pt x="2131" y="5045"/>
                      </a:lnTo>
                      <a:lnTo>
                        <a:pt x="2130" y="4923"/>
                      </a:lnTo>
                      <a:lnTo>
                        <a:pt x="2129" y="4799"/>
                      </a:lnTo>
                      <a:lnTo>
                        <a:pt x="2130" y="4677"/>
                      </a:lnTo>
                      <a:lnTo>
                        <a:pt x="2132" y="4554"/>
                      </a:lnTo>
                      <a:lnTo>
                        <a:pt x="2134" y="4492"/>
                      </a:lnTo>
                      <a:lnTo>
                        <a:pt x="2136" y="4430"/>
                      </a:lnTo>
                      <a:lnTo>
                        <a:pt x="2139" y="4369"/>
                      </a:lnTo>
                      <a:lnTo>
                        <a:pt x="2142" y="4307"/>
                      </a:lnTo>
                      <a:lnTo>
                        <a:pt x="2147" y="4246"/>
                      </a:lnTo>
                      <a:lnTo>
                        <a:pt x="2152" y="4183"/>
                      </a:lnTo>
                      <a:lnTo>
                        <a:pt x="2157" y="4121"/>
                      </a:lnTo>
                      <a:lnTo>
                        <a:pt x="2163" y="4059"/>
                      </a:lnTo>
                      <a:lnTo>
                        <a:pt x="2170" y="3996"/>
                      </a:lnTo>
                      <a:lnTo>
                        <a:pt x="2177" y="3933"/>
                      </a:lnTo>
                      <a:lnTo>
                        <a:pt x="2187" y="3870"/>
                      </a:lnTo>
                      <a:lnTo>
                        <a:pt x="2196" y="3807"/>
                      </a:lnTo>
                      <a:lnTo>
                        <a:pt x="2355" y="3807"/>
                      </a:lnTo>
                      <a:lnTo>
                        <a:pt x="2359" y="3790"/>
                      </a:lnTo>
                      <a:lnTo>
                        <a:pt x="2363" y="3774"/>
                      </a:lnTo>
                      <a:lnTo>
                        <a:pt x="2367" y="3759"/>
                      </a:lnTo>
                      <a:lnTo>
                        <a:pt x="2369" y="3744"/>
                      </a:lnTo>
                      <a:lnTo>
                        <a:pt x="2372" y="3716"/>
                      </a:lnTo>
                      <a:lnTo>
                        <a:pt x="2374" y="3691"/>
                      </a:lnTo>
                      <a:lnTo>
                        <a:pt x="2374" y="3645"/>
                      </a:lnTo>
                      <a:lnTo>
                        <a:pt x="2374" y="3604"/>
                      </a:lnTo>
                      <a:lnTo>
                        <a:pt x="2376" y="3586"/>
                      </a:lnTo>
                      <a:lnTo>
                        <a:pt x="2379" y="3568"/>
                      </a:lnTo>
                      <a:lnTo>
                        <a:pt x="2382" y="3560"/>
                      </a:lnTo>
                      <a:lnTo>
                        <a:pt x="2385" y="3551"/>
                      </a:lnTo>
                      <a:lnTo>
                        <a:pt x="2389" y="3543"/>
                      </a:lnTo>
                      <a:lnTo>
                        <a:pt x="2394" y="3535"/>
                      </a:lnTo>
                      <a:lnTo>
                        <a:pt x="2401" y="3527"/>
                      </a:lnTo>
                      <a:lnTo>
                        <a:pt x="2407" y="3519"/>
                      </a:lnTo>
                      <a:lnTo>
                        <a:pt x="2415" y="3511"/>
                      </a:lnTo>
                      <a:lnTo>
                        <a:pt x="2424" y="3503"/>
                      </a:lnTo>
                      <a:lnTo>
                        <a:pt x="2434" y="3495"/>
                      </a:lnTo>
                      <a:lnTo>
                        <a:pt x="2446" y="3486"/>
                      </a:lnTo>
                      <a:lnTo>
                        <a:pt x="2458" y="3478"/>
                      </a:lnTo>
                      <a:lnTo>
                        <a:pt x="2472" y="3470"/>
                      </a:lnTo>
                      <a:lnTo>
                        <a:pt x="2490" y="3460"/>
                      </a:lnTo>
                      <a:lnTo>
                        <a:pt x="2508" y="3447"/>
                      </a:lnTo>
                      <a:lnTo>
                        <a:pt x="2527" y="3433"/>
                      </a:lnTo>
                      <a:lnTo>
                        <a:pt x="2545" y="3416"/>
                      </a:lnTo>
                      <a:lnTo>
                        <a:pt x="2585" y="3380"/>
                      </a:lnTo>
                      <a:lnTo>
                        <a:pt x="2625" y="3341"/>
                      </a:lnTo>
                      <a:lnTo>
                        <a:pt x="2646" y="3322"/>
                      </a:lnTo>
                      <a:lnTo>
                        <a:pt x="2667" y="3302"/>
                      </a:lnTo>
                      <a:lnTo>
                        <a:pt x="2688" y="3284"/>
                      </a:lnTo>
                      <a:lnTo>
                        <a:pt x="2711" y="3266"/>
                      </a:lnTo>
                      <a:lnTo>
                        <a:pt x="2733" y="3250"/>
                      </a:lnTo>
                      <a:lnTo>
                        <a:pt x="2755" y="3236"/>
                      </a:lnTo>
                      <a:lnTo>
                        <a:pt x="2779" y="3222"/>
                      </a:lnTo>
                      <a:lnTo>
                        <a:pt x="2802" y="3212"/>
                      </a:lnTo>
                      <a:lnTo>
                        <a:pt x="2825" y="3204"/>
                      </a:lnTo>
                      <a:lnTo>
                        <a:pt x="2850" y="3199"/>
                      </a:lnTo>
                      <a:lnTo>
                        <a:pt x="2875" y="3198"/>
                      </a:lnTo>
                      <a:lnTo>
                        <a:pt x="2899" y="3199"/>
                      </a:lnTo>
                      <a:lnTo>
                        <a:pt x="2924" y="3205"/>
                      </a:lnTo>
                      <a:lnTo>
                        <a:pt x="2950" y="3215"/>
                      </a:lnTo>
                      <a:lnTo>
                        <a:pt x="2975" y="3229"/>
                      </a:lnTo>
                      <a:lnTo>
                        <a:pt x="3002" y="3249"/>
                      </a:lnTo>
                      <a:lnTo>
                        <a:pt x="3029" y="3274"/>
                      </a:lnTo>
                      <a:lnTo>
                        <a:pt x="3056" y="3303"/>
                      </a:lnTo>
                      <a:lnTo>
                        <a:pt x="3082" y="3339"/>
                      </a:lnTo>
                      <a:lnTo>
                        <a:pt x="3110" y="3382"/>
                      </a:lnTo>
                      <a:lnTo>
                        <a:pt x="3138" y="3431"/>
                      </a:lnTo>
                      <a:lnTo>
                        <a:pt x="3167" y="3486"/>
                      </a:lnTo>
                      <a:lnTo>
                        <a:pt x="3195" y="3549"/>
                      </a:lnTo>
                      <a:lnTo>
                        <a:pt x="3224" y="3620"/>
                      </a:lnTo>
                      <a:lnTo>
                        <a:pt x="3243" y="3660"/>
                      </a:lnTo>
                      <a:lnTo>
                        <a:pt x="3258" y="3697"/>
                      </a:lnTo>
                      <a:lnTo>
                        <a:pt x="3270" y="3731"/>
                      </a:lnTo>
                      <a:lnTo>
                        <a:pt x="3280" y="3762"/>
                      </a:lnTo>
                      <a:lnTo>
                        <a:pt x="3283" y="3777"/>
                      </a:lnTo>
                      <a:lnTo>
                        <a:pt x="3286" y="3791"/>
                      </a:lnTo>
                      <a:lnTo>
                        <a:pt x="3288" y="3805"/>
                      </a:lnTo>
                      <a:lnTo>
                        <a:pt x="3289" y="3819"/>
                      </a:lnTo>
                      <a:lnTo>
                        <a:pt x="3290" y="3833"/>
                      </a:lnTo>
                      <a:lnTo>
                        <a:pt x="3290" y="3845"/>
                      </a:lnTo>
                      <a:lnTo>
                        <a:pt x="3289" y="3858"/>
                      </a:lnTo>
                      <a:lnTo>
                        <a:pt x="3287" y="3872"/>
                      </a:lnTo>
                      <a:lnTo>
                        <a:pt x="3284" y="3884"/>
                      </a:lnTo>
                      <a:lnTo>
                        <a:pt x="3281" y="3897"/>
                      </a:lnTo>
                      <a:lnTo>
                        <a:pt x="3277" y="3911"/>
                      </a:lnTo>
                      <a:lnTo>
                        <a:pt x="3271" y="3924"/>
                      </a:lnTo>
                      <a:lnTo>
                        <a:pt x="3266" y="3937"/>
                      </a:lnTo>
                      <a:lnTo>
                        <a:pt x="3259" y="3952"/>
                      </a:lnTo>
                      <a:lnTo>
                        <a:pt x="3252" y="3966"/>
                      </a:lnTo>
                      <a:lnTo>
                        <a:pt x="3244" y="3980"/>
                      </a:lnTo>
                      <a:lnTo>
                        <a:pt x="3225" y="4011"/>
                      </a:lnTo>
                      <a:lnTo>
                        <a:pt x="3204" y="4045"/>
                      </a:lnTo>
                      <a:lnTo>
                        <a:pt x="3179" y="4082"/>
                      </a:lnTo>
                      <a:lnTo>
                        <a:pt x="3151" y="4122"/>
                      </a:lnTo>
                      <a:lnTo>
                        <a:pt x="3166" y="4132"/>
                      </a:lnTo>
                      <a:lnTo>
                        <a:pt x="3179" y="4141"/>
                      </a:lnTo>
                      <a:lnTo>
                        <a:pt x="3192" y="4150"/>
                      </a:lnTo>
                      <a:lnTo>
                        <a:pt x="3206" y="4160"/>
                      </a:lnTo>
                      <a:lnTo>
                        <a:pt x="3218" y="4171"/>
                      </a:lnTo>
                      <a:lnTo>
                        <a:pt x="3229" y="4182"/>
                      </a:lnTo>
                      <a:lnTo>
                        <a:pt x="3241" y="4193"/>
                      </a:lnTo>
                      <a:lnTo>
                        <a:pt x="3251" y="4205"/>
                      </a:lnTo>
                      <a:lnTo>
                        <a:pt x="3261" y="4217"/>
                      </a:lnTo>
                      <a:lnTo>
                        <a:pt x="3270" y="4229"/>
                      </a:lnTo>
                      <a:lnTo>
                        <a:pt x="3280" y="4242"/>
                      </a:lnTo>
                      <a:lnTo>
                        <a:pt x="3288" y="4255"/>
                      </a:lnTo>
                      <a:lnTo>
                        <a:pt x="3303" y="4282"/>
                      </a:lnTo>
                      <a:lnTo>
                        <a:pt x="3317" y="4308"/>
                      </a:lnTo>
                      <a:lnTo>
                        <a:pt x="3328" y="4336"/>
                      </a:lnTo>
                      <a:lnTo>
                        <a:pt x="3337" y="4365"/>
                      </a:lnTo>
                      <a:lnTo>
                        <a:pt x="3345" y="4392"/>
                      </a:lnTo>
                      <a:lnTo>
                        <a:pt x="3352" y="4421"/>
                      </a:lnTo>
                      <a:lnTo>
                        <a:pt x="3357" y="4449"/>
                      </a:lnTo>
                      <a:lnTo>
                        <a:pt x="3360" y="4476"/>
                      </a:lnTo>
                      <a:lnTo>
                        <a:pt x="3362" y="4502"/>
                      </a:lnTo>
                      <a:lnTo>
                        <a:pt x="3363" y="4529"/>
                      </a:lnTo>
                      <a:lnTo>
                        <a:pt x="3368" y="4550"/>
                      </a:lnTo>
                      <a:lnTo>
                        <a:pt x="3375" y="4569"/>
                      </a:lnTo>
                      <a:lnTo>
                        <a:pt x="3382" y="4589"/>
                      </a:lnTo>
                      <a:lnTo>
                        <a:pt x="3392" y="4607"/>
                      </a:lnTo>
                      <a:lnTo>
                        <a:pt x="3401" y="4626"/>
                      </a:lnTo>
                      <a:lnTo>
                        <a:pt x="3410" y="4643"/>
                      </a:lnTo>
                      <a:lnTo>
                        <a:pt x="3421" y="4660"/>
                      </a:lnTo>
                      <a:lnTo>
                        <a:pt x="3432" y="4676"/>
                      </a:lnTo>
                      <a:lnTo>
                        <a:pt x="3476" y="4736"/>
                      </a:lnTo>
                      <a:lnTo>
                        <a:pt x="3515" y="4788"/>
                      </a:lnTo>
                      <a:lnTo>
                        <a:pt x="3523" y="4801"/>
                      </a:lnTo>
                      <a:lnTo>
                        <a:pt x="3531" y="4814"/>
                      </a:lnTo>
                      <a:lnTo>
                        <a:pt x="3538" y="4825"/>
                      </a:lnTo>
                      <a:lnTo>
                        <a:pt x="3543" y="4837"/>
                      </a:lnTo>
                      <a:lnTo>
                        <a:pt x="3547" y="4850"/>
                      </a:lnTo>
                      <a:lnTo>
                        <a:pt x="3549" y="4861"/>
                      </a:lnTo>
                      <a:lnTo>
                        <a:pt x="3550" y="4872"/>
                      </a:lnTo>
                      <a:lnTo>
                        <a:pt x="3549" y="4885"/>
                      </a:lnTo>
                      <a:lnTo>
                        <a:pt x="3547" y="4896"/>
                      </a:lnTo>
                      <a:lnTo>
                        <a:pt x="3543" y="4908"/>
                      </a:lnTo>
                      <a:lnTo>
                        <a:pt x="3536" y="4920"/>
                      </a:lnTo>
                      <a:lnTo>
                        <a:pt x="3527" y="4931"/>
                      </a:lnTo>
                      <a:lnTo>
                        <a:pt x="3516" y="4943"/>
                      </a:lnTo>
                      <a:lnTo>
                        <a:pt x="3504" y="4955"/>
                      </a:lnTo>
                      <a:lnTo>
                        <a:pt x="3487" y="4968"/>
                      </a:lnTo>
                      <a:lnTo>
                        <a:pt x="3469" y="4980"/>
                      </a:lnTo>
                      <a:lnTo>
                        <a:pt x="3459" y="4992"/>
                      </a:lnTo>
                      <a:lnTo>
                        <a:pt x="3447" y="5005"/>
                      </a:lnTo>
                      <a:lnTo>
                        <a:pt x="3435" y="5016"/>
                      </a:lnTo>
                      <a:lnTo>
                        <a:pt x="3423" y="5026"/>
                      </a:lnTo>
                      <a:lnTo>
                        <a:pt x="3408" y="5037"/>
                      </a:lnTo>
                      <a:lnTo>
                        <a:pt x="3394" y="5047"/>
                      </a:lnTo>
                      <a:lnTo>
                        <a:pt x="3378" y="5056"/>
                      </a:lnTo>
                      <a:lnTo>
                        <a:pt x="3363" y="5064"/>
                      </a:lnTo>
                      <a:lnTo>
                        <a:pt x="3347" y="5073"/>
                      </a:lnTo>
                      <a:lnTo>
                        <a:pt x="3329" y="5080"/>
                      </a:lnTo>
                      <a:lnTo>
                        <a:pt x="3312" y="5086"/>
                      </a:lnTo>
                      <a:lnTo>
                        <a:pt x="3294" y="5092"/>
                      </a:lnTo>
                      <a:lnTo>
                        <a:pt x="3275" y="5097"/>
                      </a:lnTo>
                      <a:lnTo>
                        <a:pt x="3256" y="5102"/>
                      </a:lnTo>
                      <a:lnTo>
                        <a:pt x="3236" y="5107"/>
                      </a:lnTo>
                      <a:lnTo>
                        <a:pt x="3217" y="5110"/>
                      </a:lnTo>
                      <a:lnTo>
                        <a:pt x="3196" y="5113"/>
                      </a:lnTo>
                      <a:lnTo>
                        <a:pt x="3177" y="5115"/>
                      </a:lnTo>
                      <a:lnTo>
                        <a:pt x="3156" y="5117"/>
                      </a:lnTo>
                      <a:lnTo>
                        <a:pt x="3136" y="5118"/>
                      </a:lnTo>
                      <a:lnTo>
                        <a:pt x="3114" y="5118"/>
                      </a:lnTo>
                      <a:lnTo>
                        <a:pt x="3094" y="5117"/>
                      </a:lnTo>
                      <a:lnTo>
                        <a:pt x="3072" y="5116"/>
                      </a:lnTo>
                      <a:lnTo>
                        <a:pt x="3051" y="5114"/>
                      </a:lnTo>
                      <a:lnTo>
                        <a:pt x="3030" y="5111"/>
                      </a:lnTo>
                      <a:lnTo>
                        <a:pt x="3009" y="5108"/>
                      </a:lnTo>
                      <a:lnTo>
                        <a:pt x="2988" y="5103"/>
                      </a:lnTo>
                      <a:lnTo>
                        <a:pt x="2967" y="5098"/>
                      </a:lnTo>
                      <a:lnTo>
                        <a:pt x="2947" y="5092"/>
                      </a:lnTo>
                      <a:lnTo>
                        <a:pt x="2926" y="5086"/>
                      </a:lnTo>
                      <a:lnTo>
                        <a:pt x="2905" y="5079"/>
                      </a:lnTo>
                      <a:lnTo>
                        <a:pt x="2886" y="5071"/>
                      </a:lnTo>
                      <a:lnTo>
                        <a:pt x="2886" y="5103"/>
                      </a:lnTo>
                      <a:lnTo>
                        <a:pt x="2888" y="5136"/>
                      </a:lnTo>
                      <a:lnTo>
                        <a:pt x="2891" y="5168"/>
                      </a:lnTo>
                      <a:lnTo>
                        <a:pt x="2895" y="5198"/>
                      </a:lnTo>
                      <a:lnTo>
                        <a:pt x="2901" y="5228"/>
                      </a:lnTo>
                      <a:lnTo>
                        <a:pt x="2907" y="5258"/>
                      </a:lnTo>
                      <a:lnTo>
                        <a:pt x="2916" y="5285"/>
                      </a:lnTo>
                      <a:lnTo>
                        <a:pt x="2925" y="5313"/>
                      </a:lnTo>
                      <a:lnTo>
                        <a:pt x="2936" y="5341"/>
                      </a:lnTo>
                      <a:lnTo>
                        <a:pt x="2948" y="5367"/>
                      </a:lnTo>
                      <a:lnTo>
                        <a:pt x="2961" y="5394"/>
                      </a:lnTo>
                      <a:lnTo>
                        <a:pt x="2975" y="5420"/>
                      </a:lnTo>
                      <a:lnTo>
                        <a:pt x="2991" y="5446"/>
                      </a:lnTo>
                      <a:lnTo>
                        <a:pt x="3007" y="5471"/>
                      </a:lnTo>
                      <a:lnTo>
                        <a:pt x="3026" y="5497"/>
                      </a:lnTo>
                      <a:lnTo>
                        <a:pt x="3044" y="5522"/>
                      </a:lnTo>
                      <a:lnTo>
                        <a:pt x="3054" y="5531"/>
                      </a:lnTo>
                      <a:lnTo>
                        <a:pt x="3064" y="5540"/>
                      </a:lnTo>
                      <a:lnTo>
                        <a:pt x="3072" y="5549"/>
                      </a:lnTo>
                      <a:lnTo>
                        <a:pt x="3079" y="5560"/>
                      </a:lnTo>
                      <a:lnTo>
                        <a:pt x="3086" y="5571"/>
                      </a:lnTo>
                      <a:lnTo>
                        <a:pt x="3094" y="5581"/>
                      </a:lnTo>
                      <a:lnTo>
                        <a:pt x="3100" y="5592"/>
                      </a:lnTo>
                      <a:lnTo>
                        <a:pt x="3105" y="5605"/>
                      </a:lnTo>
                      <a:lnTo>
                        <a:pt x="3110" y="5617"/>
                      </a:lnTo>
                      <a:lnTo>
                        <a:pt x="3114" y="5629"/>
                      </a:lnTo>
                      <a:lnTo>
                        <a:pt x="3118" y="5642"/>
                      </a:lnTo>
                      <a:lnTo>
                        <a:pt x="3122" y="5654"/>
                      </a:lnTo>
                      <a:lnTo>
                        <a:pt x="3127" y="5681"/>
                      </a:lnTo>
                      <a:lnTo>
                        <a:pt x="3131" y="5709"/>
                      </a:lnTo>
                      <a:lnTo>
                        <a:pt x="3133" y="5736"/>
                      </a:lnTo>
                      <a:lnTo>
                        <a:pt x="3132" y="5764"/>
                      </a:lnTo>
                      <a:lnTo>
                        <a:pt x="3131" y="5792"/>
                      </a:lnTo>
                      <a:lnTo>
                        <a:pt x="3126" y="5821"/>
                      </a:lnTo>
                      <a:lnTo>
                        <a:pt x="3121" y="5848"/>
                      </a:lnTo>
                      <a:lnTo>
                        <a:pt x="3115" y="5876"/>
                      </a:lnTo>
                      <a:lnTo>
                        <a:pt x="3107" y="5903"/>
                      </a:lnTo>
                      <a:lnTo>
                        <a:pt x="3098" y="5928"/>
                      </a:lnTo>
                      <a:lnTo>
                        <a:pt x="3075" y="5928"/>
                      </a:lnTo>
                      <a:lnTo>
                        <a:pt x="3049" y="5928"/>
                      </a:lnTo>
                      <a:lnTo>
                        <a:pt x="3022" y="5928"/>
                      </a:lnTo>
                      <a:lnTo>
                        <a:pt x="2992" y="5928"/>
                      </a:lnTo>
                      <a:lnTo>
                        <a:pt x="2962" y="5928"/>
                      </a:lnTo>
                      <a:lnTo>
                        <a:pt x="2933" y="5928"/>
                      </a:lnTo>
                      <a:lnTo>
                        <a:pt x="2907" y="5928"/>
                      </a:lnTo>
                      <a:lnTo>
                        <a:pt x="2886" y="5928"/>
                      </a:lnTo>
                      <a:lnTo>
                        <a:pt x="2864" y="5973"/>
                      </a:lnTo>
                      <a:lnTo>
                        <a:pt x="2842" y="6014"/>
                      </a:lnTo>
                      <a:lnTo>
                        <a:pt x="2816" y="6050"/>
                      </a:lnTo>
                      <a:lnTo>
                        <a:pt x="2789" y="6083"/>
                      </a:lnTo>
                      <a:lnTo>
                        <a:pt x="2760" y="6112"/>
                      </a:lnTo>
                      <a:lnTo>
                        <a:pt x="2731" y="6139"/>
                      </a:lnTo>
                      <a:lnTo>
                        <a:pt x="2699" y="6162"/>
                      </a:lnTo>
                      <a:lnTo>
                        <a:pt x="2665" y="6182"/>
                      </a:lnTo>
                      <a:lnTo>
                        <a:pt x="2630" y="6200"/>
                      </a:lnTo>
                      <a:lnTo>
                        <a:pt x="2594" y="6215"/>
                      </a:lnTo>
                      <a:lnTo>
                        <a:pt x="2557" y="6228"/>
                      </a:lnTo>
                      <a:lnTo>
                        <a:pt x="2518" y="6240"/>
                      </a:lnTo>
                      <a:lnTo>
                        <a:pt x="2479" y="6249"/>
                      </a:lnTo>
                      <a:lnTo>
                        <a:pt x="2438" y="6256"/>
                      </a:lnTo>
                      <a:lnTo>
                        <a:pt x="2396" y="6262"/>
                      </a:lnTo>
                      <a:lnTo>
                        <a:pt x="2355" y="6267"/>
                      </a:lnTo>
                      <a:lnTo>
                        <a:pt x="2312" y="6271"/>
                      </a:lnTo>
                      <a:lnTo>
                        <a:pt x="2269" y="6274"/>
                      </a:lnTo>
                      <a:lnTo>
                        <a:pt x="2226" y="6276"/>
                      </a:lnTo>
                      <a:lnTo>
                        <a:pt x="2181" y="6278"/>
                      </a:lnTo>
                      <a:lnTo>
                        <a:pt x="2093" y="6281"/>
                      </a:lnTo>
                      <a:lnTo>
                        <a:pt x="2005" y="6284"/>
                      </a:lnTo>
                      <a:lnTo>
                        <a:pt x="1961" y="6286"/>
                      </a:lnTo>
                      <a:lnTo>
                        <a:pt x="1917" y="6289"/>
                      </a:lnTo>
                      <a:lnTo>
                        <a:pt x="1874" y="6293"/>
                      </a:lnTo>
                      <a:lnTo>
                        <a:pt x="1831" y="6298"/>
                      </a:lnTo>
                      <a:lnTo>
                        <a:pt x="1789" y="6305"/>
                      </a:lnTo>
                      <a:lnTo>
                        <a:pt x="1747" y="6314"/>
                      </a:lnTo>
                      <a:lnTo>
                        <a:pt x="1705" y="6323"/>
                      </a:lnTo>
                      <a:lnTo>
                        <a:pt x="1665" y="6334"/>
                      </a:lnTo>
                      <a:lnTo>
                        <a:pt x="1655" y="6339"/>
                      </a:lnTo>
                      <a:lnTo>
                        <a:pt x="1646" y="6347"/>
                      </a:lnTo>
                      <a:lnTo>
                        <a:pt x="1635" y="6354"/>
                      </a:lnTo>
                      <a:lnTo>
                        <a:pt x="1626" y="6364"/>
                      </a:lnTo>
                      <a:lnTo>
                        <a:pt x="1616" y="6374"/>
                      </a:lnTo>
                      <a:lnTo>
                        <a:pt x="1607" y="6386"/>
                      </a:lnTo>
                      <a:lnTo>
                        <a:pt x="1597" y="6399"/>
                      </a:lnTo>
                      <a:lnTo>
                        <a:pt x="1588" y="6413"/>
                      </a:lnTo>
                      <a:lnTo>
                        <a:pt x="1579" y="6428"/>
                      </a:lnTo>
                      <a:lnTo>
                        <a:pt x="1571" y="6444"/>
                      </a:lnTo>
                      <a:lnTo>
                        <a:pt x="1562" y="6461"/>
                      </a:lnTo>
                      <a:lnTo>
                        <a:pt x="1554" y="6478"/>
                      </a:lnTo>
                      <a:lnTo>
                        <a:pt x="1547" y="6497"/>
                      </a:lnTo>
                      <a:lnTo>
                        <a:pt x="1539" y="6515"/>
                      </a:lnTo>
                      <a:lnTo>
                        <a:pt x="1533" y="6535"/>
                      </a:lnTo>
                      <a:lnTo>
                        <a:pt x="1526" y="6555"/>
                      </a:lnTo>
                      <a:lnTo>
                        <a:pt x="1520" y="6575"/>
                      </a:lnTo>
                      <a:lnTo>
                        <a:pt x="1514" y="6595"/>
                      </a:lnTo>
                      <a:lnTo>
                        <a:pt x="1510" y="6617"/>
                      </a:lnTo>
                      <a:lnTo>
                        <a:pt x="1505" y="6637"/>
                      </a:lnTo>
                      <a:lnTo>
                        <a:pt x="1502" y="6659"/>
                      </a:lnTo>
                      <a:lnTo>
                        <a:pt x="1498" y="6679"/>
                      </a:lnTo>
                      <a:lnTo>
                        <a:pt x="1496" y="6701"/>
                      </a:lnTo>
                      <a:lnTo>
                        <a:pt x="1494" y="6722"/>
                      </a:lnTo>
                      <a:lnTo>
                        <a:pt x="1493" y="6743"/>
                      </a:lnTo>
                      <a:lnTo>
                        <a:pt x="1492" y="6764"/>
                      </a:lnTo>
                      <a:lnTo>
                        <a:pt x="1493" y="6783"/>
                      </a:lnTo>
                      <a:lnTo>
                        <a:pt x="1494" y="6803"/>
                      </a:lnTo>
                      <a:lnTo>
                        <a:pt x="1496" y="6822"/>
                      </a:lnTo>
                      <a:lnTo>
                        <a:pt x="1498" y="6841"/>
                      </a:lnTo>
                      <a:lnTo>
                        <a:pt x="1502" y="6859"/>
                      </a:lnTo>
                      <a:lnTo>
                        <a:pt x="1506" y="6877"/>
                      </a:lnTo>
                      <a:lnTo>
                        <a:pt x="1517" y="6891"/>
                      </a:lnTo>
                      <a:lnTo>
                        <a:pt x="1529" y="6904"/>
                      </a:lnTo>
                      <a:lnTo>
                        <a:pt x="1541" y="6917"/>
                      </a:lnTo>
                      <a:lnTo>
                        <a:pt x="1554" y="6929"/>
                      </a:lnTo>
                      <a:lnTo>
                        <a:pt x="1607" y="6926"/>
                      </a:lnTo>
                      <a:lnTo>
                        <a:pt x="1660" y="6923"/>
                      </a:lnTo>
                      <a:lnTo>
                        <a:pt x="1713" y="6921"/>
                      </a:lnTo>
                      <a:lnTo>
                        <a:pt x="1766" y="6918"/>
                      </a:lnTo>
                      <a:lnTo>
                        <a:pt x="1820" y="6915"/>
                      </a:lnTo>
                      <a:lnTo>
                        <a:pt x="1873" y="6912"/>
                      </a:lnTo>
                      <a:lnTo>
                        <a:pt x="1925" y="6909"/>
                      </a:lnTo>
                      <a:lnTo>
                        <a:pt x="1979" y="6904"/>
                      </a:lnTo>
                      <a:lnTo>
                        <a:pt x="2032" y="6901"/>
                      </a:lnTo>
                      <a:lnTo>
                        <a:pt x="2086" y="6898"/>
                      </a:lnTo>
                      <a:lnTo>
                        <a:pt x="2139" y="6895"/>
                      </a:lnTo>
                      <a:lnTo>
                        <a:pt x="2193" y="6891"/>
                      </a:lnTo>
                      <a:lnTo>
                        <a:pt x="2246" y="6888"/>
                      </a:lnTo>
                      <a:lnTo>
                        <a:pt x="2301" y="6884"/>
                      </a:lnTo>
                      <a:lnTo>
                        <a:pt x="2354" y="6880"/>
                      </a:lnTo>
                      <a:lnTo>
                        <a:pt x="2408" y="6877"/>
                      </a:lnTo>
                      <a:lnTo>
                        <a:pt x="2423" y="6876"/>
                      </a:lnTo>
                      <a:lnTo>
                        <a:pt x="2438" y="6875"/>
                      </a:lnTo>
                      <a:lnTo>
                        <a:pt x="2451" y="6872"/>
                      </a:lnTo>
                      <a:lnTo>
                        <a:pt x="2465" y="6869"/>
                      </a:lnTo>
                      <a:lnTo>
                        <a:pt x="2479" y="6864"/>
                      </a:lnTo>
                      <a:lnTo>
                        <a:pt x="2492" y="6859"/>
                      </a:lnTo>
                      <a:lnTo>
                        <a:pt x="2505" y="6854"/>
                      </a:lnTo>
                      <a:lnTo>
                        <a:pt x="2519" y="6848"/>
                      </a:lnTo>
                      <a:lnTo>
                        <a:pt x="2531" y="6841"/>
                      </a:lnTo>
                      <a:lnTo>
                        <a:pt x="2543" y="6834"/>
                      </a:lnTo>
                      <a:lnTo>
                        <a:pt x="2556" y="6825"/>
                      </a:lnTo>
                      <a:lnTo>
                        <a:pt x="2567" y="6817"/>
                      </a:lnTo>
                      <a:lnTo>
                        <a:pt x="2591" y="6800"/>
                      </a:lnTo>
                      <a:lnTo>
                        <a:pt x="2613" y="6780"/>
                      </a:lnTo>
                      <a:lnTo>
                        <a:pt x="2658" y="6742"/>
                      </a:lnTo>
                      <a:lnTo>
                        <a:pt x="2699" y="6705"/>
                      </a:lnTo>
                      <a:lnTo>
                        <a:pt x="2719" y="6689"/>
                      </a:lnTo>
                      <a:lnTo>
                        <a:pt x="2740" y="6673"/>
                      </a:lnTo>
                      <a:lnTo>
                        <a:pt x="2749" y="6667"/>
                      </a:lnTo>
                      <a:lnTo>
                        <a:pt x="2759" y="6661"/>
                      </a:lnTo>
                      <a:lnTo>
                        <a:pt x="2770" y="6655"/>
                      </a:lnTo>
                      <a:lnTo>
                        <a:pt x="2779" y="6651"/>
                      </a:lnTo>
                      <a:lnTo>
                        <a:pt x="2805" y="6642"/>
                      </a:lnTo>
                      <a:lnTo>
                        <a:pt x="2829" y="6635"/>
                      </a:lnTo>
                      <a:lnTo>
                        <a:pt x="2855" y="6630"/>
                      </a:lnTo>
                      <a:lnTo>
                        <a:pt x="2881" y="6625"/>
                      </a:lnTo>
                      <a:lnTo>
                        <a:pt x="2907" y="6620"/>
                      </a:lnTo>
                      <a:lnTo>
                        <a:pt x="2933" y="6617"/>
                      </a:lnTo>
                      <a:lnTo>
                        <a:pt x="2960" y="6614"/>
                      </a:lnTo>
                      <a:lnTo>
                        <a:pt x="2987" y="6612"/>
                      </a:lnTo>
                      <a:lnTo>
                        <a:pt x="3040" y="6608"/>
                      </a:lnTo>
                      <a:lnTo>
                        <a:pt x="3095" y="6607"/>
                      </a:lnTo>
                      <a:lnTo>
                        <a:pt x="3149" y="6605"/>
                      </a:lnTo>
                      <a:lnTo>
                        <a:pt x="3204" y="6605"/>
                      </a:lnTo>
                      <a:lnTo>
                        <a:pt x="3258" y="6605"/>
                      </a:lnTo>
                      <a:lnTo>
                        <a:pt x="3313" y="6604"/>
                      </a:lnTo>
                      <a:lnTo>
                        <a:pt x="3367" y="6603"/>
                      </a:lnTo>
                      <a:lnTo>
                        <a:pt x="3421" y="6600"/>
                      </a:lnTo>
                      <a:lnTo>
                        <a:pt x="3447" y="6597"/>
                      </a:lnTo>
                      <a:lnTo>
                        <a:pt x="3474" y="6594"/>
                      </a:lnTo>
                      <a:lnTo>
                        <a:pt x="3501" y="6591"/>
                      </a:lnTo>
                      <a:lnTo>
                        <a:pt x="3526" y="6587"/>
                      </a:lnTo>
                      <a:lnTo>
                        <a:pt x="3552" y="6582"/>
                      </a:lnTo>
                      <a:lnTo>
                        <a:pt x="3578" y="6576"/>
                      </a:lnTo>
                      <a:lnTo>
                        <a:pt x="3604" y="6569"/>
                      </a:lnTo>
                      <a:lnTo>
                        <a:pt x="3628" y="6560"/>
                      </a:lnTo>
                      <a:lnTo>
                        <a:pt x="3648" y="6554"/>
                      </a:lnTo>
                      <a:lnTo>
                        <a:pt x="3666" y="6548"/>
                      </a:lnTo>
                      <a:lnTo>
                        <a:pt x="3685" y="6542"/>
                      </a:lnTo>
                      <a:lnTo>
                        <a:pt x="3703" y="6535"/>
                      </a:lnTo>
                      <a:lnTo>
                        <a:pt x="3739" y="6519"/>
                      </a:lnTo>
                      <a:lnTo>
                        <a:pt x="3773" y="6503"/>
                      </a:lnTo>
                      <a:lnTo>
                        <a:pt x="3807" y="6484"/>
                      </a:lnTo>
                      <a:lnTo>
                        <a:pt x="3839" y="6465"/>
                      </a:lnTo>
                      <a:lnTo>
                        <a:pt x="3871" y="6444"/>
                      </a:lnTo>
                      <a:lnTo>
                        <a:pt x="3902" y="6423"/>
                      </a:lnTo>
                      <a:lnTo>
                        <a:pt x="3933" y="6400"/>
                      </a:lnTo>
                      <a:lnTo>
                        <a:pt x="3962" y="6376"/>
                      </a:lnTo>
                      <a:lnTo>
                        <a:pt x="3991" y="6353"/>
                      </a:lnTo>
                      <a:lnTo>
                        <a:pt x="4021" y="6328"/>
                      </a:lnTo>
                      <a:lnTo>
                        <a:pt x="4080" y="6277"/>
                      </a:lnTo>
                      <a:lnTo>
                        <a:pt x="4140" y="6225"/>
                      </a:lnTo>
                      <a:lnTo>
                        <a:pt x="4137" y="6143"/>
                      </a:lnTo>
                      <a:lnTo>
                        <a:pt x="4136" y="6061"/>
                      </a:lnTo>
                      <a:lnTo>
                        <a:pt x="4136" y="5979"/>
                      </a:lnTo>
                      <a:lnTo>
                        <a:pt x="4137" y="5897"/>
                      </a:lnTo>
                      <a:lnTo>
                        <a:pt x="4139" y="5814"/>
                      </a:lnTo>
                      <a:lnTo>
                        <a:pt x="4142" y="5732"/>
                      </a:lnTo>
                      <a:lnTo>
                        <a:pt x="4145" y="5650"/>
                      </a:lnTo>
                      <a:lnTo>
                        <a:pt x="4150" y="5568"/>
                      </a:lnTo>
                      <a:lnTo>
                        <a:pt x="4159" y="5404"/>
                      </a:lnTo>
                      <a:lnTo>
                        <a:pt x="4168" y="5240"/>
                      </a:lnTo>
                      <a:lnTo>
                        <a:pt x="4173" y="5159"/>
                      </a:lnTo>
                      <a:lnTo>
                        <a:pt x="4176" y="5077"/>
                      </a:lnTo>
                      <a:lnTo>
                        <a:pt x="4180" y="4996"/>
                      </a:lnTo>
                      <a:lnTo>
                        <a:pt x="4182" y="4914"/>
                      </a:lnTo>
                      <a:lnTo>
                        <a:pt x="4185" y="4834"/>
                      </a:lnTo>
                      <a:lnTo>
                        <a:pt x="4186" y="4754"/>
                      </a:lnTo>
                      <a:lnTo>
                        <a:pt x="4185" y="4674"/>
                      </a:lnTo>
                      <a:lnTo>
                        <a:pt x="4183" y="4594"/>
                      </a:lnTo>
                      <a:lnTo>
                        <a:pt x="4179" y="4515"/>
                      </a:lnTo>
                      <a:lnTo>
                        <a:pt x="4175" y="4436"/>
                      </a:lnTo>
                      <a:lnTo>
                        <a:pt x="4168" y="4357"/>
                      </a:lnTo>
                      <a:lnTo>
                        <a:pt x="4160" y="4278"/>
                      </a:lnTo>
                      <a:lnTo>
                        <a:pt x="4149" y="4200"/>
                      </a:lnTo>
                      <a:lnTo>
                        <a:pt x="4135" y="4123"/>
                      </a:lnTo>
                      <a:lnTo>
                        <a:pt x="4120" y="4046"/>
                      </a:lnTo>
                      <a:lnTo>
                        <a:pt x="4101" y="3970"/>
                      </a:lnTo>
                      <a:lnTo>
                        <a:pt x="4081" y="3894"/>
                      </a:lnTo>
                      <a:lnTo>
                        <a:pt x="4057" y="3819"/>
                      </a:lnTo>
                      <a:lnTo>
                        <a:pt x="4029" y="3745"/>
                      </a:lnTo>
                      <a:lnTo>
                        <a:pt x="3999" y="3671"/>
                      </a:lnTo>
                      <a:lnTo>
                        <a:pt x="3980" y="3620"/>
                      </a:lnTo>
                      <a:lnTo>
                        <a:pt x="3959" y="3567"/>
                      </a:lnTo>
                      <a:lnTo>
                        <a:pt x="3939" y="3515"/>
                      </a:lnTo>
                      <a:lnTo>
                        <a:pt x="3916" y="3463"/>
                      </a:lnTo>
                      <a:lnTo>
                        <a:pt x="3894" y="3409"/>
                      </a:lnTo>
                      <a:lnTo>
                        <a:pt x="3869" y="3357"/>
                      </a:lnTo>
                      <a:lnTo>
                        <a:pt x="3855" y="3331"/>
                      </a:lnTo>
                      <a:lnTo>
                        <a:pt x="3842" y="3304"/>
                      </a:lnTo>
                      <a:lnTo>
                        <a:pt x="3829" y="3279"/>
                      </a:lnTo>
                      <a:lnTo>
                        <a:pt x="3813" y="3253"/>
                      </a:lnTo>
                      <a:lnTo>
                        <a:pt x="3799" y="3228"/>
                      </a:lnTo>
                      <a:lnTo>
                        <a:pt x="3782" y="3204"/>
                      </a:lnTo>
                      <a:lnTo>
                        <a:pt x="3766" y="3179"/>
                      </a:lnTo>
                      <a:lnTo>
                        <a:pt x="3749" y="3154"/>
                      </a:lnTo>
                      <a:lnTo>
                        <a:pt x="3731" y="3131"/>
                      </a:lnTo>
                      <a:lnTo>
                        <a:pt x="3712" y="3107"/>
                      </a:lnTo>
                      <a:lnTo>
                        <a:pt x="3692" y="3085"/>
                      </a:lnTo>
                      <a:lnTo>
                        <a:pt x="3671" y="3062"/>
                      </a:lnTo>
                      <a:lnTo>
                        <a:pt x="3650" y="3039"/>
                      </a:lnTo>
                      <a:lnTo>
                        <a:pt x="3627" y="3018"/>
                      </a:lnTo>
                      <a:lnTo>
                        <a:pt x="3604" y="2997"/>
                      </a:lnTo>
                      <a:lnTo>
                        <a:pt x="3579" y="2978"/>
                      </a:lnTo>
                      <a:lnTo>
                        <a:pt x="3553" y="2958"/>
                      </a:lnTo>
                      <a:lnTo>
                        <a:pt x="3526" y="2939"/>
                      </a:lnTo>
                      <a:lnTo>
                        <a:pt x="3499" y="2921"/>
                      </a:lnTo>
                      <a:lnTo>
                        <a:pt x="3469" y="2904"/>
                      </a:lnTo>
                      <a:lnTo>
                        <a:pt x="3459" y="2903"/>
                      </a:lnTo>
                      <a:lnTo>
                        <a:pt x="3447" y="2902"/>
                      </a:lnTo>
                      <a:lnTo>
                        <a:pt x="3434" y="2900"/>
                      </a:lnTo>
                      <a:lnTo>
                        <a:pt x="3421" y="2897"/>
                      </a:lnTo>
                      <a:lnTo>
                        <a:pt x="3393" y="2889"/>
                      </a:lnTo>
                      <a:lnTo>
                        <a:pt x="3363" y="2881"/>
                      </a:lnTo>
                      <a:lnTo>
                        <a:pt x="3333" y="2873"/>
                      </a:lnTo>
                      <a:lnTo>
                        <a:pt x="3305" y="2866"/>
                      </a:lnTo>
                      <a:lnTo>
                        <a:pt x="3292" y="2863"/>
                      </a:lnTo>
                      <a:lnTo>
                        <a:pt x="3279" y="2861"/>
                      </a:lnTo>
                      <a:lnTo>
                        <a:pt x="3267" y="2859"/>
                      </a:lnTo>
                      <a:lnTo>
                        <a:pt x="3257" y="2859"/>
                      </a:lnTo>
                      <a:lnTo>
                        <a:pt x="3226" y="2816"/>
                      </a:lnTo>
                      <a:lnTo>
                        <a:pt x="3194" y="2775"/>
                      </a:lnTo>
                      <a:lnTo>
                        <a:pt x="3162" y="2735"/>
                      </a:lnTo>
                      <a:lnTo>
                        <a:pt x="3129" y="2696"/>
                      </a:lnTo>
                      <a:lnTo>
                        <a:pt x="3094" y="2657"/>
                      </a:lnTo>
                      <a:lnTo>
                        <a:pt x="3059" y="2619"/>
                      </a:lnTo>
                      <a:lnTo>
                        <a:pt x="3022" y="2580"/>
                      </a:lnTo>
                      <a:lnTo>
                        <a:pt x="2985" y="2542"/>
                      </a:lnTo>
                      <a:lnTo>
                        <a:pt x="2909" y="2466"/>
                      </a:lnTo>
                      <a:lnTo>
                        <a:pt x="2831" y="2389"/>
                      </a:lnTo>
                      <a:lnTo>
                        <a:pt x="2752" y="2309"/>
                      </a:lnTo>
                      <a:lnTo>
                        <a:pt x="2673" y="2227"/>
                      </a:lnTo>
                      <a:lnTo>
                        <a:pt x="2669" y="2217"/>
                      </a:lnTo>
                      <a:lnTo>
                        <a:pt x="2665" y="2209"/>
                      </a:lnTo>
                      <a:lnTo>
                        <a:pt x="2661" y="2200"/>
                      </a:lnTo>
                      <a:lnTo>
                        <a:pt x="2658" y="2191"/>
                      </a:lnTo>
                      <a:lnTo>
                        <a:pt x="2653" y="2171"/>
                      </a:lnTo>
                      <a:lnTo>
                        <a:pt x="2650" y="2152"/>
                      </a:lnTo>
                      <a:lnTo>
                        <a:pt x="2649" y="2131"/>
                      </a:lnTo>
                      <a:lnTo>
                        <a:pt x="2650" y="2111"/>
                      </a:lnTo>
                      <a:lnTo>
                        <a:pt x="2651" y="2089"/>
                      </a:lnTo>
                      <a:lnTo>
                        <a:pt x="2653" y="2068"/>
                      </a:lnTo>
                      <a:lnTo>
                        <a:pt x="2660" y="2026"/>
                      </a:lnTo>
                      <a:lnTo>
                        <a:pt x="2666" y="1985"/>
                      </a:lnTo>
                      <a:lnTo>
                        <a:pt x="2669" y="1966"/>
                      </a:lnTo>
                      <a:lnTo>
                        <a:pt x="2671" y="1946"/>
                      </a:lnTo>
                      <a:lnTo>
                        <a:pt x="2673" y="1928"/>
                      </a:lnTo>
                      <a:lnTo>
                        <a:pt x="2673" y="1910"/>
                      </a:lnTo>
                      <a:lnTo>
                        <a:pt x="2653" y="1893"/>
                      </a:lnTo>
                      <a:lnTo>
                        <a:pt x="2634" y="1875"/>
                      </a:lnTo>
                      <a:lnTo>
                        <a:pt x="2625" y="1866"/>
                      </a:lnTo>
                      <a:lnTo>
                        <a:pt x="2616" y="1857"/>
                      </a:lnTo>
                      <a:lnTo>
                        <a:pt x="2608" y="1848"/>
                      </a:lnTo>
                      <a:lnTo>
                        <a:pt x="2600" y="1837"/>
                      </a:lnTo>
                      <a:lnTo>
                        <a:pt x="2593" y="1826"/>
                      </a:lnTo>
                      <a:lnTo>
                        <a:pt x="2587" y="1815"/>
                      </a:lnTo>
                      <a:lnTo>
                        <a:pt x="2581" y="1802"/>
                      </a:lnTo>
                      <a:lnTo>
                        <a:pt x="2576" y="1790"/>
                      </a:lnTo>
                      <a:lnTo>
                        <a:pt x="2572" y="1776"/>
                      </a:lnTo>
                      <a:lnTo>
                        <a:pt x="2569" y="1761"/>
                      </a:lnTo>
                      <a:lnTo>
                        <a:pt x="2568" y="1746"/>
                      </a:lnTo>
                      <a:lnTo>
                        <a:pt x="2567" y="1729"/>
                      </a:lnTo>
                      <a:lnTo>
                        <a:pt x="2592" y="1739"/>
                      </a:lnTo>
                      <a:lnTo>
                        <a:pt x="2616" y="1748"/>
                      </a:lnTo>
                      <a:lnTo>
                        <a:pt x="2640" y="1757"/>
                      </a:lnTo>
                      <a:lnTo>
                        <a:pt x="2664" y="1767"/>
                      </a:lnTo>
                      <a:lnTo>
                        <a:pt x="2711" y="1789"/>
                      </a:lnTo>
                      <a:lnTo>
                        <a:pt x="2756" y="1813"/>
                      </a:lnTo>
                      <a:lnTo>
                        <a:pt x="2800" y="1838"/>
                      </a:lnTo>
                      <a:lnTo>
                        <a:pt x="2843" y="1865"/>
                      </a:lnTo>
                      <a:lnTo>
                        <a:pt x="2885" y="1893"/>
                      </a:lnTo>
                      <a:lnTo>
                        <a:pt x="2925" y="1922"/>
                      </a:lnTo>
                      <a:lnTo>
                        <a:pt x="2964" y="1951"/>
                      </a:lnTo>
                      <a:lnTo>
                        <a:pt x="3002" y="1983"/>
                      </a:lnTo>
                      <a:lnTo>
                        <a:pt x="3039" y="2015"/>
                      </a:lnTo>
                      <a:lnTo>
                        <a:pt x="3074" y="2047"/>
                      </a:lnTo>
                      <a:lnTo>
                        <a:pt x="3109" y="2080"/>
                      </a:lnTo>
                      <a:lnTo>
                        <a:pt x="3142" y="2114"/>
                      </a:lnTo>
                      <a:lnTo>
                        <a:pt x="3174" y="2148"/>
                      </a:lnTo>
                      <a:lnTo>
                        <a:pt x="3204" y="2182"/>
                      </a:lnTo>
                      <a:lnTo>
                        <a:pt x="3229" y="2214"/>
                      </a:lnTo>
                      <a:lnTo>
                        <a:pt x="3255" y="2246"/>
                      </a:lnTo>
                      <a:lnTo>
                        <a:pt x="3282" y="2277"/>
                      </a:lnTo>
                      <a:lnTo>
                        <a:pt x="3309" y="2307"/>
                      </a:lnTo>
                      <a:lnTo>
                        <a:pt x="3338" y="2336"/>
                      </a:lnTo>
                      <a:lnTo>
                        <a:pt x="3367" y="2363"/>
                      </a:lnTo>
                      <a:lnTo>
                        <a:pt x="3396" y="2391"/>
                      </a:lnTo>
                      <a:lnTo>
                        <a:pt x="3426" y="2417"/>
                      </a:lnTo>
                      <a:lnTo>
                        <a:pt x="3455" y="2442"/>
                      </a:lnTo>
                      <a:lnTo>
                        <a:pt x="3486" y="2467"/>
                      </a:lnTo>
                      <a:lnTo>
                        <a:pt x="3516" y="2492"/>
                      </a:lnTo>
                      <a:lnTo>
                        <a:pt x="3547" y="2516"/>
                      </a:lnTo>
                      <a:lnTo>
                        <a:pt x="3608" y="2564"/>
                      </a:lnTo>
                      <a:lnTo>
                        <a:pt x="3668" y="2610"/>
                      </a:lnTo>
                      <a:lnTo>
                        <a:pt x="3727" y="2657"/>
                      </a:lnTo>
                      <a:lnTo>
                        <a:pt x="3784" y="2704"/>
                      </a:lnTo>
                      <a:lnTo>
                        <a:pt x="3811" y="2728"/>
                      </a:lnTo>
                      <a:lnTo>
                        <a:pt x="3839" y="2753"/>
                      </a:lnTo>
                      <a:lnTo>
                        <a:pt x="3865" y="2777"/>
                      </a:lnTo>
                      <a:lnTo>
                        <a:pt x="3890" y="2803"/>
                      </a:lnTo>
                      <a:lnTo>
                        <a:pt x="3914" y="2830"/>
                      </a:lnTo>
                      <a:lnTo>
                        <a:pt x="3938" y="2857"/>
                      </a:lnTo>
                      <a:lnTo>
                        <a:pt x="3960" y="2884"/>
                      </a:lnTo>
                      <a:lnTo>
                        <a:pt x="3981" y="2913"/>
                      </a:lnTo>
                      <a:lnTo>
                        <a:pt x="4001" y="2943"/>
                      </a:lnTo>
                      <a:lnTo>
                        <a:pt x="4020" y="2974"/>
                      </a:lnTo>
                      <a:lnTo>
                        <a:pt x="4036" y="3005"/>
                      </a:lnTo>
                      <a:lnTo>
                        <a:pt x="4053" y="3039"/>
                      </a:lnTo>
                      <a:lnTo>
                        <a:pt x="4053" y="3108"/>
                      </a:lnTo>
                      <a:lnTo>
                        <a:pt x="4054" y="3179"/>
                      </a:lnTo>
                      <a:lnTo>
                        <a:pt x="4056" y="3215"/>
                      </a:lnTo>
                      <a:lnTo>
                        <a:pt x="4058" y="3249"/>
                      </a:lnTo>
                      <a:lnTo>
                        <a:pt x="4061" y="3283"/>
                      </a:lnTo>
                      <a:lnTo>
                        <a:pt x="4066" y="3316"/>
                      </a:lnTo>
                      <a:lnTo>
                        <a:pt x="4071" y="3347"/>
                      </a:lnTo>
                      <a:lnTo>
                        <a:pt x="4079" y="3375"/>
                      </a:lnTo>
                      <a:lnTo>
                        <a:pt x="4083" y="3389"/>
                      </a:lnTo>
                      <a:lnTo>
                        <a:pt x="4087" y="3402"/>
                      </a:lnTo>
                      <a:lnTo>
                        <a:pt x="4092" y="3414"/>
                      </a:lnTo>
                      <a:lnTo>
                        <a:pt x="4097" y="3427"/>
                      </a:lnTo>
                      <a:lnTo>
                        <a:pt x="4103" y="3437"/>
                      </a:lnTo>
                      <a:lnTo>
                        <a:pt x="4109" y="3447"/>
                      </a:lnTo>
                      <a:lnTo>
                        <a:pt x="4116" y="3457"/>
                      </a:lnTo>
                      <a:lnTo>
                        <a:pt x="4124" y="3466"/>
                      </a:lnTo>
                      <a:lnTo>
                        <a:pt x="4131" y="3473"/>
                      </a:lnTo>
                      <a:lnTo>
                        <a:pt x="4139" y="3480"/>
                      </a:lnTo>
                      <a:lnTo>
                        <a:pt x="4149" y="3485"/>
                      </a:lnTo>
                      <a:lnTo>
                        <a:pt x="4159" y="3490"/>
                      </a:lnTo>
                      <a:lnTo>
                        <a:pt x="4188" y="3508"/>
                      </a:lnTo>
                      <a:lnTo>
                        <a:pt x="4214" y="3527"/>
                      </a:lnTo>
                      <a:lnTo>
                        <a:pt x="4240" y="3548"/>
                      </a:lnTo>
                      <a:lnTo>
                        <a:pt x="4264" y="3570"/>
                      </a:lnTo>
                      <a:lnTo>
                        <a:pt x="4286" y="3593"/>
                      </a:lnTo>
                      <a:lnTo>
                        <a:pt x="4308" y="3618"/>
                      </a:lnTo>
                      <a:lnTo>
                        <a:pt x="4327" y="3642"/>
                      </a:lnTo>
                      <a:lnTo>
                        <a:pt x="4346" y="3669"/>
                      </a:lnTo>
                      <a:lnTo>
                        <a:pt x="4363" y="3696"/>
                      </a:lnTo>
                      <a:lnTo>
                        <a:pt x="4380" y="3724"/>
                      </a:lnTo>
                      <a:lnTo>
                        <a:pt x="4395" y="3752"/>
                      </a:lnTo>
                      <a:lnTo>
                        <a:pt x="4411" y="3782"/>
                      </a:lnTo>
                      <a:lnTo>
                        <a:pt x="4424" y="3811"/>
                      </a:lnTo>
                      <a:lnTo>
                        <a:pt x="4437" y="3842"/>
                      </a:lnTo>
                      <a:lnTo>
                        <a:pt x="4451" y="3872"/>
                      </a:lnTo>
                      <a:lnTo>
                        <a:pt x="4463" y="3902"/>
                      </a:lnTo>
                      <a:lnTo>
                        <a:pt x="4488" y="3964"/>
                      </a:lnTo>
                      <a:lnTo>
                        <a:pt x="4512" y="4026"/>
                      </a:lnTo>
                      <a:lnTo>
                        <a:pt x="4536" y="4085"/>
                      </a:lnTo>
                      <a:lnTo>
                        <a:pt x="4562" y="4145"/>
                      </a:lnTo>
                      <a:lnTo>
                        <a:pt x="4574" y="4173"/>
                      </a:lnTo>
                      <a:lnTo>
                        <a:pt x="4589" y="4200"/>
                      </a:lnTo>
                      <a:lnTo>
                        <a:pt x="4603" y="4228"/>
                      </a:lnTo>
                      <a:lnTo>
                        <a:pt x="4618" y="4254"/>
                      </a:lnTo>
                      <a:lnTo>
                        <a:pt x="4635" y="4279"/>
                      </a:lnTo>
                      <a:lnTo>
                        <a:pt x="4651" y="4303"/>
                      </a:lnTo>
                      <a:lnTo>
                        <a:pt x="4670" y="4327"/>
                      </a:lnTo>
                      <a:lnTo>
                        <a:pt x="4689" y="4348"/>
                      </a:lnTo>
                      <a:lnTo>
                        <a:pt x="4704" y="4364"/>
                      </a:lnTo>
                      <a:lnTo>
                        <a:pt x="4716" y="4376"/>
                      </a:lnTo>
                      <a:lnTo>
                        <a:pt x="4728" y="4385"/>
                      </a:lnTo>
                      <a:lnTo>
                        <a:pt x="4740" y="4392"/>
                      </a:lnTo>
                      <a:lnTo>
                        <a:pt x="4750" y="4397"/>
                      </a:lnTo>
                      <a:lnTo>
                        <a:pt x="4759" y="4398"/>
                      </a:lnTo>
                      <a:lnTo>
                        <a:pt x="4768" y="4397"/>
                      </a:lnTo>
                      <a:lnTo>
                        <a:pt x="4776" y="4395"/>
                      </a:lnTo>
                      <a:lnTo>
                        <a:pt x="4783" y="4389"/>
                      </a:lnTo>
                      <a:lnTo>
                        <a:pt x="4789" y="4382"/>
                      </a:lnTo>
                      <a:lnTo>
                        <a:pt x="4795" y="4374"/>
                      </a:lnTo>
                      <a:lnTo>
                        <a:pt x="4801" y="4364"/>
                      </a:lnTo>
                      <a:lnTo>
                        <a:pt x="4807" y="4351"/>
                      </a:lnTo>
                      <a:lnTo>
                        <a:pt x="4812" y="4338"/>
                      </a:lnTo>
                      <a:lnTo>
                        <a:pt x="4817" y="4325"/>
                      </a:lnTo>
                      <a:lnTo>
                        <a:pt x="4822" y="4308"/>
                      </a:lnTo>
                      <a:lnTo>
                        <a:pt x="4831" y="4275"/>
                      </a:lnTo>
                      <a:lnTo>
                        <a:pt x="4843" y="4239"/>
                      </a:lnTo>
                      <a:lnTo>
                        <a:pt x="4854" y="4202"/>
                      </a:lnTo>
                      <a:lnTo>
                        <a:pt x="4868" y="4164"/>
                      </a:lnTo>
                      <a:lnTo>
                        <a:pt x="4876" y="4146"/>
                      </a:lnTo>
                      <a:lnTo>
                        <a:pt x="4885" y="4127"/>
                      </a:lnTo>
                      <a:lnTo>
                        <a:pt x="4894" y="4109"/>
                      </a:lnTo>
                      <a:lnTo>
                        <a:pt x="4904" y="4092"/>
                      </a:lnTo>
                      <a:lnTo>
                        <a:pt x="4915" y="4076"/>
                      </a:lnTo>
                      <a:lnTo>
                        <a:pt x="4927" y="4060"/>
                      </a:lnTo>
                      <a:lnTo>
                        <a:pt x="4940" y="4045"/>
                      </a:lnTo>
                      <a:lnTo>
                        <a:pt x="4955" y="4032"/>
                      </a:lnTo>
                      <a:lnTo>
                        <a:pt x="4974" y="4032"/>
                      </a:lnTo>
                      <a:lnTo>
                        <a:pt x="4994" y="4032"/>
                      </a:lnTo>
                      <a:lnTo>
                        <a:pt x="5014" y="4032"/>
                      </a:lnTo>
                      <a:lnTo>
                        <a:pt x="5034" y="4032"/>
                      </a:lnTo>
                      <a:lnTo>
                        <a:pt x="5053" y="4032"/>
                      </a:lnTo>
                      <a:lnTo>
                        <a:pt x="5074" y="4032"/>
                      </a:lnTo>
                      <a:lnTo>
                        <a:pt x="5093" y="4032"/>
                      </a:lnTo>
                      <a:lnTo>
                        <a:pt x="5114" y="4032"/>
                      </a:lnTo>
                      <a:lnTo>
                        <a:pt x="5110" y="4058"/>
                      </a:lnTo>
                      <a:lnTo>
                        <a:pt x="5107" y="4082"/>
                      </a:lnTo>
                      <a:lnTo>
                        <a:pt x="5107" y="4107"/>
                      </a:lnTo>
                      <a:lnTo>
                        <a:pt x="5107" y="4132"/>
                      </a:lnTo>
                      <a:lnTo>
                        <a:pt x="5110" y="4156"/>
                      </a:lnTo>
                      <a:lnTo>
                        <a:pt x="5113" y="4181"/>
                      </a:lnTo>
                      <a:lnTo>
                        <a:pt x="5118" y="4204"/>
                      </a:lnTo>
                      <a:lnTo>
                        <a:pt x="5123" y="4228"/>
                      </a:lnTo>
                      <a:lnTo>
                        <a:pt x="5131" y="4252"/>
                      </a:lnTo>
                      <a:lnTo>
                        <a:pt x="5138" y="4275"/>
                      </a:lnTo>
                      <a:lnTo>
                        <a:pt x="5146" y="4299"/>
                      </a:lnTo>
                      <a:lnTo>
                        <a:pt x="5154" y="4323"/>
                      </a:lnTo>
                      <a:lnTo>
                        <a:pt x="5174" y="4370"/>
                      </a:lnTo>
                      <a:lnTo>
                        <a:pt x="5193" y="4416"/>
                      </a:lnTo>
                      <a:lnTo>
                        <a:pt x="5213" y="4462"/>
                      </a:lnTo>
                      <a:lnTo>
                        <a:pt x="5231" y="4510"/>
                      </a:lnTo>
                      <a:lnTo>
                        <a:pt x="5241" y="4533"/>
                      </a:lnTo>
                      <a:lnTo>
                        <a:pt x="5249" y="4556"/>
                      </a:lnTo>
                      <a:lnTo>
                        <a:pt x="5256" y="4579"/>
                      </a:lnTo>
                      <a:lnTo>
                        <a:pt x="5263" y="4604"/>
                      </a:lnTo>
                      <a:lnTo>
                        <a:pt x="5268" y="4628"/>
                      </a:lnTo>
                      <a:lnTo>
                        <a:pt x="5273" y="4651"/>
                      </a:lnTo>
                      <a:lnTo>
                        <a:pt x="5277" y="4676"/>
                      </a:lnTo>
                      <a:lnTo>
                        <a:pt x="5279" y="4700"/>
                      </a:lnTo>
                      <a:lnTo>
                        <a:pt x="5280" y="4724"/>
                      </a:lnTo>
                      <a:lnTo>
                        <a:pt x="5279" y="4749"/>
                      </a:lnTo>
                      <a:lnTo>
                        <a:pt x="5277" y="4775"/>
                      </a:lnTo>
                      <a:lnTo>
                        <a:pt x="5272" y="4799"/>
                      </a:lnTo>
                      <a:lnTo>
                        <a:pt x="5262" y="4825"/>
                      </a:lnTo>
                      <a:lnTo>
                        <a:pt x="5251" y="4849"/>
                      </a:lnTo>
                      <a:lnTo>
                        <a:pt x="5237" y="4872"/>
                      </a:lnTo>
                      <a:lnTo>
                        <a:pt x="5224" y="4894"/>
                      </a:lnTo>
                      <a:lnTo>
                        <a:pt x="5209" y="4916"/>
                      </a:lnTo>
                      <a:lnTo>
                        <a:pt x="5193" y="4938"/>
                      </a:lnTo>
                      <a:lnTo>
                        <a:pt x="5177" y="4960"/>
                      </a:lnTo>
                      <a:lnTo>
                        <a:pt x="5160" y="4980"/>
                      </a:lnTo>
                      <a:lnTo>
                        <a:pt x="5124" y="5023"/>
                      </a:lnTo>
                      <a:lnTo>
                        <a:pt x="5086" y="5066"/>
                      </a:lnTo>
                      <a:lnTo>
                        <a:pt x="5047" y="5112"/>
                      </a:lnTo>
                      <a:lnTo>
                        <a:pt x="5007" y="5161"/>
                      </a:lnTo>
                      <a:lnTo>
                        <a:pt x="5003" y="5169"/>
                      </a:lnTo>
                      <a:lnTo>
                        <a:pt x="4999" y="5177"/>
                      </a:lnTo>
                      <a:lnTo>
                        <a:pt x="4995" y="5187"/>
                      </a:lnTo>
                      <a:lnTo>
                        <a:pt x="4993" y="5195"/>
                      </a:lnTo>
                      <a:lnTo>
                        <a:pt x="4988" y="5211"/>
                      </a:lnTo>
                      <a:lnTo>
                        <a:pt x="4986" y="5229"/>
                      </a:lnTo>
                      <a:lnTo>
                        <a:pt x="4983" y="5245"/>
                      </a:lnTo>
                      <a:lnTo>
                        <a:pt x="4985" y="5263"/>
                      </a:lnTo>
                      <a:lnTo>
                        <a:pt x="4986" y="5279"/>
                      </a:lnTo>
                      <a:lnTo>
                        <a:pt x="4988" y="5297"/>
                      </a:lnTo>
                      <a:lnTo>
                        <a:pt x="4994" y="5330"/>
                      </a:lnTo>
                      <a:lnTo>
                        <a:pt x="5000" y="5364"/>
                      </a:lnTo>
                      <a:lnTo>
                        <a:pt x="5003" y="5381"/>
                      </a:lnTo>
                      <a:lnTo>
                        <a:pt x="5005" y="5398"/>
                      </a:lnTo>
                      <a:lnTo>
                        <a:pt x="5007" y="5415"/>
                      </a:lnTo>
                      <a:lnTo>
                        <a:pt x="5007" y="5431"/>
                      </a:lnTo>
                      <a:lnTo>
                        <a:pt x="5007" y="5436"/>
                      </a:lnTo>
                      <a:lnTo>
                        <a:pt x="5006" y="5440"/>
                      </a:lnTo>
                      <a:lnTo>
                        <a:pt x="5005" y="5445"/>
                      </a:lnTo>
                      <a:lnTo>
                        <a:pt x="5003" y="5449"/>
                      </a:lnTo>
                      <a:lnTo>
                        <a:pt x="4998" y="5457"/>
                      </a:lnTo>
                      <a:lnTo>
                        <a:pt x="4991" y="5466"/>
                      </a:lnTo>
                      <a:lnTo>
                        <a:pt x="4974" y="5483"/>
                      </a:lnTo>
                      <a:lnTo>
                        <a:pt x="4955" y="5499"/>
                      </a:lnTo>
                      <a:lnTo>
                        <a:pt x="4935" y="5516"/>
                      </a:lnTo>
                      <a:lnTo>
                        <a:pt x="4918" y="5533"/>
                      </a:lnTo>
                      <a:lnTo>
                        <a:pt x="4911" y="5542"/>
                      </a:lnTo>
                      <a:lnTo>
                        <a:pt x="4906" y="5550"/>
                      </a:lnTo>
                      <a:lnTo>
                        <a:pt x="4904" y="5554"/>
                      </a:lnTo>
                      <a:lnTo>
                        <a:pt x="4902" y="5559"/>
                      </a:lnTo>
                      <a:lnTo>
                        <a:pt x="4901" y="5563"/>
                      </a:lnTo>
                      <a:lnTo>
                        <a:pt x="4901" y="5567"/>
                      </a:lnTo>
                      <a:lnTo>
                        <a:pt x="4978" y="5555"/>
                      </a:lnTo>
                      <a:lnTo>
                        <a:pt x="5056" y="5544"/>
                      </a:lnTo>
                      <a:lnTo>
                        <a:pt x="5137" y="5533"/>
                      </a:lnTo>
                      <a:lnTo>
                        <a:pt x="5217" y="5523"/>
                      </a:lnTo>
                      <a:lnTo>
                        <a:pt x="5299" y="5513"/>
                      </a:lnTo>
                      <a:lnTo>
                        <a:pt x="5381" y="5505"/>
                      </a:lnTo>
                      <a:lnTo>
                        <a:pt x="5464" y="5499"/>
                      </a:lnTo>
                      <a:lnTo>
                        <a:pt x="5547" y="5494"/>
                      </a:lnTo>
                      <a:lnTo>
                        <a:pt x="5545" y="5420"/>
                      </a:lnTo>
                      <a:lnTo>
                        <a:pt x="5543" y="5347"/>
                      </a:lnTo>
                      <a:lnTo>
                        <a:pt x="5540" y="5273"/>
                      </a:lnTo>
                      <a:lnTo>
                        <a:pt x="5539" y="5200"/>
                      </a:lnTo>
                      <a:lnTo>
                        <a:pt x="5538" y="5127"/>
                      </a:lnTo>
                      <a:lnTo>
                        <a:pt x="5539" y="5054"/>
                      </a:lnTo>
                      <a:lnTo>
                        <a:pt x="5540" y="5018"/>
                      </a:lnTo>
                      <a:lnTo>
                        <a:pt x="5541" y="4981"/>
                      </a:lnTo>
                      <a:lnTo>
                        <a:pt x="5543" y="4945"/>
                      </a:lnTo>
                      <a:lnTo>
                        <a:pt x="5545" y="4909"/>
                      </a:lnTo>
                      <a:lnTo>
                        <a:pt x="5548" y="4873"/>
                      </a:lnTo>
                      <a:lnTo>
                        <a:pt x="5552" y="4838"/>
                      </a:lnTo>
                      <a:lnTo>
                        <a:pt x="5556" y="4802"/>
                      </a:lnTo>
                      <a:lnTo>
                        <a:pt x="5561" y="4766"/>
                      </a:lnTo>
                      <a:lnTo>
                        <a:pt x="5568" y="4732"/>
                      </a:lnTo>
                      <a:lnTo>
                        <a:pt x="5574" y="4696"/>
                      </a:lnTo>
                      <a:lnTo>
                        <a:pt x="5582" y="4661"/>
                      </a:lnTo>
                      <a:lnTo>
                        <a:pt x="5590" y="4626"/>
                      </a:lnTo>
                      <a:lnTo>
                        <a:pt x="5599" y="4590"/>
                      </a:lnTo>
                      <a:lnTo>
                        <a:pt x="5610" y="4555"/>
                      </a:lnTo>
                      <a:lnTo>
                        <a:pt x="5622" y="4521"/>
                      </a:lnTo>
                      <a:lnTo>
                        <a:pt x="5634" y="4486"/>
                      </a:lnTo>
                      <a:lnTo>
                        <a:pt x="5648" y="4451"/>
                      </a:lnTo>
                      <a:lnTo>
                        <a:pt x="5663" y="4417"/>
                      </a:lnTo>
                      <a:lnTo>
                        <a:pt x="5680" y="4382"/>
                      </a:lnTo>
                      <a:lnTo>
                        <a:pt x="5697" y="4348"/>
                      </a:lnTo>
                      <a:lnTo>
                        <a:pt x="5693" y="4374"/>
                      </a:lnTo>
                      <a:lnTo>
                        <a:pt x="5690" y="4399"/>
                      </a:lnTo>
                      <a:lnTo>
                        <a:pt x="5688" y="4423"/>
                      </a:lnTo>
                      <a:lnTo>
                        <a:pt x="5687" y="4448"/>
                      </a:lnTo>
                      <a:lnTo>
                        <a:pt x="5687" y="4473"/>
                      </a:lnTo>
                      <a:lnTo>
                        <a:pt x="5688" y="4496"/>
                      </a:lnTo>
                      <a:lnTo>
                        <a:pt x="5690" y="4521"/>
                      </a:lnTo>
                      <a:lnTo>
                        <a:pt x="5693" y="4545"/>
                      </a:lnTo>
                      <a:lnTo>
                        <a:pt x="5697" y="4568"/>
                      </a:lnTo>
                      <a:lnTo>
                        <a:pt x="5701" y="4592"/>
                      </a:lnTo>
                      <a:lnTo>
                        <a:pt x="5706" y="4615"/>
                      </a:lnTo>
                      <a:lnTo>
                        <a:pt x="5713" y="4639"/>
                      </a:lnTo>
                      <a:lnTo>
                        <a:pt x="5720" y="4662"/>
                      </a:lnTo>
                      <a:lnTo>
                        <a:pt x="5727" y="4685"/>
                      </a:lnTo>
                      <a:lnTo>
                        <a:pt x="5735" y="4709"/>
                      </a:lnTo>
                      <a:lnTo>
                        <a:pt x="5743" y="4732"/>
                      </a:lnTo>
                      <a:lnTo>
                        <a:pt x="5762" y="4779"/>
                      </a:lnTo>
                      <a:lnTo>
                        <a:pt x="5781" y="4825"/>
                      </a:lnTo>
                      <a:lnTo>
                        <a:pt x="5802" y="4872"/>
                      </a:lnTo>
                      <a:lnTo>
                        <a:pt x="5824" y="4920"/>
                      </a:lnTo>
                      <a:lnTo>
                        <a:pt x="5846" y="4968"/>
                      </a:lnTo>
                      <a:lnTo>
                        <a:pt x="5868" y="5016"/>
                      </a:lnTo>
                      <a:lnTo>
                        <a:pt x="5888" y="5065"/>
                      </a:lnTo>
                      <a:lnTo>
                        <a:pt x="5909" y="5116"/>
                      </a:lnTo>
                      <a:lnTo>
                        <a:pt x="5932" y="5116"/>
                      </a:lnTo>
                      <a:lnTo>
                        <a:pt x="5957" y="5116"/>
                      </a:lnTo>
                      <a:lnTo>
                        <a:pt x="5986" y="5116"/>
                      </a:lnTo>
                      <a:lnTo>
                        <a:pt x="6016" y="5116"/>
                      </a:lnTo>
                      <a:lnTo>
                        <a:pt x="6045" y="5116"/>
                      </a:lnTo>
                      <a:lnTo>
                        <a:pt x="6073" y="5116"/>
                      </a:lnTo>
                      <a:lnTo>
                        <a:pt x="6099" y="5116"/>
                      </a:lnTo>
                      <a:lnTo>
                        <a:pt x="6122" y="5116"/>
                      </a:lnTo>
                      <a:lnTo>
                        <a:pt x="6172" y="5157"/>
                      </a:lnTo>
                      <a:lnTo>
                        <a:pt x="6224" y="5197"/>
                      </a:lnTo>
                      <a:lnTo>
                        <a:pt x="6275" y="5235"/>
                      </a:lnTo>
                      <a:lnTo>
                        <a:pt x="6327" y="5272"/>
                      </a:lnTo>
                      <a:lnTo>
                        <a:pt x="6381" y="5308"/>
                      </a:lnTo>
                      <a:lnTo>
                        <a:pt x="6434" y="5344"/>
                      </a:lnTo>
                      <a:lnTo>
                        <a:pt x="6487" y="5379"/>
                      </a:lnTo>
                      <a:lnTo>
                        <a:pt x="6539" y="5415"/>
                      </a:lnTo>
                      <a:lnTo>
                        <a:pt x="6591" y="5451"/>
                      </a:lnTo>
                      <a:lnTo>
                        <a:pt x="6642" y="5489"/>
                      </a:lnTo>
                      <a:lnTo>
                        <a:pt x="6692" y="5527"/>
                      </a:lnTo>
                      <a:lnTo>
                        <a:pt x="6741" y="5567"/>
                      </a:lnTo>
                      <a:lnTo>
                        <a:pt x="6764" y="5587"/>
                      </a:lnTo>
                      <a:lnTo>
                        <a:pt x="6788" y="5608"/>
                      </a:lnTo>
                      <a:lnTo>
                        <a:pt x="6811" y="5629"/>
                      </a:lnTo>
                      <a:lnTo>
                        <a:pt x="6833" y="5652"/>
                      </a:lnTo>
                      <a:lnTo>
                        <a:pt x="6855" y="5675"/>
                      </a:lnTo>
                      <a:lnTo>
                        <a:pt x="6876" y="5698"/>
                      </a:lnTo>
                      <a:lnTo>
                        <a:pt x="6897" y="5723"/>
                      </a:lnTo>
                      <a:lnTo>
                        <a:pt x="6918" y="5748"/>
                      </a:lnTo>
                      <a:lnTo>
                        <a:pt x="6939" y="5748"/>
                      </a:lnTo>
                      <a:lnTo>
                        <a:pt x="6965" y="5748"/>
                      </a:lnTo>
                      <a:lnTo>
                        <a:pt x="6991" y="5748"/>
                      </a:lnTo>
                      <a:lnTo>
                        <a:pt x="7016" y="5748"/>
                      </a:lnTo>
                      <a:lnTo>
                        <a:pt x="7040" y="5748"/>
                      </a:lnTo>
                      <a:lnTo>
                        <a:pt x="7060" y="5748"/>
                      </a:lnTo>
                      <a:lnTo>
                        <a:pt x="7072" y="5748"/>
                      </a:lnTo>
                      <a:lnTo>
                        <a:pt x="7077" y="5748"/>
                      </a:lnTo>
                      <a:lnTo>
                        <a:pt x="7081" y="5727"/>
                      </a:lnTo>
                      <a:lnTo>
                        <a:pt x="7085" y="5705"/>
                      </a:lnTo>
                      <a:lnTo>
                        <a:pt x="7088" y="5686"/>
                      </a:lnTo>
                      <a:lnTo>
                        <a:pt x="7091" y="5665"/>
                      </a:lnTo>
                      <a:lnTo>
                        <a:pt x="7093" y="5645"/>
                      </a:lnTo>
                      <a:lnTo>
                        <a:pt x="7094" y="5625"/>
                      </a:lnTo>
                      <a:lnTo>
                        <a:pt x="7095" y="5606"/>
                      </a:lnTo>
                      <a:lnTo>
                        <a:pt x="7095" y="5587"/>
                      </a:lnTo>
                      <a:lnTo>
                        <a:pt x="7094" y="5568"/>
                      </a:lnTo>
                      <a:lnTo>
                        <a:pt x="7093" y="5549"/>
                      </a:lnTo>
                      <a:lnTo>
                        <a:pt x="7091" y="5531"/>
                      </a:lnTo>
                      <a:lnTo>
                        <a:pt x="7088" y="5513"/>
                      </a:lnTo>
                      <a:lnTo>
                        <a:pt x="7085" y="5495"/>
                      </a:lnTo>
                      <a:lnTo>
                        <a:pt x="7081" y="5477"/>
                      </a:lnTo>
                      <a:lnTo>
                        <a:pt x="7076" y="5460"/>
                      </a:lnTo>
                      <a:lnTo>
                        <a:pt x="7070" y="5444"/>
                      </a:lnTo>
                      <a:lnTo>
                        <a:pt x="7063" y="5426"/>
                      </a:lnTo>
                      <a:lnTo>
                        <a:pt x="7055" y="5410"/>
                      </a:lnTo>
                      <a:lnTo>
                        <a:pt x="7047" y="5393"/>
                      </a:lnTo>
                      <a:lnTo>
                        <a:pt x="7039" y="5378"/>
                      </a:lnTo>
                      <a:lnTo>
                        <a:pt x="7029" y="5362"/>
                      </a:lnTo>
                      <a:lnTo>
                        <a:pt x="7018" y="5346"/>
                      </a:lnTo>
                      <a:lnTo>
                        <a:pt x="7007" y="5332"/>
                      </a:lnTo>
                      <a:lnTo>
                        <a:pt x="6995" y="5316"/>
                      </a:lnTo>
                      <a:lnTo>
                        <a:pt x="6981" y="5302"/>
                      </a:lnTo>
                      <a:lnTo>
                        <a:pt x="6967" y="5287"/>
                      </a:lnTo>
                      <a:lnTo>
                        <a:pt x="6953" y="5273"/>
                      </a:lnTo>
                      <a:lnTo>
                        <a:pt x="6936" y="5259"/>
                      </a:lnTo>
                      <a:lnTo>
                        <a:pt x="6920" y="5245"/>
                      </a:lnTo>
                      <a:lnTo>
                        <a:pt x="6902" y="5232"/>
                      </a:lnTo>
                      <a:lnTo>
                        <a:pt x="6884" y="5219"/>
                      </a:lnTo>
                      <a:lnTo>
                        <a:pt x="6864" y="5206"/>
                      </a:lnTo>
                      <a:lnTo>
                        <a:pt x="6864" y="5172"/>
                      </a:lnTo>
                      <a:lnTo>
                        <a:pt x="6864" y="5138"/>
                      </a:lnTo>
                      <a:lnTo>
                        <a:pt x="6864" y="5104"/>
                      </a:lnTo>
                      <a:lnTo>
                        <a:pt x="6864" y="5071"/>
                      </a:lnTo>
                      <a:lnTo>
                        <a:pt x="6879" y="5075"/>
                      </a:lnTo>
                      <a:lnTo>
                        <a:pt x="6893" y="5080"/>
                      </a:lnTo>
                      <a:lnTo>
                        <a:pt x="6906" y="5085"/>
                      </a:lnTo>
                      <a:lnTo>
                        <a:pt x="6920" y="5091"/>
                      </a:lnTo>
                      <a:lnTo>
                        <a:pt x="6944" y="5103"/>
                      </a:lnTo>
                      <a:lnTo>
                        <a:pt x="6968" y="5117"/>
                      </a:lnTo>
                      <a:lnTo>
                        <a:pt x="7012" y="5146"/>
                      </a:lnTo>
                      <a:lnTo>
                        <a:pt x="7056" y="5172"/>
                      </a:lnTo>
                      <a:lnTo>
                        <a:pt x="7079" y="5185"/>
                      </a:lnTo>
                      <a:lnTo>
                        <a:pt x="7103" y="5195"/>
                      </a:lnTo>
                      <a:lnTo>
                        <a:pt x="7115" y="5200"/>
                      </a:lnTo>
                      <a:lnTo>
                        <a:pt x="7128" y="5204"/>
                      </a:lnTo>
                      <a:lnTo>
                        <a:pt x="7142" y="5207"/>
                      </a:lnTo>
                      <a:lnTo>
                        <a:pt x="7155" y="5210"/>
                      </a:lnTo>
                      <a:lnTo>
                        <a:pt x="7170" y="5212"/>
                      </a:lnTo>
                      <a:lnTo>
                        <a:pt x="7184" y="5214"/>
                      </a:lnTo>
                      <a:lnTo>
                        <a:pt x="7199" y="5215"/>
                      </a:lnTo>
                      <a:lnTo>
                        <a:pt x="7216" y="5215"/>
                      </a:lnTo>
                      <a:lnTo>
                        <a:pt x="7233" y="5214"/>
                      </a:lnTo>
                      <a:lnTo>
                        <a:pt x="7251" y="5212"/>
                      </a:lnTo>
                      <a:lnTo>
                        <a:pt x="7269" y="5209"/>
                      </a:lnTo>
                      <a:lnTo>
                        <a:pt x="7289" y="5206"/>
                      </a:lnTo>
                      <a:lnTo>
                        <a:pt x="7284" y="5214"/>
                      </a:lnTo>
                      <a:lnTo>
                        <a:pt x="7281" y="5223"/>
                      </a:lnTo>
                      <a:lnTo>
                        <a:pt x="7279" y="5232"/>
                      </a:lnTo>
                      <a:lnTo>
                        <a:pt x="7278" y="5240"/>
                      </a:lnTo>
                      <a:lnTo>
                        <a:pt x="7278" y="5248"/>
                      </a:lnTo>
                      <a:lnTo>
                        <a:pt x="7279" y="5257"/>
                      </a:lnTo>
                      <a:lnTo>
                        <a:pt x="7280" y="5266"/>
                      </a:lnTo>
                      <a:lnTo>
                        <a:pt x="7282" y="5274"/>
                      </a:lnTo>
                      <a:lnTo>
                        <a:pt x="7288" y="5290"/>
                      </a:lnTo>
                      <a:lnTo>
                        <a:pt x="7296" y="5308"/>
                      </a:lnTo>
                      <a:lnTo>
                        <a:pt x="7305" y="5324"/>
                      </a:lnTo>
                      <a:lnTo>
                        <a:pt x="7316" y="5342"/>
                      </a:lnTo>
                      <a:lnTo>
                        <a:pt x="7325" y="5358"/>
                      </a:lnTo>
                      <a:lnTo>
                        <a:pt x="7334" y="5376"/>
                      </a:lnTo>
                      <a:lnTo>
                        <a:pt x="7342" y="5392"/>
                      </a:lnTo>
                      <a:lnTo>
                        <a:pt x="7348" y="5410"/>
                      </a:lnTo>
                      <a:lnTo>
                        <a:pt x="7351" y="5418"/>
                      </a:lnTo>
                      <a:lnTo>
                        <a:pt x="7352" y="5426"/>
                      </a:lnTo>
                      <a:lnTo>
                        <a:pt x="7353" y="5434"/>
                      </a:lnTo>
                      <a:lnTo>
                        <a:pt x="7353" y="5444"/>
                      </a:lnTo>
                      <a:lnTo>
                        <a:pt x="7352" y="5452"/>
                      </a:lnTo>
                      <a:lnTo>
                        <a:pt x="7349" y="5460"/>
                      </a:lnTo>
                      <a:lnTo>
                        <a:pt x="7346" y="5468"/>
                      </a:lnTo>
                      <a:lnTo>
                        <a:pt x="7341" y="5477"/>
                      </a:lnTo>
                      <a:lnTo>
                        <a:pt x="7424" y="5475"/>
                      </a:lnTo>
                      <a:lnTo>
                        <a:pt x="7507" y="5472"/>
                      </a:lnTo>
                      <a:lnTo>
                        <a:pt x="7548" y="5470"/>
                      </a:lnTo>
                      <a:lnTo>
                        <a:pt x="7589" y="5470"/>
                      </a:lnTo>
                      <a:lnTo>
                        <a:pt x="7628" y="5470"/>
                      </a:lnTo>
                      <a:lnTo>
                        <a:pt x="7666" y="5471"/>
                      </a:lnTo>
                      <a:lnTo>
                        <a:pt x="7685" y="5472"/>
                      </a:lnTo>
                      <a:lnTo>
                        <a:pt x="7703" y="5474"/>
                      </a:lnTo>
                      <a:lnTo>
                        <a:pt x="7720" y="5476"/>
                      </a:lnTo>
                      <a:lnTo>
                        <a:pt x="7737" y="5479"/>
                      </a:lnTo>
                      <a:lnTo>
                        <a:pt x="7753" y="5483"/>
                      </a:lnTo>
                      <a:lnTo>
                        <a:pt x="7768" y="5487"/>
                      </a:lnTo>
                      <a:lnTo>
                        <a:pt x="7782" y="5491"/>
                      </a:lnTo>
                      <a:lnTo>
                        <a:pt x="7797" y="5496"/>
                      </a:lnTo>
                      <a:lnTo>
                        <a:pt x="7809" y="5502"/>
                      </a:lnTo>
                      <a:lnTo>
                        <a:pt x="7821" y="5508"/>
                      </a:lnTo>
                      <a:lnTo>
                        <a:pt x="7833" y="5516"/>
                      </a:lnTo>
                      <a:lnTo>
                        <a:pt x="7843" y="5525"/>
                      </a:lnTo>
                      <a:lnTo>
                        <a:pt x="7852" y="5534"/>
                      </a:lnTo>
                      <a:lnTo>
                        <a:pt x="7859" y="5544"/>
                      </a:lnTo>
                      <a:lnTo>
                        <a:pt x="7867" y="5555"/>
                      </a:lnTo>
                      <a:lnTo>
                        <a:pt x="7872" y="5567"/>
                      </a:lnTo>
                      <a:lnTo>
                        <a:pt x="7887" y="5606"/>
                      </a:lnTo>
                      <a:lnTo>
                        <a:pt x="7902" y="5644"/>
                      </a:lnTo>
                      <a:lnTo>
                        <a:pt x="7914" y="5682"/>
                      </a:lnTo>
                      <a:lnTo>
                        <a:pt x="7925" y="5721"/>
                      </a:lnTo>
                      <a:lnTo>
                        <a:pt x="7936" y="5759"/>
                      </a:lnTo>
                      <a:lnTo>
                        <a:pt x="7944" y="5798"/>
                      </a:lnTo>
                      <a:lnTo>
                        <a:pt x="7952" y="5836"/>
                      </a:lnTo>
                      <a:lnTo>
                        <a:pt x="7959" y="5875"/>
                      </a:lnTo>
                      <a:lnTo>
                        <a:pt x="7964" y="5914"/>
                      </a:lnTo>
                      <a:lnTo>
                        <a:pt x="7970" y="5953"/>
                      </a:lnTo>
                      <a:lnTo>
                        <a:pt x="7973" y="5992"/>
                      </a:lnTo>
                      <a:lnTo>
                        <a:pt x="7976" y="6031"/>
                      </a:lnTo>
                      <a:lnTo>
                        <a:pt x="7978" y="6070"/>
                      </a:lnTo>
                      <a:lnTo>
                        <a:pt x="7979" y="6109"/>
                      </a:lnTo>
                      <a:lnTo>
                        <a:pt x="7979" y="6148"/>
                      </a:lnTo>
                      <a:lnTo>
                        <a:pt x="7979" y="6187"/>
                      </a:lnTo>
                      <a:lnTo>
                        <a:pt x="7978" y="6227"/>
                      </a:lnTo>
                      <a:lnTo>
                        <a:pt x="7976" y="6266"/>
                      </a:lnTo>
                      <a:lnTo>
                        <a:pt x="7974" y="6305"/>
                      </a:lnTo>
                      <a:lnTo>
                        <a:pt x="7972" y="6346"/>
                      </a:lnTo>
                      <a:lnTo>
                        <a:pt x="7964" y="6424"/>
                      </a:lnTo>
                      <a:lnTo>
                        <a:pt x="7956" y="6503"/>
                      </a:lnTo>
                      <a:lnTo>
                        <a:pt x="7946" y="6582"/>
                      </a:lnTo>
                      <a:lnTo>
                        <a:pt x="7936" y="6661"/>
                      </a:lnTo>
                      <a:lnTo>
                        <a:pt x="7925" y="6740"/>
                      </a:lnTo>
                      <a:lnTo>
                        <a:pt x="7914" y="6818"/>
                      </a:lnTo>
                      <a:lnTo>
                        <a:pt x="7962" y="6818"/>
                      </a:lnTo>
                      <a:lnTo>
                        <a:pt x="8010" y="6818"/>
                      </a:lnTo>
                      <a:lnTo>
                        <a:pt x="8057" y="6818"/>
                      </a:lnTo>
                      <a:lnTo>
                        <a:pt x="8105" y="6818"/>
                      </a:lnTo>
                      <a:lnTo>
                        <a:pt x="8153" y="6819"/>
                      </a:lnTo>
                      <a:lnTo>
                        <a:pt x="8200" y="6820"/>
                      </a:lnTo>
                      <a:lnTo>
                        <a:pt x="8247" y="6821"/>
                      </a:lnTo>
                      <a:lnTo>
                        <a:pt x="8294" y="6822"/>
                      </a:lnTo>
                      <a:lnTo>
                        <a:pt x="8341" y="6823"/>
                      </a:lnTo>
                      <a:lnTo>
                        <a:pt x="8388" y="6824"/>
                      </a:lnTo>
                      <a:lnTo>
                        <a:pt x="8435" y="6825"/>
                      </a:lnTo>
                      <a:lnTo>
                        <a:pt x="8483" y="6826"/>
                      </a:lnTo>
                      <a:lnTo>
                        <a:pt x="8530" y="6827"/>
                      </a:lnTo>
                      <a:lnTo>
                        <a:pt x="8577" y="6827"/>
                      </a:lnTo>
                      <a:lnTo>
                        <a:pt x="8623" y="6828"/>
                      </a:lnTo>
                      <a:lnTo>
                        <a:pt x="8671" y="6828"/>
                      </a:lnTo>
                      <a:lnTo>
                        <a:pt x="8676" y="6671"/>
                      </a:lnTo>
                      <a:lnTo>
                        <a:pt x="8680" y="6513"/>
                      </a:lnTo>
                      <a:lnTo>
                        <a:pt x="8682" y="6356"/>
                      </a:lnTo>
                      <a:lnTo>
                        <a:pt x="8683" y="6199"/>
                      </a:lnTo>
                      <a:lnTo>
                        <a:pt x="8683" y="6120"/>
                      </a:lnTo>
                      <a:lnTo>
                        <a:pt x="8681" y="6041"/>
                      </a:lnTo>
                      <a:lnTo>
                        <a:pt x="8679" y="5963"/>
                      </a:lnTo>
                      <a:lnTo>
                        <a:pt x="8677" y="5884"/>
                      </a:lnTo>
                      <a:lnTo>
                        <a:pt x="8673" y="5806"/>
                      </a:lnTo>
                      <a:lnTo>
                        <a:pt x="8668" y="5728"/>
                      </a:lnTo>
                      <a:lnTo>
                        <a:pt x="8662" y="5650"/>
                      </a:lnTo>
                      <a:lnTo>
                        <a:pt x="8654" y="5572"/>
                      </a:lnTo>
                      <a:lnTo>
                        <a:pt x="8645" y="5494"/>
                      </a:lnTo>
                      <a:lnTo>
                        <a:pt x="8635" y="5416"/>
                      </a:lnTo>
                      <a:lnTo>
                        <a:pt x="8623" y="5339"/>
                      </a:lnTo>
                      <a:lnTo>
                        <a:pt x="8610" y="5262"/>
                      </a:lnTo>
                      <a:lnTo>
                        <a:pt x="8595" y="5184"/>
                      </a:lnTo>
                      <a:lnTo>
                        <a:pt x="8578" y="5107"/>
                      </a:lnTo>
                      <a:lnTo>
                        <a:pt x="8560" y="5030"/>
                      </a:lnTo>
                      <a:lnTo>
                        <a:pt x="8539" y="4953"/>
                      </a:lnTo>
                      <a:lnTo>
                        <a:pt x="8517" y="4877"/>
                      </a:lnTo>
                      <a:lnTo>
                        <a:pt x="8492" y="4800"/>
                      </a:lnTo>
                      <a:lnTo>
                        <a:pt x="8465" y="4724"/>
                      </a:lnTo>
                      <a:lnTo>
                        <a:pt x="8436" y="4649"/>
                      </a:lnTo>
                      <a:lnTo>
                        <a:pt x="8405" y="4573"/>
                      </a:lnTo>
                      <a:lnTo>
                        <a:pt x="8372" y="4498"/>
                      </a:lnTo>
                      <a:lnTo>
                        <a:pt x="8336" y="4423"/>
                      </a:lnTo>
                      <a:lnTo>
                        <a:pt x="8296" y="4348"/>
                      </a:lnTo>
                      <a:close/>
                    </a:path>
                  </a:pathLst>
                </a:custGeom>
                <a:solidFill>
                  <a:srgbClr val="7668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7" name="Freeform 119"/>
                <p:cNvSpPr>
                  <a:spLocks/>
                </p:cNvSpPr>
                <p:nvPr/>
              </p:nvSpPr>
              <p:spPr bwMode="auto">
                <a:xfrm>
                  <a:off x="8350268" y="4006850"/>
                  <a:ext cx="22225" cy="14287"/>
                </a:xfrm>
                <a:custGeom>
                  <a:avLst/>
                  <a:gdLst/>
                  <a:ahLst/>
                  <a:cxnLst>
                    <a:cxn ang="0">
                      <a:pos x="144" y="81"/>
                    </a:cxn>
                    <a:cxn ang="0">
                      <a:pos x="69" y="146"/>
                    </a:cxn>
                    <a:cxn ang="0">
                      <a:pos x="91" y="147"/>
                    </a:cxn>
                    <a:cxn ang="0">
                      <a:pos x="114" y="148"/>
                    </a:cxn>
                    <a:cxn ang="0">
                      <a:pos x="137" y="149"/>
                    </a:cxn>
                    <a:cxn ang="0">
                      <a:pos x="159" y="150"/>
                    </a:cxn>
                    <a:cxn ang="0">
                      <a:pos x="182" y="152"/>
                    </a:cxn>
                    <a:cxn ang="0">
                      <a:pos x="204" y="152"/>
                    </a:cxn>
                    <a:cxn ang="0">
                      <a:pos x="226" y="153"/>
                    </a:cxn>
                    <a:cxn ang="0">
                      <a:pos x="249" y="153"/>
                    </a:cxn>
                    <a:cxn ang="0">
                      <a:pos x="249" y="9"/>
                    </a:cxn>
                    <a:cxn ang="0">
                      <a:pos x="227" y="9"/>
                    </a:cxn>
                    <a:cxn ang="0">
                      <a:pos x="207" y="8"/>
                    </a:cxn>
                    <a:cxn ang="0">
                      <a:pos x="186" y="8"/>
                    </a:cxn>
                    <a:cxn ang="0">
                      <a:pos x="164" y="7"/>
                    </a:cxn>
                    <a:cxn ang="0">
                      <a:pos x="143" y="6"/>
                    </a:cxn>
                    <a:cxn ang="0">
                      <a:pos x="120" y="6"/>
                    </a:cxn>
                    <a:cxn ang="0">
                      <a:pos x="98" y="5"/>
                    </a:cxn>
                    <a:cxn ang="0">
                      <a:pos x="75" y="3"/>
                    </a:cxn>
                    <a:cxn ang="0">
                      <a:pos x="0" y="69"/>
                    </a:cxn>
                    <a:cxn ang="0">
                      <a:pos x="75" y="3"/>
                    </a:cxn>
                    <a:cxn ang="0">
                      <a:pos x="6" y="0"/>
                    </a:cxn>
                    <a:cxn ang="0">
                      <a:pos x="0" y="69"/>
                    </a:cxn>
                    <a:cxn ang="0">
                      <a:pos x="144" y="81"/>
                    </a:cxn>
                  </a:cxnLst>
                  <a:rect l="0" t="0" r="r" b="b"/>
                  <a:pathLst>
                    <a:path w="249" h="153">
                      <a:moveTo>
                        <a:pt x="144" y="81"/>
                      </a:moveTo>
                      <a:lnTo>
                        <a:pt x="69" y="146"/>
                      </a:lnTo>
                      <a:lnTo>
                        <a:pt x="91" y="147"/>
                      </a:lnTo>
                      <a:lnTo>
                        <a:pt x="114" y="148"/>
                      </a:lnTo>
                      <a:lnTo>
                        <a:pt x="137" y="149"/>
                      </a:lnTo>
                      <a:lnTo>
                        <a:pt x="159" y="150"/>
                      </a:lnTo>
                      <a:lnTo>
                        <a:pt x="182" y="152"/>
                      </a:lnTo>
                      <a:lnTo>
                        <a:pt x="204" y="152"/>
                      </a:lnTo>
                      <a:lnTo>
                        <a:pt x="226" y="153"/>
                      </a:lnTo>
                      <a:lnTo>
                        <a:pt x="249" y="153"/>
                      </a:lnTo>
                      <a:lnTo>
                        <a:pt x="249" y="9"/>
                      </a:lnTo>
                      <a:lnTo>
                        <a:pt x="227" y="9"/>
                      </a:lnTo>
                      <a:lnTo>
                        <a:pt x="207" y="8"/>
                      </a:lnTo>
                      <a:lnTo>
                        <a:pt x="186" y="8"/>
                      </a:lnTo>
                      <a:lnTo>
                        <a:pt x="164" y="7"/>
                      </a:lnTo>
                      <a:lnTo>
                        <a:pt x="143" y="6"/>
                      </a:lnTo>
                      <a:lnTo>
                        <a:pt x="120" y="6"/>
                      </a:lnTo>
                      <a:lnTo>
                        <a:pt x="98" y="5"/>
                      </a:lnTo>
                      <a:lnTo>
                        <a:pt x="75" y="3"/>
                      </a:lnTo>
                      <a:lnTo>
                        <a:pt x="0" y="69"/>
                      </a:lnTo>
                      <a:lnTo>
                        <a:pt x="75" y="3"/>
                      </a:lnTo>
                      <a:lnTo>
                        <a:pt x="6" y="0"/>
                      </a:lnTo>
                      <a:lnTo>
                        <a:pt x="0" y="69"/>
                      </a:lnTo>
                      <a:lnTo>
                        <a:pt x="144" y="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8" name="Freeform 120"/>
                <p:cNvSpPr>
                  <a:spLocks/>
                </p:cNvSpPr>
                <p:nvPr/>
              </p:nvSpPr>
              <p:spPr bwMode="auto">
                <a:xfrm>
                  <a:off x="8347093" y="4013200"/>
                  <a:ext cx="15875" cy="41275"/>
                </a:xfrm>
                <a:custGeom>
                  <a:avLst/>
                  <a:gdLst/>
                  <a:ahLst/>
                  <a:cxnLst>
                    <a:cxn ang="0">
                      <a:pos x="33" y="205"/>
                    </a:cxn>
                    <a:cxn ang="0">
                      <a:pos x="159" y="255"/>
                    </a:cxn>
                    <a:cxn ang="0">
                      <a:pos x="162" y="225"/>
                    </a:cxn>
                    <a:cxn ang="0">
                      <a:pos x="164" y="196"/>
                    </a:cxn>
                    <a:cxn ang="0">
                      <a:pos x="167" y="166"/>
                    </a:cxn>
                    <a:cxn ang="0">
                      <a:pos x="170" y="135"/>
                    </a:cxn>
                    <a:cxn ang="0">
                      <a:pos x="173" y="104"/>
                    </a:cxn>
                    <a:cxn ang="0">
                      <a:pos x="176" y="73"/>
                    </a:cxn>
                    <a:cxn ang="0">
                      <a:pos x="178" y="42"/>
                    </a:cxn>
                    <a:cxn ang="0">
                      <a:pos x="181" y="12"/>
                    </a:cxn>
                    <a:cxn ang="0">
                      <a:pos x="37" y="0"/>
                    </a:cxn>
                    <a:cxn ang="0">
                      <a:pos x="35" y="30"/>
                    </a:cxn>
                    <a:cxn ang="0">
                      <a:pos x="32" y="61"/>
                    </a:cxn>
                    <a:cxn ang="0">
                      <a:pos x="29" y="92"/>
                    </a:cxn>
                    <a:cxn ang="0">
                      <a:pos x="27" y="123"/>
                    </a:cxn>
                    <a:cxn ang="0">
                      <a:pos x="23" y="153"/>
                    </a:cxn>
                    <a:cxn ang="0">
                      <a:pos x="20" y="184"/>
                    </a:cxn>
                    <a:cxn ang="0">
                      <a:pos x="18" y="214"/>
                    </a:cxn>
                    <a:cxn ang="0">
                      <a:pos x="16" y="245"/>
                    </a:cxn>
                    <a:cxn ang="0">
                      <a:pos x="143" y="296"/>
                    </a:cxn>
                    <a:cxn ang="0">
                      <a:pos x="16" y="245"/>
                    </a:cxn>
                    <a:cxn ang="0">
                      <a:pos x="0" y="468"/>
                    </a:cxn>
                    <a:cxn ang="0">
                      <a:pos x="143" y="296"/>
                    </a:cxn>
                    <a:cxn ang="0">
                      <a:pos x="33" y="205"/>
                    </a:cxn>
                  </a:cxnLst>
                  <a:rect l="0" t="0" r="r" b="b"/>
                  <a:pathLst>
                    <a:path w="181" h="468">
                      <a:moveTo>
                        <a:pt x="33" y="205"/>
                      </a:moveTo>
                      <a:lnTo>
                        <a:pt x="159" y="255"/>
                      </a:lnTo>
                      <a:lnTo>
                        <a:pt x="162" y="225"/>
                      </a:lnTo>
                      <a:lnTo>
                        <a:pt x="164" y="196"/>
                      </a:lnTo>
                      <a:lnTo>
                        <a:pt x="167" y="166"/>
                      </a:lnTo>
                      <a:lnTo>
                        <a:pt x="170" y="135"/>
                      </a:lnTo>
                      <a:lnTo>
                        <a:pt x="173" y="104"/>
                      </a:lnTo>
                      <a:lnTo>
                        <a:pt x="176" y="73"/>
                      </a:lnTo>
                      <a:lnTo>
                        <a:pt x="178" y="42"/>
                      </a:lnTo>
                      <a:lnTo>
                        <a:pt x="181" y="12"/>
                      </a:lnTo>
                      <a:lnTo>
                        <a:pt x="37" y="0"/>
                      </a:lnTo>
                      <a:lnTo>
                        <a:pt x="35" y="30"/>
                      </a:lnTo>
                      <a:lnTo>
                        <a:pt x="32" y="61"/>
                      </a:lnTo>
                      <a:lnTo>
                        <a:pt x="29" y="92"/>
                      </a:lnTo>
                      <a:lnTo>
                        <a:pt x="27" y="123"/>
                      </a:lnTo>
                      <a:lnTo>
                        <a:pt x="23" y="153"/>
                      </a:lnTo>
                      <a:lnTo>
                        <a:pt x="20" y="184"/>
                      </a:lnTo>
                      <a:lnTo>
                        <a:pt x="18" y="214"/>
                      </a:lnTo>
                      <a:lnTo>
                        <a:pt x="16" y="245"/>
                      </a:lnTo>
                      <a:lnTo>
                        <a:pt x="143" y="296"/>
                      </a:lnTo>
                      <a:lnTo>
                        <a:pt x="16" y="245"/>
                      </a:lnTo>
                      <a:lnTo>
                        <a:pt x="0" y="468"/>
                      </a:lnTo>
                      <a:lnTo>
                        <a:pt x="143" y="296"/>
                      </a:lnTo>
                      <a:lnTo>
                        <a:pt x="33" y="2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59" name="Freeform 121"/>
                <p:cNvSpPr>
                  <a:spLocks/>
                </p:cNvSpPr>
                <p:nvPr/>
              </p:nvSpPr>
              <p:spPr bwMode="auto">
                <a:xfrm>
                  <a:off x="8350268" y="4008438"/>
                  <a:ext cx="34925" cy="31750"/>
                </a:xfrm>
                <a:custGeom>
                  <a:avLst/>
                  <a:gdLst/>
                  <a:ahLst/>
                  <a:cxnLst>
                    <a:cxn ang="0">
                      <a:pos x="253" y="144"/>
                    </a:cxn>
                    <a:cxn ang="0">
                      <a:pos x="197" y="25"/>
                    </a:cxn>
                    <a:cxn ang="0">
                      <a:pos x="172" y="55"/>
                    </a:cxn>
                    <a:cxn ang="0">
                      <a:pos x="148" y="84"/>
                    </a:cxn>
                    <a:cxn ang="0">
                      <a:pos x="123" y="115"/>
                    </a:cxn>
                    <a:cxn ang="0">
                      <a:pos x="98" y="145"/>
                    </a:cxn>
                    <a:cxn ang="0">
                      <a:pos x="74" y="174"/>
                    </a:cxn>
                    <a:cxn ang="0">
                      <a:pos x="49" y="204"/>
                    </a:cxn>
                    <a:cxn ang="0">
                      <a:pos x="24" y="234"/>
                    </a:cxn>
                    <a:cxn ang="0">
                      <a:pos x="0" y="265"/>
                    </a:cxn>
                    <a:cxn ang="0">
                      <a:pos x="110" y="356"/>
                    </a:cxn>
                    <a:cxn ang="0">
                      <a:pos x="135" y="326"/>
                    </a:cxn>
                    <a:cxn ang="0">
                      <a:pos x="160" y="296"/>
                    </a:cxn>
                    <a:cxn ang="0">
                      <a:pos x="185" y="266"/>
                    </a:cxn>
                    <a:cxn ang="0">
                      <a:pos x="210" y="235"/>
                    </a:cxn>
                    <a:cxn ang="0">
                      <a:pos x="234" y="205"/>
                    </a:cxn>
                    <a:cxn ang="0">
                      <a:pos x="259" y="176"/>
                    </a:cxn>
                    <a:cxn ang="0">
                      <a:pos x="283" y="147"/>
                    </a:cxn>
                    <a:cxn ang="0">
                      <a:pos x="307" y="118"/>
                    </a:cxn>
                    <a:cxn ang="0">
                      <a:pos x="253" y="0"/>
                    </a:cxn>
                    <a:cxn ang="0">
                      <a:pos x="307" y="118"/>
                    </a:cxn>
                    <a:cxn ang="0">
                      <a:pos x="406" y="0"/>
                    </a:cxn>
                    <a:cxn ang="0">
                      <a:pos x="253" y="0"/>
                    </a:cxn>
                    <a:cxn ang="0">
                      <a:pos x="253" y="144"/>
                    </a:cxn>
                  </a:cxnLst>
                  <a:rect l="0" t="0" r="r" b="b"/>
                  <a:pathLst>
                    <a:path w="406" h="356">
                      <a:moveTo>
                        <a:pt x="253" y="144"/>
                      </a:moveTo>
                      <a:lnTo>
                        <a:pt x="197" y="25"/>
                      </a:lnTo>
                      <a:lnTo>
                        <a:pt x="172" y="55"/>
                      </a:lnTo>
                      <a:lnTo>
                        <a:pt x="148" y="84"/>
                      </a:lnTo>
                      <a:lnTo>
                        <a:pt x="123" y="115"/>
                      </a:lnTo>
                      <a:lnTo>
                        <a:pt x="98" y="145"/>
                      </a:lnTo>
                      <a:lnTo>
                        <a:pt x="74" y="174"/>
                      </a:lnTo>
                      <a:lnTo>
                        <a:pt x="49" y="204"/>
                      </a:lnTo>
                      <a:lnTo>
                        <a:pt x="24" y="234"/>
                      </a:lnTo>
                      <a:lnTo>
                        <a:pt x="0" y="265"/>
                      </a:lnTo>
                      <a:lnTo>
                        <a:pt x="110" y="356"/>
                      </a:lnTo>
                      <a:lnTo>
                        <a:pt x="135" y="326"/>
                      </a:lnTo>
                      <a:lnTo>
                        <a:pt x="160" y="296"/>
                      </a:lnTo>
                      <a:lnTo>
                        <a:pt x="185" y="266"/>
                      </a:lnTo>
                      <a:lnTo>
                        <a:pt x="210" y="235"/>
                      </a:lnTo>
                      <a:lnTo>
                        <a:pt x="234" y="205"/>
                      </a:lnTo>
                      <a:lnTo>
                        <a:pt x="259" y="176"/>
                      </a:lnTo>
                      <a:lnTo>
                        <a:pt x="283" y="147"/>
                      </a:lnTo>
                      <a:lnTo>
                        <a:pt x="307" y="118"/>
                      </a:lnTo>
                      <a:lnTo>
                        <a:pt x="253" y="0"/>
                      </a:lnTo>
                      <a:lnTo>
                        <a:pt x="307" y="118"/>
                      </a:lnTo>
                      <a:lnTo>
                        <a:pt x="406" y="0"/>
                      </a:lnTo>
                      <a:lnTo>
                        <a:pt x="253" y="0"/>
                      </a:lnTo>
                      <a:lnTo>
                        <a:pt x="253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0" name="Freeform 122"/>
                <p:cNvSpPr>
                  <a:spLocks/>
                </p:cNvSpPr>
                <p:nvPr/>
              </p:nvSpPr>
              <p:spPr bwMode="auto">
                <a:xfrm>
                  <a:off x="8213743" y="4013200"/>
                  <a:ext cx="142875" cy="196850"/>
                </a:xfrm>
                <a:custGeom>
                  <a:avLst/>
                  <a:gdLst/>
                  <a:ahLst/>
                  <a:cxnLst>
                    <a:cxn ang="0">
                      <a:pos x="860" y="339"/>
                    </a:cxn>
                    <a:cxn ang="0">
                      <a:pos x="787" y="489"/>
                    </a:cxn>
                    <a:cxn ang="0">
                      <a:pos x="703" y="633"/>
                    </a:cxn>
                    <a:cxn ang="0">
                      <a:pos x="608" y="768"/>
                    </a:cxn>
                    <a:cxn ang="0">
                      <a:pos x="502" y="889"/>
                    </a:cxn>
                    <a:cxn ang="0">
                      <a:pos x="444" y="943"/>
                    </a:cxn>
                    <a:cxn ang="0">
                      <a:pos x="406" y="988"/>
                    </a:cxn>
                    <a:cxn ang="0">
                      <a:pos x="373" y="1048"/>
                    </a:cxn>
                    <a:cxn ang="0">
                      <a:pos x="328" y="1146"/>
                    </a:cxn>
                    <a:cxn ang="0">
                      <a:pos x="301" y="1194"/>
                    </a:cxn>
                    <a:cxn ang="0">
                      <a:pos x="271" y="1237"/>
                    </a:cxn>
                    <a:cxn ang="0">
                      <a:pos x="233" y="1274"/>
                    </a:cxn>
                    <a:cxn ang="0">
                      <a:pos x="186" y="1303"/>
                    </a:cxn>
                    <a:cxn ang="0">
                      <a:pos x="128" y="1322"/>
                    </a:cxn>
                    <a:cxn ang="0">
                      <a:pos x="57" y="1327"/>
                    </a:cxn>
                    <a:cxn ang="0">
                      <a:pos x="0" y="1373"/>
                    </a:cxn>
                    <a:cxn ang="0">
                      <a:pos x="0" y="1532"/>
                    </a:cxn>
                    <a:cxn ang="0">
                      <a:pos x="0" y="1696"/>
                    </a:cxn>
                    <a:cxn ang="0">
                      <a:pos x="0" y="1861"/>
                    </a:cxn>
                    <a:cxn ang="0">
                      <a:pos x="0" y="2023"/>
                    </a:cxn>
                    <a:cxn ang="0">
                      <a:pos x="0" y="2179"/>
                    </a:cxn>
                    <a:cxn ang="0">
                      <a:pos x="169" y="2156"/>
                    </a:cxn>
                    <a:cxn ang="0">
                      <a:pos x="239" y="2047"/>
                    </a:cxn>
                    <a:cxn ang="0">
                      <a:pos x="284" y="1933"/>
                    </a:cxn>
                    <a:cxn ang="0">
                      <a:pos x="312" y="1816"/>
                    </a:cxn>
                    <a:cxn ang="0">
                      <a:pos x="326" y="1696"/>
                    </a:cxn>
                    <a:cxn ang="0">
                      <a:pos x="336" y="1535"/>
                    </a:cxn>
                    <a:cxn ang="0">
                      <a:pos x="349" y="1376"/>
                    </a:cxn>
                    <a:cxn ang="0">
                      <a:pos x="368" y="1259"/>
                    </a:cxn>
                    <a:cxn ang="0">
                      <a:pos x="401" y="1147"/>
                    </a:cxn>
                    <a:cxn ang="0">
                      <a:pos x="455" y="1040"/>
                    </a:cxn>
                    <a:cxn ang="0">
                      <a:pos x="499" y="991"/>
                    </a:cxn>
                    <a:cxn ang="0">
                      <a:pos x="535" y="972"/>
                    </a:cxn>
                    <a:cxn ang="0">
                      <a:pos x="574" y="960"/>
                    </a:cxn>
                    <a:cxn ang="0">
                      <a:pos x="660" y="946"/>
                    </a:cxn>
                    <a:cxn ang="0">
                      <a:pos x="806" y="936"/>
                    </a:cxn>
                    <a:cxn ang="0">
                      <a:pos x="870" y="926"/>
                    </a:cxn>
                    <a:cxn ang="0">
                      <a:pos x="902" y="916"/>
                    </a:cxn>
                    <a:cxn ang="0">
                      <a:pos x="979" y="865"/>
                    </a:cxn>
                    <a:cxn ang="0">
                      <a:pos x="1101" y="774"/>
                    </a:cxn>
                    <a:cxn ang="0">
                      <a:pos x="1239" y="655"/>
                    </a:cxn>
                    <a:cxn ang="0">
                      <a:pos x="1368" y="525"/>
                    </a:cxn>
                    <a:cxn ang="0">
                      <a:pos x="1490" y="390"/>
                    </a:cxn>
                    <a:cxn ang="0">
                      <a:pos x="1607" y="251"/>
                    </a:cxn>
                    <a:cxn ang="0">
                      <a:pos x="1614" y="161"/>
                    </a:cxn>
                    <a:cxn ang="0">
                      <a:pos x="1623" y="68"/>
                    </a:cxn>
                    <a:cxn ang="0">
                      <a:pos x="1574" y="4"/>
                    </a:cxn>
                    <a:cxn ang="0">
                      <a:pos x="1413" y="0"/>
                    </a:cxn>
                    <a:cxn ang="0">
                      <a:pos x="1282" y="9"/>
                    </a:cxn>
                    <a:cxn ang="0">
                      <a:pos x="1208" y="20"/>
                    </a:cxn>
                    <a:cxn ang="0">
                      <a:pos x="1137" y="39"/>
                    </a:cxn>
                    <a:cxn ang="0">
                      <a:pos x="1072" y="66"/>
                    </a:cxn>
                    <a:cxn ang="0">
                      <a:pos x="1012" y="104"/>
                    </a:cxn>
                    <a:cxn ang="0">
                      <a:pos x="959" y="153"/>
                    </a:cxn>
                    <a:cxn ang="0">
                      <a:pos x="915" y="215"/>
                    </a:cxn>
                  </a:cxnLst>
                  <a:rect l="0" t="0" r="r" b="b"/>
                  <a:pathLst>
                    <a:path w="1628" h="2225">
                      <a:moveTo>
                        <a:pt x="902" y="239"/>
                      </a:moveTo>
                      <a:lnTo>
                        <a:pt x="881" y="289"/>
                      </a:lnTo>
                      <a:lnTo>
                        <a:pt x="860" y="339"/>
                      </a:lnTo>
                      <a:lnTo>
                        <a:pt x="837" y="390"/>
                      </a:lnTo>
                      <a:lnTo>
                        <a:pt x="812" y="440"/>
                      </a:lnTo>
                      <a:lnTo>
                        <a:pt x="787" y="489"/>
                      </a:lnTo>
                      <a:lnTo>
                        <a:pt x="761" y="538"/>
                      </a:lnTo>
                      <a:lnTo>
                        <a:pt x="732" y="586"/>
                      </a:lnTo>
                      <a:lnTo>
                        <a:pt x="703" y="633"/>
                      </a:lnTo>
                      <a:lnTo>
                        <a:pt x="673" y="679"/>
                      </a:lnTo>
                      <a:lnTo>
                        <a:pt x="641" y="724"/>
                      </a:lnTo>
                      <a:lnTo>
                        <a:pt x="608" y="768"/>
                      </a:lnTo>
                      <a:lnTo>
                        <a:pt x="574" y="810"/>
                      </a:lnTo>
                      <a:lnTo>
                        <a:pt x="539" y="850"/>
                      </a:lnTo>
                      <a:lnTo>
                        <a:pt x="502" y="889"/>
                      </a:lnTo>
                      <a:lnTo>
                        <a:pt x="483" y="907"/>
                      </a:lnTo>
                      <a:lnTo>
                        <a:pt x="464" y="926"/>
                      </a:lnTo>
                      <a:lnTo>
                        <a:pt x="444" y="943"/>
                      </a:lnTo>
                      <a:lnTo>
                        <a:pt x="425" y="961"/>
                      </a:lnTo>
                      <a:lnTo>
                        <a:pt x="416" y="973"/>
                      </a:lnTo>
                      <a:lnTo>
                        <a:pt x="406" y="988"/>
                      </a:lnTo>
                      <a:lnTo>
                        <a:pt x="397" y="1002"/>
                      </a:lnTo>
                      <a:lnTo>
                        <a:pt x="389" y="1016"/>
                      </a:lnTo>
                      <a:lnTo>
                        <a:pt x="373" y="1048"/>
                      </a:lnTo>
                      <a:lnTo>
                        <a:pt x="358" y="1080"/>
                      </a:lnTo>
                      <a:lnTo>
                        <a:pt x="344" y="1113"/>
                      </a:lnTo>
                      <a:lnTo>
                        <a:pt x="328" y="1146"/>
                      </a:lnTo>
                      <a:lnTo>
                        <a:pt x="320" y="1162"/>
                      </a:lnTo>
                      <a:lnTo>
                        <a:pt x="311" y="1179"/>
                      </a:lnTo>
                      <a:lnTo>
                        <a:pt x="301" y="1194"/>
                      </a:lnTo>
                      <a:lnTo>
                        <a:pt x="292" y="1209"/>
                      </a:lnTo>
                      <a:lnTo>
                        <a:pt x="282" y="1223"/>
                      </a:lnTo>
                      <a:lnTo>
                        <a:pt x="271" y="1237"/>
                      </a:lnTo>
                      <a:lnTo>
                        <a:pt x="259" y="1251"/>
                      </a:lnTo>
                      <a:lnTo>
                        <a:pt x="247" y="1263"/>
                      </a:lnTo>
                      <a:lnTo>
                        <a:pt x="233" y="1274"/>
                      </a:lnTo>
                      <a:lnTo>
                        <a:pt x="218" y="1286"/>
                      </a:lnTo>
                      <a:lnTo>
                        <a:pt x="203" y="1295"/>
                      </a:lnTo>
                      <a:lnTo>
                        <a:pt x="186" y="1303"/>
                      </a:lnTo>
                      <a:lnTo>
                        <a:pt x="168" y="1310"/>
                      </a:lnTo>
                      <a:lnTo>
                        <a:pt x="148" y="1316"/>
                      </a:lnTo>
                      <a:lnTo>
                        <a:pt x="128" y="1322"/>
                      </a:lnTo>
                      <a:lnTo>
                        <a:pt x="106" y="1325"/>
                      </a:lnTo>
                      <a:lnTo>
                        <a:pt x="82" y="1327"/>
                      </a:lnTo>
                      <a:lnTo>
                        <a:pt x="57" y="1327"/>
                      </a:lnTo>
                      <a:lnTo>
                        <a:pt x="29" y="1325"/>
                      </a:lnTo>
                      <a:lnTo>
                        <a:pt x="0" y="1322"/>
                      </a:lnTo>
                      <a:lnTo>
                        <a:pt x="0" y="1373"/>
                      </a:lnTo>
                      <a:lnTo>
                        <a:pt x="0" y="1425"/>
                      </a:lnTo>
                      <a:lnTo>
                        <a:pt x="0" y="1479"/>
                      </a:lnTo>
                      <a:lnTo>
                        <a:pt x="0" y="1532"/>
                      </a:lnTo>
                      <a:lnTo>
                        <a:pt x="0" y="1587"/>
                      </a:lnTo>
                      <a:lnTo>
                        <a:pt x="0" y="1641"/>
                      </a:lnTo>
                      <a:lnTo>
                        <a:pt x="0" y="1696"/>
                      </a:lnTo>
                      <a:lnTo>
                        <a:pt x="0" y="1751"/>
                      </a:lnTo>
                      <a:lnTo>
                        <a:pt x="0" y="1805"/>
                      </a:lnTo>
                      <a:lnTo>
                        <a:pt x="0" y="1861"/>
                      </a:lnTo>
                      <a:lnTo>
                        <a:pt x="0" y="1915"/>
                      </a:lnTo>
                      <a:lnTo>
                        <a:pt x="0" y="1969"/>
                      </a:lnTo>
                      <a:lnTo>
                        <a:pt x="0" y="2023"/>
                      </a:lnTo>
                      <a:lnTo>
                        <a:pt x="0" y="2076"/>
                      </a:lnTo>
                      <a:lnTo>
                        <a:pt x="0" y="2128"/>
                      </a:lnTo>
                      <a:lnTo>
                        <a:pt x="0" y="2179"/>
                      </a:lnTo>
                      <a:lnTo>
                        <a:pt x="107" y="2225"/>
                      </a:lnTo>
                      <a:lnTo>
                        <a:pt x="140" y="2191"/>
                      </a:lnTo>
                      <a:lnTo>
                        <a:pt x="169" y="2156"/>
                      </a:lnTo>
                      <a:lnTo>
                        <a:pt x="195" y="2120"/>
                      </a:lnTo>
                      <a:lnTo>
                        <a:pt x="218" y="2084"/>
                      </a:lnTo>
                      <a:lnTo>
                        <a:pt x="239" y="2047"/>
                      </a:lnTo>
                      <a:lnTo>
                        <a:pt x="256" y="2009"/>
                      </a:lnTo>
                      <a:lnTo>
                        <a:pt x="271" y="1971"/>
                      </a:lnTo>
                      <a:lnTo>
                        <a:pt x="284" y="1933"/>
                      </a:lnTo>
                      <a:lnTo>
                        <a:pt x="295" y="1894"/>
                      </a:lnTo>
                      <a:lnTo>
                        <a:pt x="303" y="1855"/>
                      </a:lnTo>
                      <a:lnTo>
                        <a:pt x="312" y="1816"/>
                      </a:lnTo>
                      <a:lnTo>
                        <a:pt x="317" y="1776"/>
                      </a:lnTo>
                      <a:lnTo>
                        <a:pt x="322" y="1736"/>
                      </a:lnTo>
                      <a:lnTo>
                        <a:pt x="326" y="1696"/>
                      </a:lnTo>
                      <a:lnTo>
                        <a:pt x="329" y="1655"/>
                      </a:lnTo>
                      <a:lnTo>
                        <a:pt x="332" y="1615"/>
                      </a:lnTo>
                      <a:lnTo>
                        <a:pt x="336" y="1535"/>
                      </a:lnTo>
                      <a:lnTo>
                        <a:pt x="342" y="1455"/>
                      </a:lnTo>
                      <a:lnTo>
                        <a:pt x="345" y="1415"/>
                      </a:lnTo>
                      <a:lnTo>
                        <a:pt x="349" y="1376"/>
                      </a:lnTo>
                      <a:lnTo>
                        <a:pt x="354" y="1337"/>
                      </a:lnTo>
                      <a:lnTo>
                        <a:pt x="360" y="1298"/>
                      </a:lnTo>
                      <a:lnTo>
                        <a:pt x="368" y="1259"/>
                      </a:lnTo>
                      <a:lnTo>
                        <a:pt x="376" y="1221"/>
                      </a:lnTo>
                      <a:lnTo>
                        <a:pt x="388" y="1184"/>
                      </a:lnTo>
                      <a:lnTo>
                        <a:pt x="401" y="1147"/>
                      </a:lnTo>
                      <a:lnTo>
                        <a:pt x="417" y="1111"/>
                      </a:lnTo>
                      <a:lnTo>
                        <a:pt x="434" y="1075"/>
                      </a:lnTo>
                      <a:lnTo>
                        <a:pt x="455" y="1040"/>
                      </a:lnTo>
                      <a:lnTo>
                        <a:pt x="478" y="1005"/>
                      </a:lnTo>
                      <a:lnTo>
                        <a:pt x="489" y="998"/>
                      </a:lnTo>
                      <a:lnTo>
                        <a:pt x="499" y="991"/>
                      </a:lnTo>
                      <a:lnTo>
                        <a:pt x="510" y="984"/>
                      </a:lnTo>
                      <a:lnTo>
                        <a:pt x="522" y="977"/>
                      </a:lnTo>
                      <a:lnTo>
                        <a:pt x="535" y="972"/>
                      </a:lnTo>
                      <a:lnTo>
                        <a:pt x="547" y="968"/>
                      </a:lnTo>
                      <a:lnTo>
                        <a:pt x="561" y="963"/>
                      </a:lnTo>
                      <a:lnTo>
                        <a:pt x="574" y="960"/>
                      </a:lnTo>
                      <a:lnTo>
                        <a:pt x="602" y="954"/>
                      </a:lnTo>
                      <a:lnTo>
                        <a:pt x="630" y="950"/>
                      </a:lnTo>
                      <a:lnTo>
                        <a:pt x="660" y="946"/>
                      </a:lnTo>
                      <a:lnTo>
                        <a:pt x="690" y="943"/>
                      </a:lnTo>
                      <a:lnTo>
                        <a:pt x="750" y="940"/>
                      </a:lnTo>
                      <a:lnTo>
                        <a:pt x="806" y="936"/>
                      </a:lnTo>
                      <a:lnTo>
                        <a:pt x="833" y="933"/>
                      </a:lnTo>
                      <a:lnTo>
                        <a:pt x="858" y="928"/>
                      </a:lnTo>
                      <a:lnTo>
                        <a:pt x="870" y="926"/>
                      </a:lnTo>
                      <a:lnTo>
                        <a:pt x="881" y="923"/>
                      </a:lnTo>
                      <a:lnTo>
                        <a:pt x="892" y="919"/>
                      </a:lnTo>
                      <a:lnTo>
                        <a:pt x="902" y="916"/>
                      </a:lnTo>
                      <a:lnTo>
                        <a:pt x="929" y="899"/>
                      </a:lnTo>
                      <a:lnTo>
                        <a:pt x="954" y="883"/>
                      </a:lnTo>
                      <a:lnTo>
                        <a:pt x="979" y="865"/>
                      </a:lnTo>
                      <a:lnTo>
                        <a:pt x="1005" y="848"/>
                      </a:lnTo>
                      <a:lnTo>
                        <a:pt x="1054" y="812"/>
                      </a:lnTo>
                      <a:lnTo>
                        <a:pt x="1101" y="774"/>
                      </a:lnTo>
                      <a:lnTo>
                        <a:pt x="1149" y="736"/>
                      </a:lnTo>
                      <a:lnTo>
                        <a:pt x="1194" y="696"/>
                      </a:lnTo>
                      <a:lnTo>
                        <a:pt x="1239" y="655"/>
                      </a:lnTo>
                      <a:lnTo>
                        <a:pt x="1282" y="612"/>
                      </a:lnTo>
                      <a:lnTo>
                        <a:pt x="1326" y="568"/>
                      </a:lnTo>
                      <a:lnTo>
                        <a:pt x="1368" y="525"/>
                      </a:lnTo>
                      <a:lnTo>
                        <a:pt x="1409" y="480"/>
                      </a:lnTo>
                      <a:lnTo>
                        <a:pt x="1450" y="435"/>
                      </a:lnTo>
                      <a:lnTo>
                        <a:pt x="1490" y="390"/>
                      </a:lnTo>
                      <a:lnTo>
                        <a:pt x="1529" y="343"/>
                      </a:lnTo>
                      <a:lnTo>
                        <a:pt x="1568" y="297"/>
                      </a:lnTo>
                      <a:lnTo>
                        <a:pt x="1607" y="251"/>
                      </a:lnTo>
                      <a:lnTo>
                        <a:pt x="1609" y="221"/>
                      </a:lnTo>
                      <a:lnTo>
                        <a:pt x="1611" y="190"/>
                      </a:lnTo>
                      <a:lnTo>
                        <a:pt x="1614" y="161"/>
                      </a:lnTo>
                      <a:lnTo>
                        <a:pt x="1617" y="130"/>
                      </a:lnTo>
                      <a:lnTo>
                        <a:pt x="1620" y="99"/>
                      </a:lnTo>
                      <a:lnTo>
                        <a:pt x="1623" y="68"/>
                      </a:lnTo>
                      <a:lnTo>
                        <a:pt x="1625" y="37"/>
                      </a:lnTo>
                      <a:lnTo>
                        <a:pt x="1628" y="6"/>
                      </a:lnTo>
                      <a:lnTo>
                        <a:pt x="1574" y="4"/>
                      </a:lnTo>
                      <a:lnTo>
                        <a:pt x="1521" y="2"/>
                      </a:lnTo>
                      <a:lnTo>
                        <a:pt x="1466" y="1"/>
                      </a:lnTo>
                      <a:lnTo>
                        <a:pt x="1413" y="0"/>
                      </a:lnTo>
                      <a:lnTo>
                        <a:pt x="1360" y="2"/>
                      </a:lnTo>
                      <a:lnTo>
                        <a:pt x="1308" y="5"/>
                      </a:lnTo>
                      <a:lnTo>
                        <a:pt x="1282" y="9"/>
                      </a:lnTo>
                      <a:lnTo>
                        <a:pt x="1258" y="12"/>
                      </a:lnTo>
                      <a:lnTo>
                        <a:pt x="1232" y="15"/>
                      </a:lnTo>
                      <a:lnTo>
                        <a:pt x="1208" y="20"/>
                      </a:lnTo>
                      <a:lnTo>
                        <a:pt x="1184" y="25"/>
                      </a:lnTo>
                      <a:lnTo>
                        <a:pt x="1160" y="31"/>
                      </a:lnTo>
                      <a:lnTo>
                        <a:pt x="1137" y="39"/>
                      </a:lnTo>
                      <a:lnTo>
                        <a:pt x="1115" y="47"/>
                      </a:lnTo>
                      <a:lnTo>
                        <a:pt x="1093" y="56"/>
                      </a:lnTo>
                      <a:lnTo>
                        <a:pt x="1072" y="66"/>
                      </a:lnTo>
                      <a:lnTo>
                        <a:pt x="1051" y="77"/>
                      </a:lnTo>
                      <a:lnTo>
                        <a:pt x="1031" y="91"/>
                      </a:lnTo>
                      <a:lnTo>
                        <a:pt x="1012" y="104"/>
                      </a:lnTo>
                      <a:lnTo>
                        <a:pt x="993" y="119"/>
                      </a:lnTo>
                      <a:lnTo>
                        <a:pt x="976" y="135"/>
                      </a:lnTo>
                      <a:lnTo>
                        <a:pt x="959" y="153"/>
                      </a:lnTo>
                      <a:lnTo>
                        <a:pt x="944" y="172"/>
                      </a:lnTo>
                      <a:lnTo>
                        <a:pt x="929" y="192"/>
                      </a:lnTo>
                      <a:lnTo>
                        <a:pt x="915" y="215"/>
                      </a:lnTo>
                      <a:lnTo>
                        <a:pt x="902" y="239"/>
                      </a:lnTo>
                      <a:close/>
                    </a:path>
                  </a:pathLst>
                </a:custGeom>
                <a:solidFill>
                  <a:srgbClr val="ACA1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1" name="Freeform 123"/>
                <p:cNvSpPr>
                  <a:spLocks/>
                </p:cNvSpPr>
                <p:nvPr/>
              </p:nvSpPr>
              <p:spPr bwMode="auto">
                <a:xfrm>
                  <a:off x="8067693" y="3830638"/>
                  <a:ext cx="130175" cy="239712"/>
                </a:xfrm>
                <a:custGeom>
                  <a:avLst/>
                  <a:gdLst/>
                  <a:ahLst/>
                  <a:cxnLst>
                    <a:cxn ang="0">
                      <a:pos x="781" y="97"/>
                    </a:cxn>
                    <a:cxn ang="0">
                      <a:pos x="889" y="249"/>
                    </a:cxn>
                    <a:cxn ang="0">
                      <a:pos x="968" y="410"/>
                    </a:cxn>
                    <a:cxn ang="0">
                      <a:pos x="1022" y="579"/>
                    </a:cxn>
                    <a:cxn ang="0">
                      <a:pos x="1058" y="752"/>
                    </a:cxn>
                    <a:cxn ang="0">
                      <a:pos x="1089" y="989"/>
                    </a:cxn>
                    <a:cxn ang="0">
                      <a:pos x="1123" y="1346"/>
                    </a:cxn>
                    <a:cxn ang="0">
                      <a:pos x="1148" y="1523"/>
                    </a:cxn>
                    <a:cxn ang="0">
                      <a:pos x="1185" y="1695"/>
                    </a:cxn>
                    <a:cxn ang="0">
                      <a:pos x="1221" y="1816"/>
                    </a:cxn>
                    <a:cxn ang="0">
                      <a:pos x="1228" y="1842"/>
                    </a:cxn>
                    <a:cxn ang="0">
                      <a:pos x="1241" y="1871"/>
                    </a:cxn>
                    <a:cxn ang="0">
                      <a:pos x="1274" y="1922"/>
                    </a:cxn>
                    <a:cxn ang="0">
                      <a:pos x="1343" y="2007"/>
                    </a:cxn>
                    <a:cxn ang="0">
                      <a:pos x="1409" y="2087"/>
                    </a:cxn>
                    <a:cxn ang="0">
                      <a:pos x="1434" y="2157"/>
                    </a:cxn>
                    <a:cxn ang="0">
                      <a:pos x="1448" y="2265"/>
                    </a:cxn>
                    <a:cxn ang="0">
                      <a:pos x="1463" y="2378"/>
                    </a:cxn>
                    <a:cxn ang="0">
                      <a:pos x="1468" y="2455"/>
                    </a:cxn>
                    <a:cxn ang="0">
                      <a:pos x="1465" y="2511"/>
                    </a:cxn>
                    <a:cxn ang="0">
                      <a:pos x="1456" y="2567"/>
                    </a:cxn>
                    <a:cxn ang="0">
                      <a:pos x="1436" y="2622"/>
                    </a:cxn>
                    <a:cxn ang="0">
                      <a:pos x="1407" y="2676"/>
                    </a:cxn>
                    <a:cxn ang="0">
                      <a:pos x="1360" y="2709"/>
                    </a:cxn>
                    <a:cxn ang="0">
                      <a:pos x="1301" y="2709"/>
                    </a:cxn>
                    <a:cxn ang="0">
                      <a:pos x="1241" y="2709"/>
                    </a:cxn>
                    <a:cxn ang="0">
                      <a:pos x="1224" y="2467"/>
                    </a:cxn>
                    <a:cxn ang="0">
                      <a:pos x="1225" y="2282"/>
                    </a:cxn>
                    <a:cxn ang="0">
                      <a:pos x="1218" y="2098"/>
                    </a:cxn>
                    <a:cxn ang="0">
                      <a:pos x="1199" y="1917"/>
                    </a:cxn>
                    <a:cxn ang="0">
                      <a:pos x="1162" y="1745"/>
                    </a:cxn>
                    <a:cxn ang="0">
                      <a:pos x="1100" y="1582"/>
                    </a:cxn>
                    <a:cxn ang="0">
                      <a:pos x="1010" y="1433"/>
                    </a:cxn>
                    <a:cxn ang="0">
                      <a:pos x="884" y="1303"/>
                    </a:cxn>
                    <a:cxn ang="0">
                      <a:pos x="719" y="1193"/>
                    </a:cxn>
                    <a:cxn ang="0">
                      <a:pos x="507" y="1107"/>
                    </a:cxn>
                    <a:cxn ang="0">
                      <a:pos x="367" y="1064"/>
                    </a:cxn>
                    <a:cxn ang="0">
                      <a:pos x="285" y="1017"/>
                    </a:cxn>
                    <a:cxn ang="0">
                      <a:pos x="211" y="957"/>
                    </a:cxn>
                    <a:cxn ang="0">
                      <a:pos x="145" y="884"/>
                    </a:cxn>
                    <a:cxn ang="0">
                      <a:pos x="90" y="800"/>
                    </a:cxn>
                    <a:cxn ang="0">
                      <a:pos x="47" y="709"/>
                    </a:cxn>
                    <a:cxn ang="0">
                      <a:pos x="17" y="613"/>
                    </a:cxn>
                    <a:cxn ang="0">
                      <a:pos x="2" y="514"/>
                    </a:cxn>
                    <a:cxn ang="0">
                      <a:pos x="2" y="415"/>
                    </a:cxn>
                    <a:cxn ang="0">
                      <a:pos x="18" y="319"/>
                    </a:cxn>
                    <a:cxn ang="0">
                      <a:pos x="54" y="226"/>
                    </a:cxn>
                    <a:cxn ang="0">
                      <a:pos x="77" y="182"/>
                    </a:cxn>
                    <a:cxn ang="0">
                      <a:pos x="114" y="150"/>
                    </a:cxn>
                    <a:cxn ang="0">
                      <a:pos x="163" y="128"/>
                    </a:cxn>
                    <a:cxn ang="0">
                      <a:pos x="223" y="111"/>
                    </a:cxn>
                    <a:cxn ang="0">
                      <a:pos x="361" y="91"/>
                    </a:cxn>
                    <a:cxn ang="0">
                      <a:pos x="509" y="68"/>
                    </a:cxn>
                    <a:cxn ang="0">
                      <a:pos x="581" y="50"/>
                    </a:cxn>
                    <a:cxn ang="0">
                      <a:pos x="649" y="24"/>
                    </a:cxn>
                  </a:cxnLst>
                  <a:rect l="0" t="0" r="r" b="b"/>
                  <a:pathLst>
                    <a:path w="1468" h="2709">
                      <a:moveTo>
                        <a:pt x="691" y="0"/>
                      </a:moveTo>
                      <a:lnTo>
                        <a:pt x="738" y="47"/>
                      </a:lnTo>
                      <a:lnTo>
                        <a:pt x="781" y="97"/>
                      </a:lnTo>
                      <a:lnTo>
                        <a:pt x="821" y="146"/>
                      </a:lnTo>
                      <a:lnTo>
                        <a:pt x="856" y="196"/>
                      </a:lnTo>
                      <a:lnTo>
                        <a:pt x="889" y="249"/>
                      </a:lnTo>
                      <a:lnTo>
                        <a:pt x="918" y="301"/>
                      </a:lnTo>
                      <a:lnTo>
                        <a:pt x="944" y="356"/>
                      </a:lnTo>
                      <a:lnTo>
                        <a:pt x="968" y="410"/>
                      </a:lnTo>
                      <a:lnTo>
                        <a:pt x="988" y="466"/>
                      </a:lnTo>
                      <a:lnTo>
                        <a:pt x="1006" y="521"/>
                      </a:lnTo>
                      <a:lnTo>
                        <a:pt x="1022" y="579"/>
                      </a:lnTo>
                      <a:lnTo>
                        <a:pt x="1035" y="635"/>
                      </a:lnTo>
                      <a:lnTo>
                        <a:pt x="1048" y="694"/>
                      </a:lnTo>
                      <a:lnTo>
                        <a:pt x="1058" y="752"/>
                      </a:lnTo>
                      <a:lnTo>
                        <a:pt x="1067" y="811"/>
                      </a:lnTo>
                      <a:lnTo>
                        <a:pt x="1075" y="869"/>
                      </a:lnTo>
                      <a:lnTo>
                        <a:pt x="1089" y="989"/>
                      </a:lnTo>
                      <a:lnTo>
                        <a:pt x="1100" y="1108"/>
                      </a:lnTo>
                      <a:lnTo>
                        <a:pt x="1110" y="1228"/>
                      </a:lnTo>
                      <a:lnTo>
                        <a:pt x="1123" y="1346"/>
                      </a:lnTo>
                      <a:lnTo>
                        <a:pt x="1130" y="1406"/>
                      </a:lnTo>
                      <a:lnTo>
                        <a:pt x="1138" y="1464"/>
                      </a:lnTo>
                      <a:lnTo>
                        <a:pt x="1148" y="1523"/>
                      </a:lnTo>
                      <a:lnTo>
                        <a:pt x="1159" y="1580"/>
                      </a:lnTo>
                      <a:lnTo>
                        <a:pt x="1171" y="1638"/>
                      </a:lnTo>
                      <a:lnTo>
                        <a:pt x="1185" y="1695"/>
                      </a:lnTo>
                      <a:lnTo>
                        <a:pt x="1202" y="1751"/>
                      </a:lnTo>
                      <a:lnTo>
                        <a:pt x="1221" y="1806"/>
                      </a:lnTo>
                      <a:lnTo>
                        <a:pt x="1221" y="1816"/>
                      </a:lnTo>
                      <a:lnTo>
                        <a:pt x="1223" y="1824"/>
                      </a:lnTo>
                      <a:lnTo>
                        <a:pt x="1225" y="1833"/>
                      </a:lnTo>
                      <a:lnTo>
                        <a:pt x="1228" y="1842"/>
                      </a:lnTo>
                      <a:lnTo>
                        <a:pt x="1232" y="1852"/>
                      </a:lnTo>
                      <a:lnTo>
                        <a:pt x="1236" y="1862"/>
                      </a:lnTo>
                      <a:lnTo>
                        <a:pt x="1241" y="1871"/>
                      </a:lnTo>
                      <a:lnTo>
                        <a:pt x="1247" y="1881"/>
                      </a:lnTo>
                      <a:lnTo>
                        <a:pt x="1260" y="1902"/>
                      </a:lnTo>
                      <a:lnTo>
                        <a:pt x="1274" y="1922"/>
                      </a:lnTo>
                      <a:lnTo>
                        <a:pt x="1290" y="1943"/>
                      </a:lnTo>
                      <a:lnTo>
                        <a:pt x="1307" y="1965"/>
                      </a:lnTo>
                      <a:lnTo>
                        <a:pt x="1343" y="2007"/>
                      </a:lnTo>
                      <a:lnTo>
                        <a:pt x="1378" y="2048"/>
                      </a:lnTo>
                      <a:lnTo>
                        <a:pt x="1394" y="2067"/>
                      </a:lnTo>
                      <a:lnTo>
                        <a:pt x="1409" y="2087"/>
                      </a:lnTo>
                      <a:lnTo>
                        <a:pt x="1422" y="2105"/>
                      </a:lnTo>
                      <a:lnTo>
                        <a:pt x="1433" y="2123"/>
                      </a:lnTo>
                      <a:lnTo>
                        <a:pt x="1434" y="2157"/>
                      </a:lnTo>
                      <a:lnTo>
                        <a:pt x="1437" y="2192"/>
                      </a:lnTo>
                      <a:lnTo>
                        <a:pt x="1442" y="2229"/>
                      </a:lnTo>
                      <a:lnTo>
                        <a:pt x="1448" y="2265"/>
                      </a:lnTo>
                      <a:lnTo>
                        <a:pt x="1453" y="2303"/>
                      </a:lnTo>
                      <a:lnTo>
                        <a:pt x="1458" y="2340"/>
                      </a:lnTo>
                      <a:lnTo>
                        <a:pt x="1463" y="2378"/>
                      </a:lnTo>
                      <a:lnTo>
                        <a:pt x="1466" y="2416"/>
                      </a:lnTo>
                      <a:lnTo>
                        <a:pt x="1467" y="2435"/>
                      </a:lnTo>
                      <a:lnTo>
                        <a:pt x="1468" y="2455"/>
                      </a:lnTo>
                      <a:lnTo>
                        <a:pt x="1467" y="2473"/>
                      </a:lnTo>
                      <a:lnTo>
                        <a:pt x="1467" y="2492"/>
                      </a:lnTo>
                      <a:lnTo>
                        <a:pt x="1465" y="2511"/>
                      </a:lnTo>
                      <a:lnTo>
                        <a:pt x="1463" y="2530"/>
                      </a:lnTo>
                      <a:lnTo>
                        <a:pt x="1460" y="2548"/>
                      </a:lnTo>
                      <a:lnTo>
                        <a:pt x="1456" y="2567"/>
                      </a:lnTo>
                      <a:lnTo>
                        <a:pt x="1451" y="2585"/>
                      </a:lnTo>
                      <a:lnTo>
                        <a:pt x="1445" y="2604"/>
                      </a:lnTo>
                      <a:lnTo>
                        <a:pt x="1436" y="2622"/>
                      </a:lnTo>
                      <a:lnTo>
                        <a:pt x="1428" y="2640"/>
                      </a:lnTo>
                      <a:lnTo>
                        <a:pt x="1418" y="2658"/>
                      </a:lnTo>
                      <a:lnTo>
                        <a:pt x="1407" y="2676"/>
                      </a:lnTo>
                      <a:lnTo>
                        <a:pt x="1394" y="2692"/>
                      </a:lnTo>
                      <a:lnTo>
                        <a:pt x="1380" y="2709"/>
                      </a:lnTo>
                      <a:lnTo>
                        <a:pt x="1360" y="2709"/>
                      </a:lnTo>
                      <a:lnTo>
                        <a:pt x="1341" y="2709"/>
                      </a:lnTo>
                      <a:lnTo>
                        <a:pt x="1320" y="2709"/>
                      </a:lnTo>
                      <a:lnTo>
                        <a:pt x="1301" y="2709"/>
                      </a:lnTo>
                      <a:lnTo>
                        <a:pt x="1280" y="2709"/>
                      </a:lnTo>
                      <a:lnTo>
                        <a:pt x="1261" y="2709"/>
                      </a:lnTo>
                      <a:lnTo>
                        <a:pt x="1241" y="2709"/>
                      </a:lnTo>
                      <a:lnTo>
                        <a:pt x="1221" y="2709"/>
                      </a:lnTo>
                      <a:lnTo>
                        <a:pt x="1223" y="2589"/>
                      </a:lnTo>
                      <a:lnTo>
                        <a:pt x="1224" y="2467"/>
                      </a:lnTo>
                      <a:lnTo>
                        <a:pt x="1225" y="2406"/>
                      </a:lnTo>
                      <a:lnTo>
                        <a:pt x="1225" y="2344"/>
                      </a:lnTo>
                      <a:lnTo>
                        <a:pt x="1225" y="2282"/>
                      </a:lnTo>
                      <a:lnTo>
                        <a:pt x="1224" y="2220"/>
                      </a:lnTo>
                      <a:lnTo>
                        <a:pt x="1221" y="2159"/>
                      </a:lnTo>
                      <a:lnTo>
                        <a:pt x="1218" y="2098"/>
                      </a:lnTo>
                      <a:lnTo>
                        <a:pt x="1213" y="2038"/>
                      </a:lnTo>
                      <a:lnTo>
                        <a:pt x="1207" y="1977"/>
                      </a:lnTo>
                      <a:lnTo>
                        <a:pt x="1199" y="1917"/>
                      </a:lnTo>
                      <a:lnTo>
                        <a:pt x="1189" y="1859"/>
                      </a:lnTo>
                      <a:lnTo>
                        <a:pt x="1176" y="1801"/>
                      </a:lnTo>
                      <a:lnTo>
                        <a:pt x="1162" y="1745"/>
                      </a:lnTo>
                      <a:lnTo>
                        <a:pt x="1143" y="1689"/>
                      </a:lnTo>
                      <a:lnTo>
                        <a:pt x="1124" y="1635"/>
                      </a:lnTo>
                      <a:lnTo>
                        <a:pt x="1100" y="1582"/>
                      </a:lnTo>
                      <a:lnTo>
                        <a:pt x="1073" y="1531"/>
                      </a:lnTo>
                      <a:lnTo>
                        <a:pt x="1044" y="1482"/>
                      </a:lnTo>
                      <a:lnTo>
                        <a:pt x="1010" y="1433"/>
                      </a:lnTo>
                      <a:lnTo>
                        <a:pt x="972" y="1388"/>
                      </a:lnTo>
                      <a:lnTo>
                        <a:pt x="930" y="1344"/>
                      </a:lnTo>
                      <a:lnTo>
                        <a:pt x="884" y="1303"/>
                      </a:lnTo>
                      <a:lnTo>
                        <a:pt x="834" y="1264"/>
                      </a:lnTo>
                      <a:lnTo>
                        <a:pt x="778" y="1227"/>
                      </a:lnTo>
                      <a:lnTo>
                        <a:pt x="719" y="1193"/>
                      </a:lnTo>
                      <a:lnTo>
                        <a:pt x="653" y="1161"/>
                      </a:lnTo>
                      <a:lnTo>
                        <a:pt x="583" y="1132"/>
                      </a:lnTo>
                      <a:lnTo>
                        <a:pt x="507" y="1107"/>
                      </a:lnTo>
                      <a:lnTo>
                        <a:pt x="426" y="1084"/>
                      </a:lnTo>
                      <a:lnTo>
                        <a:pt x="396" y="1075"/>
                      </a:lnTo>
                      <a:lnTo>
                        <a:pt x="367" y="1064"/>
                      </a:lnTo>
                      <a:lnTo>
                        <a:pt x="339" y="1050"/>
                      </a:lnTo>
                      <a:lnTo>
                        <a:pt x="311" y="1035"/>
                      </a:lnTo>
                      <a:lnTo>
                        <a:pt x="285" y="1017"/>
                      </a:lnTo>
                      <a:lnTo>
                        <a:pt x="259" y="999"/>
                      </a:lnTo>
                      <a:lnTo>
                        <a:pt x="234" y="978"/>
                      </a:lnTo>
                      <a:lnTo>
                        <a:pt x="211" y="957"/>
                      </a:lnTo>
                      <a:lnTo>
                        <a:pt x="188" y="933"/>
                      </a:lnTo>
                      <a:lnTo>
                        <a:pt x="167" y="909"/>
                      </a:lnTo>
                      <a:lnTo>
                        <a:pt x="145" y="884"/>
                      </a:lnTo>
                      <a:lnTo>
                        <a:pt x="126" y="856"/>
                      </a:lnTo>
                      <a:lnTo>
                        <a:pt x="108" y="828"/>
                      </a:lnTo>
                      <a:lnTo>
                        <a:pt x="90" y="800"/>
                      </a:lnTo>
                      <a:lnTo>
                        <a:pt x="75" y="771"/>
                      </a:lnTo>
                      <a:lnTo>
                        <a:pt x="61" y="740"/>
                      </a:lnTo>
                      <a:lnTo>
                        <a:pt x="47" y="709"/>
                      </a:lnTo>
                      <a:lnTo>
                        <a:pt x="36" y="677"/>
                      </a:lnTo>
                      <a:lnTo>
                        <a:pt x="26" y="645"/>
                      </a:lnTo>
                      <a:lnTo>
                        <a:pt x="17" y="613"/>
                      </a:lnTo>
                      <a:lnTo>
                        <a:pt x="10" y="581"/>
                      </a:lnTo>
                      <a:lnTo>
                        <a:pt x="5" y="547"/>
                      </a:lnTo>
                      <a:lnTo>
                        <a:pt x="2" y="514"/>
                      </a:lnTo>
                      <a:lnTo>
                        <a:pt x="0" y="481"/>
                      </a:lnTo>
                      <a:lnTo>
                        <a:pt x="0" y="448"/>
                      </a:lnTo>
                      <a:lnTo>
                        <a:pt x="2" y="415"/>
                      </a:lnTo>
                      <a:lnTo>
                        <a:pt x="5" y="382"/>
                      </a:lnTo>
                      <a:lnTo>
                        <a:pt x="11" y="351"/>
                      </a:lnTo>
                      <a:lnTo>
                        <a:pt x="18" y="319"/>
                      </a:lnTo>
                      <a:lnTo>
                        <a:pt x="29" y="287"/>
                      </a:lnTo>
                      <a:lnTo>
                        <a:pt x="40" y="256"/>
                      </a:lnTo>
                      <a:lnTo>
                        <a:pt x="54" y="226"/>
                      </a:lnTo>
                      <a:lnTo>
                        <a:pt x="60" y="210"/>
                      </a:lnTo>
                      <a:lnTo>
                        <a:pt x="68" y="195"/>
                      </a:lnTo>
                      <a:lnTo>
                        <a:pt x="77" y="182"/>
                      </a:lnTo>
                      <a:lnTo>
                        <a:pt x="87" y="171"/>
                      </a:lnTo>
                      <a:lnTo>
                        <a:pt x="101" y="159"/>
                      </a:lnTo>
                      <a:lnTo>
                        <a:pt x="114" y="150"/>
                      </a:lnTo>
                      <a:lnTo>
                        <a:pt x="129" y="142"/>
                      </a:lnTo>
                      <a:lnTo>
                        <a:pt x="146" y="134"/>
                      </a:lnTo>
                      <a:lnTo>
                        <a:pt x="163" y="128"/>
                      </a:lnTo>
                      <a:lnTo>
                        <a:pt x="182" y="121"/>
                      </a:lnTo>
                      <a:lnTo>
                        <a:pt x="202" y="116"/>
                      </a:lnTo>
                      <a:lnTo>
                        <a:pt x="223" y="111"/>
                      </a:lnTo>
                      <a:lnTo>
                        <a:pt x="266" y="103"/>
                      </a:lnTo>
                      <a:lnTo>
                        <a:pt x="313" y="97"/>
                      </a:lnTo>
                      <a:lnTo>
                        <a:pt x="361" y="91"/>
                      </a:lnTo>
                      <a:lnTo>
                        <a:pt x="410" y="84"/>
                      </a:lnTo>
                      <a:lnTo>
                        <a:pt x="460" y="77"/>
                      </a:lnTo>
                      <a:lnTo>
                        <a:pt x="509" y="68"/>
                      </a:lnTo>
                      <a:lnTo>
                        <a:pt x="534" y="63"/>
                      </a:lnTo>
                      <a:lnTo>
                        <a:pt x="557" y="57"/>
                      </a:lnTo>
                      <a:lnTo>
                        <a:pt x="581" y="50"/>
                      </a:lnTo>
                      <a:lnTo>
                        <a:pt x="605" y="42"/>
                      </a:lnTo>
                      <a:lnTo>
                        <a:pt x="627" y="33"/>
                      </a:lnTo>
                      <a:lnTo>
                        <a:pt x="649" y="24"/>
                      </a:lnTo>
                      <a:lnTo>
                        <a:pt x="670" y="13"/>
                      </a:lnTo>
                      <a:lnTo>
                        <a:pt x="691" y="0"/>
                      </a:lnTo>
                      <a:close/>
                    </a:path>
                  </a:pathLst>
                </a:custGeom>
                <a:solidFill>
                  <a:srgbClr val="ACA1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2" name="Freeform 124"/>
                <p:cNvSpPr>
                  <a:spLocks/>
                </p:cNvSpPr>
                <p:nvPr/>
              </p:nvSpPr>
              <p:spPr bwMode="auto">
                <a:xfrm>
                  <a:off x="8185168" y="3867150"/>
                  <a:ext cx="119063" cy="201612"/>
                </a:xfrm>
                <a:custGeom>
                  <a:avLst/>
                  <a:gdLst/>
                  <a:ahLst/>
                  <a:cxnLst>
                    <a:cxn ang="0">
                      <a:pos x="279" y="509"/>
                    </a:cxn>
                    <a:cxn ang="0">
                      <a:pos x="331" y="653"/>
                    </a:cxn>
                    <a:cxn ang="0">
                      <a:pos x="369" y="800"/>
                    </a:cxn>
                    <a:cxn ang="0">
                      <a:pos x="394" y="952"/>
                    </a:cxn>
                    <a:cxn ang="0">
                      <a:pos x="407" y="1109"/>
                    </a:cxn>
                    <a:cxn ang="0">
                      <a:pos x="408" y="1253"/>
                    </a:cxn>
                    <a:cxn ang="0">
                      <a:pos x="401" y="1358"/>
                    </a:cxn>
                    <a:cxn ang="0">
                      <a:pos x="387" y="1459"/>
                    </a:cxn>
                    <a:cxn ang="0">
                      <a:pos x="369" y="1558"/>
                    </a:cxn>
                    <a:cxn ang="0">
                      <a:pos x="335" y="1691"/>
                    </a:cxn>
                    <a:cxn ang="0">
                      <a:pos x="293" y="1867"/>
                    </a:cxn>
                    <a:cxn ang="0">
                      <a:pos x="245" y="2129"/>
                    </a:cxn>
                    <a:cxn ang="0">
                      <a:pos x="220" y="2258"/>
                    </a:cxn>
                    <a:cxn ang="0">
                      <a:pos x="233" y="2266"/>
                    </a:cxn>
                    <a:cxn ang="0">
                      <a:pos x="305" y="2220"/>
                    </a:cxn>
                    <a:cxn ang="0">
                      <a:pos x="439" y="2141"/>
                    </a:cxn>
                    <a:cxn ang="0">
                      <a:pos x="515" y="2090"/>
                    </a:cxn>
                    <a:cxn ang="0">
                      <a:pos x="567" y="2044"/>
                    </a:cxn>
                    <a:cxn ang="0">
                      <a:pos x="593" y="2014"/>
                    </a:cxn>
                    <a:cxn ang="0">
                      <a:pos x="616" y="1977"/>
                    </a:cxn>
                    <a:cxn ang="0">
                      <a:pos x="643" y="1906"/>
                    </a:cxn>
                    <a:cxn ang="0">
                      <a:pos x="666" y="1810"/>
                    </a:cxn>
                    <a:cxn ang="0">
                      <a:pos x="695" y="1646"/>
                    </a:cxn>
                    <a:cxn ang="0">
                      <a:pos x="716" y="1556"/>
                    </a:cxn>
                    <a:cxn ang="0">
                      <a:pos x="749" y="1481"/>
                    </a:cxn>
                    <a:cxn ang="0">
                      <a:pos x="799" y="1411"/>
                    </a:cxn>
                    <a:cxn ang="0">
                      <a:pos x="862" y="1343"/>
                    </a:cxn>
                    <a:cxn ang="0">
                      <a:pos x="934" y="1278"/>
                    </a:cxn>
                    <a:cxn ang="0">
                      <a:pos x="1065" y="1173"/>
                    </a:cxn>
                    <a:cxn ang="0">
                      <a:pos x="1189" y="1075"/>
                    </a:cxn>
                    <a:cxn ang="0">
                      <a:pos x="1253" y="1017"/>
                    </a:cxn>
                    <a:cxn ang="0">
                      <a:pos x="1303" y="962"/>
                    </a:cxn>
                    <a:cxn ang="0">
                      <a:pos x="1335" y="906"/>
                    </a:cxn>
                    <a:cxn ang="0">
                      <a:pos x="1348" y="836"/>
                    </a:cxn>
                    <a:cxn ang="0">
                      <a:pos x="1339" y="746"/>
                    </a:cxn>
                    <a:cxn ang="0">
                      <a:pos x="1310" y="668"/>
                    </a:cxn>
                    <a:cxn ang="0">
                      <a:pos x="1262" y="600"/>
                    </a:cxn>
                    <a:cxn ang="0">
                      <a:pos x="1200" y="542"/>
                    </a:cxn>
                    <a:cxn ang="0">
                      <a:pos x="1128" y="491"/>
                    </a:cxn>
                    <a:cxn ang="0">
                      <a:pos x="1048" y="447"/>
                    </a:cxn>
                    <a:cxn ang="0">
                      <a:pos x="912" y="386"/>
                    </a:cxn>
                    <a:cxn ang="0">
                      <a:pos x="762" y="326"/>
                    </a:cxn>
                    <a:cxn ang="0">
                      <a:pos x="678" y="286"/>
                    </a:cxn>
                    <a:cxn ang="0">
                      <a:pos x="594" y="232"/>
                    </a:cxn>
                    <a:cxn ang="0">
                      <a:pos x="461" y="140"/>
                    </a:cxn>
                    <a:cxn ang="0">
                      <a:pos x="346" y="68"/>
                    </a:cxn>
                    <a:cxn ang="0">
                      <a:pos x="277" y="33"/>
                    </a:cxn>
                    <a:cxn ang="0">
                      <a:pos x="207" y="9"/>
                    </a:cxn>
                    <a:cxn ang="0">
                      <a:pos x="137" y="0"/>
                    </a:cxn>
                    <a:cxn ang="0">
                      <a:pos x="68" y="8"/>
                    </a:cxn>
                    <a:cxn ang="0">
                      <a:pos x="0" y="36"/>
                    </a:cxn>
                    <a:cxn ang="0">
                      <a:pos x="100" y="176"/>
                    </a:cxn>
                    <a:cxn ang="0">
                      <a:pos x="187" y="319"/>
                    </a:cxn>
                  </a:cxnLst>
                  <a:rect l="0" t="0" r="r" b="b"/>
                  <a:pathLst>
                    <a:path w="1348" h="2281">
                      <a:moveTo>
                        <a:pt x="237" y="415"/>
                      </a:moveTo>
                      <a:lnTo>
                        <a:pt x="259" y="461"/>
                      </a:lnTo>
                      <a:lnTo>
                        <a:pt x="279" y="509"/>
                      </a:lnTo>
                      <a:lnTo>
                        <a:pt x="298" y="556"/>
                      </a:lnTo>
                      <a:lnTo>
                        <a:pt x="314" y="604"/>
                      </a:lnTo>
                      <a:lnTo>
                        <a:pt x="331" y="653"/>
                      </a:lnTo>
                      <a:lnTo>
                        <a:pt x="345" y="701"/>
                      </a:lnTo>
                      <a:lnTo>
                        <a:pt x="357" y="750"/>
                      </a:lnTo>
                      <a:lnTo>
                        <a:pt x="369" y="800"/>
                      </a:lnTo>
                      <a:lnTo>
                        <a:pt x="379" y="850"/>
                      </a:lnTo>
                      <a:lnTo>
                        <a:pt x="387" y="900"/>
                      </a:lnTo>
                      <a:lnTo>
                        <a:pt x="394" y="952"/>
                      </a:lnTo>
                      <a:lnTo>
                        <a:pt x="401" y="1003"/>
                      </a:lnTo>
                      <a:lnTo>
                        <a:pt x="405" y="1055"/>
                      </a:lnTo>
                      <a:lnTo>
                        <a:pt x="407" y="1109"/>
                      </a:lnTo>
                      <a:lnTo>
                        <a:pt x="409" y="1162"/>
                      </a:lnTo>
                      <a:lnTo>
                        <a:pt x="409" y="1216"/>
                      </a:lnTo>
                      <a:lnTo>
                        <a:pt x="408" y="1253"/>
                      </a:lnTo>
                      <a:lnTo>
                        <a:pt x="406" y="1290"/>
                      </a:lnTo>
                      <a:lnTo>
                        <a:pt x="404" y="1325"/>
                      </a:lnTo>
                      <a:lnTo>
                        <a:pt x="401" y="1358"/>
                      </a:lnTo>
                      <a:lnTo>
                        <a:pt x="397" y="1393"/>
                      </a:lnTo>
                      <a:lnTo>
                        <a:pt x="392" y="1426"/>
                      </a:lnTo>
                      <a:lnTo>
                        <a:pt x="387" y="1459"/>
                      </a:lnTo>
                      <a:lnTo>
                        <a:pt x="382" y="1492"/>
                      </a:lnTo>
                      <a:lnTo>
                        <a:pt x="376" y="1525"/>
                      </a:lnTo>
                      <a:lnTo>
                        <a:pt x="369" y="1558"/>
                      </a:lnTo>
                      <a:lnTo>
                        <a:pt x="362" y="1591"/>
                      </a:lnTo>
                      <a:lnTo>
                        <a:pt x="353" y="1623"/>
                      </a:lnTo>
                      <a:lnTo>
                        <a:pt x="335" y="1691"/>
                      </a:lnTo>
                      <a:lnTo>
                        <a:pt x="314" y="1761"/>
                      </a:lnTo>
                      <a:lnTo>
                        <a:pt x="305" y="1801"/>
                      </a:lnTo>
                      <a:lnTo>
                        <a:pt x="293" y="1867"/>
                      </a:lnTo>
                      <a:lnTo>
                        <a:pt x="277" y="1950"/>
                      </a:lnTo>
                      <a:lnTo>
                        <a:pt x="261" y="2041"/>
                      </a:lnTo>
                      <a:lnTo>
                        <a:pt x="245" y="2129"/>
                      </a:lnTo>
                      <a:lnTo>
                        <a:pt x="231" y="2204"/>
                      </a:lnTo>
                      <a:lnTo>
                        <a:pt x="225" y="2235"/>
                      </a:lnTo>
                      <a:lnTo>
                        <a:pt x="220" y="2258"/>
                      </a:lnTo>
                      <a:lnTo>
                        <a:pt x="216" y="2274"/>
                      </a:lnTo>
                      <a:lnTo>
                        <a:pt x="212" y="2281"/>
                      </a:lnTo>
                      <a:lnTo>
                        <a:pt x="233" y="2266"/>
                      </a:lnTo>
                      <a:lnTo>
                        <a:pt x="256" y="2250"/>
                      </a:lnTo>
                      <a:lnTo>
                        <a:pt x="279" y="2236"/>
                      </a:lnTo>
                      <a:lnTo>
                        <a:pt x="305" y="2220"/>
                      </a:lnTo>
                      <a:lnTo>
                        <a:pt x="357" y="2190"/>
                      </a:lnTo>
                      <a:lnTo>
                        <a:pt x="412" y="2158"/>
                      </a:lnTo>
                      <a:lnTo>
                        <a:pt x="439" y="2141"/>
                      </a:lnTo>
                      <a:lnTo>
                        <a:pt x="464" y="2125"/>
                      </a:lnTo>
                      <a:lnTo>
                        <a:pt x="490" y="2108"/>
                      </a:lnTo>
                      <a:lnTo>
                        <a:pt x="515" y="2090"/>
                      </a:lnTo>
                      <a:lnTo>
                        <a:pt x="536" y="2072"/>
                      </a:lnTo>
                      <a:lnTo>
                        <a:pt x="558" y="2054"/>
                      </a:lnTo>
                      <a:lnTo>
                        <a:pt x="567" y="2044"/>
                      </a:lnTo>
                      <a:lnTo>
                        <a:pt x="576" y="2034"/>
                      </a:lnTo>
                      <a:lnTo>
                        <a:pt x="585" y="2024"/>
                      </a:lnTo>
                      <a:lnTo>
                        <a:pt x="593" y="2014"/>
                      </a:lnTo>
                      <a:lnTo>
                        <a:pt x="601" y="2003"/>
                      </a:lnTo>
                      <a:lnTo>
                        <a:pt x="608" y="1989"/>
                      </a:lnTo>
                      <a:lnTo>
                        <a:pt x="616" y="1977"/>
                      </a:lnTo>
                      <a:lnTo>
                        <a:pt x="622" y="1964"/>
                      </a:lnTo>
                      <a:lnTo>
                        <a:pt x="633" y="1936"/>
                      </a:lnTo>
                      <a:lnTo>
                        <a:pt x="643" y="1906"/>
                      </a:lnTo>
                      <a:lnTo>
                        <a:pt x="653" y="1875"/>
                      </a:lnTo>
                      <a:lnTo>
                        <a:pt x="660" y="1843"/>
                      </a:lnTo>
                      <a:lnTo>
                        <a:pt x="666" y="1810"/>
                      </a:lnTo>
                      <a:lnTo>
                        <a:pt x="672" y="1778"/>
                      </a:lnTo>
                      <a:lnTo>
                        <a:pt x="683" y="1711"/>
                      </a:lnTo>
                      <a:lnTo>
                        <a:pt x="695" y="1646"/>
                      </a:lnTo>
                      <a:lnTo>
                        <a:pt x="701" y="1615"/>
                      </a:lnTo>
                      <a:lnTo>
                        <a:pt x="708" y="1584"/>
                      </a:lnTo>
                      <a:lnTo>
                        <a:pt x="716" y="1556"/>
                      </a:lnTo>
                      <a:lnTo>
                        <a:pt x="726" y="1529"/>
                      </a:lnTo>
                      <a:lnTo>
                        <a:pt x="737" y="1504"/>
                      </a:lnTo>
                      <a:lnTo>
                        <a:pt x="749" y="1481"/>
                      </a:lnTo>
                      <a:lnTo>
                        <a:pt x="764" y="1457"/>
                      </a:lnTo>
                      <a:lnTo>
                        <a:pt x="781" y="1433"/>
                      </a:lnTo>
                      <a:lnTo>
                        <a:pt x="799" y="1411"/>
                      </a:lnTo>
                      <a:lnTo>
                        <a:pt x="819" y="1387"/>
                      </a:lnTo>
                      <a:lnTo>
                        <a:pt x="840" y="1366"/>
                      </a:lnTo>
                      <a:lnTo>
                        <a:pt x="862" y="1343"/>
                      </a:lnTo>
                      <a:lnTo>
                        <a:pt x="886" y="1321"/>
                      </a:lnTo>
                      <a:lnTo>
                        <a:pt x="910" y="1299"/>
                      </a:lnTo>
                      <a:lnTo>
                        <a:pt x="934" y="1278"/>
                      </a:lnTo>
                      <a:lnTo>
                        <a:pt x="960" y="1257"/>
                      </a:lnTo>
                      <a:lnTo>
                        <a:pt x="1012" y="1215"/>
                      </a:lnTo>
                      <a:lnTo>
                        <a:pt x="1065" y="1173"/>
                      </a:lnTo>
                      <a:lnTo>
                        <a:pt x="1116" y="1134"/>
                      </a:lnTo>
                      <a:lnTo>
                        <a:pt x="1166" y="1094"/>
                      </a:lnTo>
                      <a:lnTo>
                        <a:pt x="1189" y="1075"/>
                      </a:lnTo>
                      <a:lnTo>
                        <a:pt x="1212" y="1056"/>
                      </a:lnTo>
                      <a:lnTo>
                        <a:pt x="1233" y="1037"/>
                      </a:lnTo>
                      <a:lnTo>
                        <a:pt x="1253" y="1017"/>
                      </a:lnTo>
                      <a:lnTo>
                        <a:pt x="1272" y="999"/>
                      </a:lnTo>
                      <a:lnTo>
                        <a:pt x="1288" y="980"/>
                      </a:lnTo>
                      <a:lnTo>
                        <a:pt x="1303" y="962"/>
                      </a:lnTo>
                      <a:lnTo>
                        <a:pt x="1316" y="943"/>
                      </a:lnTo>
                      <a:lnTo>
                        <a:pt x="1327" y="925"/>
                      </a:lnTo>
                      <a:lnTo>
                        <a:pt x="1335" y="906"/>
                      </a:lnTo>
                      <a:lnTo>
                        <a:pt x="1342" y="888"/>
                      </a:lnTo>
                      <a:lnTo>
                        <a:pt x="1346" y="869"/>
                      </a:lnTo>
                      <a:lnTo>
                        <a:pt x="1348" y="836"/>
                      </a:lnTo>
                      <a:lnTo>
                        <a:pt x="1348" y="806"/>
                      </a:lnTo>
                      <a:lnTo>
                        <a:pt x="1345" y="775"/>
                      </a:lnTo>
                      <a:lnTo>
                        <a:pt x="1339" y="746"/>
                      </a:lnTo>
                      <a:lnTo>
                        <a:pt x="1332" y="719"/>
                      </a:lnTo>
                      <a:lnTo>
                        <a:pt x="1322" y="693"/>
                      </a:lnTo>
                      <a:lnTo>
                        <a:pt x="1310" y="668"/>
                      </a:lnTo>
                      <a:lnTo>
                        <a:pt x="1295" y="644"/>
                      </a:lnTo>
                      <a:lnTo>
                        <a:pt x="1280" y="622"/>
                      </a:lnTo>
                      <a:lnTo>
                        <a:pt x="1262" y="600"/>
                      </a:lnTo>
                      <a:lnTo>
                        <a:pt x="1243" y="580"/>
                      </a:lnTo>
                      <a:lnTo>
                        <a:pt x="1222" y="560"/>
                      </a:lnTo>
                      <a:lnTo>
                        <a:pt x="1200" y="542"/>
                      </a:lnTo>
                      <a:lnTo>
                        <a:pt x="1177" y="524"/>
                      </a:lnTo>
                      <a:lnTo>
                        <a:pt x="1152" y="507"/>
                      </a:lnTo>
                      <a:lnTo>
                        <a:pt x="1128" y="491"/>
                      </a:lnTo>
                      <a:lnTo>
                        <a:pt x="1102" y="476"/>
                      </a:lnTo>
                      <a:lnTo>
                        <a:pt x="1075" y="461"/>
                      </a:lnTo>
                      <a:lnTo>
                        <a:pt x="1048" y="447"/>
                      </a:lnTo>
                      <a:lnTo>
                        <a:pt x="1022" y="434"/>
                      </a:lnTo>
                      <a:lnTo>
                        <a:pt x="966" y="409"/>
                      </a:lnTo>
                      <a:lnTo>
                        <a:pt x="912" y="386"/>
                      </a:lnTo>
                      <a:lnTo>
                        <a:pt x="858" y="365"/>
                      </a:lnTo>
                      <a:lnTo>
                        <a:pt x="808" y="345"/>
                      </a:lnTo>
                      <a:lnTo>
                        <a:pt x="762" y="326"/>
                      </a:lnTo>
                      <a:lnTo>
                        <a:pt x="719" y="307"/>
                      </a:lnTo>
                      <a:lnTo>
                        <a:pt x="699" y="297"/>
                      </a:lnTo>
                      <a:lnTo>
                        <a:pt x="678" y="286"/>
                      </a:lnTo>
                      <a:lnTo>
                        <a:pt x="658" y="274"/>
                      </a:lnTo>
                      <a:lnTo>
                        <a:pt x="636" y="261"/>
                      </a:lnTo>
                      <a:lnTo>
                        <a:pt x="594" y="232"/>
                      </a:lnTo>
                      <a:lnTo>
                        <a:pt x="550" y="203"/>
                      </a:lnTo>
                      <a:lnTo>
                        <a:pt x="506" y="171"/>
                      </a:lnTo>
                      <a:lnTo>
                        <a:pt x="461" y="140"/>
                      </a:lnTo>
                      <a:lnTo>
                        <a:pt x="415" y="109"/>
                      </a:lnTo>
                      <a:lnTo>
                        <a:pt x="370" y="80"/>
                      </a:lnTo>
                      <a:lnTo>
                        <a:pt x="346" y="68"/>
                      </a:lnTo>
                      <a:lnTo>
                        <a:pt x="324" y="55"/>
                      </a:lnTo>
                      <a:lnTo>
                        <a:pt x="300" y="43"/>
                      </a:lnTo>
                      <a:lnTo>
                        <a:pt x="277" y="33"/>
                      </a:lnTo>
                      <a:lnTo>
                        <a:pt x="254" y="24"/>
                      </a:lnTo>
                      <a:lnTo>
                        <a:pt x="231" y="16"/>
                      </a:lnTo>
                      <a:lnTo>
                        <a:pt x="207" y="9"/>
                      </a:lnTo>
                      <a:lnTo>
                        <a:pt x="184" y="4"/>
                      </a:lnTo>
                      <a:lnTo>
                        <a:pt x="161" y="1"/>
                      </a:lnTo>
                      <a:lnTo>
                        <a:pt x="137" y="0"/>
                      </a:lnTo>
                      <a:lnTo>
                        <a:pt x="114" y="0"/>
                      </a:lnTo>
                      <a:lnTo>
                        <a:pt x="91" y="3"/>
                      </a:lnTo>
                      <a:lnTo>
                        <a:pt x="68" y="8"/>
                      </a:lnTo>
                      <a:lnTo>
                        <a:pt x="45" y="15"/>
                      </a:lnTo>
                      <a:lnTo>
                        <a:pt x="22" y="25"/>
                      </a:lnTo>
                      <a:lnTo>
                        <a:pt x="0" y="36"/>
                      </a:lnTo>
                      <a:lnTo>
                        <a:pt x="35" y="82"/>
                      </a:lnTo>
                      <a:lnTo>
                        <a:pt x="69" y="129"/>
                      </a:lnTo>
                      <a:lnTo>
                        <a:pt x="100" y="176"/>
                      </a:lnTo>
                      <a:lnTo>
                        <a:pt x="131" y="223"/>
                      </a:lnTo>
                      <a:lnTo>
                        <a:pt x="160" y="270"/>
                      </a:lnTo>
                      <a:lnTo>
                        <a:pt x="187" y="319"/>
                      </a:lnTo>
                      <a:lnTo>
                        <a:pt x="214" y="367"/>
                      </a:lnTo>
                      <a:lnTo>
                        <a:pt x="237" y="415"/>
                      </a:lnTo>
                      <a:close/>
                    </a:path>
                  </a:pathLst>
                </a:custGeom>
                <a:solidFill>
                  <a:srgbClr val="ACA1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3" name="Freeform 125"/>
                <p:cNvSpPr>
                  <a:spLocks/>
                </p:cNvSpPr>
                <p:nvPr/>
              </p:nvSpPr>
              <p:spPr bwMode="auto">
                <a:xfrm>
                  <a:off x="7808931" y="4151313"/>
                  <a:ext cx="133350" cy="215900"/>
                </a:xfrm>
                <a:custGeom>
                  <a:avLst/>
                  <a:gdLst/>
                  <a:ahLst/>
                  <a:cxnLst>
                    <a:cxn ang="0">
                      <a:pos x="558" y="294"/>
                    </a:cxn>
                    <a:cxn ang="0">
                      <a:pos x="698" y="380"/>
                    </a:cxn>
                    <a:cxn ang="0">
                      <a:pos x="855" y="494"/>
                    </a:cxn>
                    <a:cxn ang="0">
                      <a:pos x="1015" y="627"/>
                    </a:cxn>
                    <a:cxn ang="0">
                      <a:pos x="1166" y="772"/>
                    </a:cxn>
                    <a:cxn ang="0">
                      <a:pos x="1293" y="921"/>
                    </a:cxn>
                    <a:cxn ang="0">
                      <a:pos x="1384" y="1068"/>
                    </a:cxn>
                    <a:cxn ang="0">
                      <a:pos x="1424" y="1205"/>
                    </a:cxn>
                    <a:cxn ang="0">
                      <a:pos x="1418" y="1316"/>
                    </a:cxn>
                    <a:cxn ang="0">
                      <a:pos x="1385" y="1474"/>
                    </a:cxn>
                    <a:cxn ang="0">
                      <a:pos x="1348" y="1617"/>
                    </a:cxn>
                    <a:cxn ang="0">
                      <a:pos x="1337" y="1700"/>
                    </a:cxn>
                    <a:cxn ang="0">
                      <a:pos x="1338" y="1790"/>
                    </a:cxn>
                    <a:cxn ang="0">
                      <a:pos x="1358" y="1889"/>
                    </a:cxn>
                    <a:cxn ang="0">
                      <a:pos x="1402" y="2009"/>
                    </a:cxn>
                    <a:cxn ang="0">
                      <a:pos x="1463" y="2133"/>
                    </a:cxn>
                    <a:cxn ang="0">
                      <a:pos x="1501" y="2226"/>
                    </a:cxn>
                    <a:cxn ang="0">
                      <a:pos x="1509" y="2281"/>
                    </a:cxn>
                    <a:cxn ang="0">
                      <a:pos x="1501" y="2339"/>
                    </a:cxn>
                    <a:cxn ang="0">
                      <a:pos x="1476" y="2403"/>
                    </a:cxn>
                    <a:cxn ang="0">
                      <a:pos x="1422" y="2455"/>
                    </a:cxn>
                    <a:cxn ang="0">
                      <a:pos x="1355" y="2428"/>
                    </a:cxn>
                    <a:cxn ang="0">
                      <a:pos x="1307" y="2374"/>
                    </a:cxn>
                    <a:cxn ang="0">
                      <a:pos x="1273" y="2303"/>
                    </a:cxn>
                    <a:cxn ang="0">
                      <a:pos x="1232" y="2154"/>
                    </a:cxn>
                    <a:cxn ang="0">
                      <a:pos x="1191" y="2005"/>
                    </a:cxn>
                    <a:cxn ang="0">
                      <a:pos x="1157" y="1934"/>
                    </a:cxn>
                    <a:cxn ang="0">
                      <a:pos x="1114" y="1883"/>
                    </a:cxn>
                    <a:cxn ang="0">
                      <a:pos x="1061" y="1847"/>
                    </a:cxn>
                    <a:cxn ang="0">
                      <a:pos x="958" y="1804"/>
                    </a:cxn>
                    <a:cxn ang="0">
                      <a:pos x="837" y="1764"/>
                    </a:cxn>
                    <a:cxn ang="0">
                      <a:pos x="775" y="1730"/>
                    </a:cxn>
                    <a:cxn ang="0">
                      <a:pos x="735" y="1693"/>
                    </a:cxn>
                    <a:cxn ang="0">
                      <a:pos x="718" y="1651"/>
                    </a:cxn>
                    <a:cxn ang="0">
                      <a:pos x="721" y="1604"/>
                    </a:cxn>
                    <a:cxn ang="0">
                      <a:pos x="754" y="1512"/>
                    </a:cxn>
                    <a:cxn ang="0">
                      <a:pos x="788" y="1414"/>
                    </a:cxn>
                    <a:cxn ang="0">
                      <a:pos x="792" y="1357"/>
                    </a:cxn>
                    <a:cxn ang="0">
                      <a:pos x="778" y="1304"/>
                    </a:cxn>
                    <a:cxn ang="0">
                      <a:pos x="742" y="1260"/>
                    </a:cxn>
                    <a:cxn ang="0">
                      <a:pos x="702" y="1244"/>
                    </a:cxn>
                    <a:cxn ang="0">
                      <a:pos x="636" y="1240"/>
                    </a:cxn>
                    <a:cxn ang="0">
                      <a:pos x="510" y="1247"/>
                    </a:cxn>
                    <a:cxn ang="0">
                      <a:pos x="430" y="1246"/>
                    </a:cxn>
                    <a:cxn ang="0">
                      <a:pos x="370" y="1234"/>
                    </a:cxn>
                    <a:cxn ang="0">
                      <a:pos x="320" y="1207"/>
                    </a:cxn>
                    <a:cxn ang="0">
                      <a:pos x="300" y="1088"/>
                    </a:cxn>
                    <a:cxn ang="0">
                      <a:pos x="258" y="942"/>
                    </a:cxn>
                    <a:cxn ang="0">
                      <a:pos x="196" y="798"/>
                    </a:cxn>
                    <a:cxn ang="0">
                      <a:pos x="91" y="581"/>
                    </a:cxn>
                    <a:cxn ang="0">
                      <a:pos x="34" y="438"/>
                    </a:cxn>
                    <a:cxn ang="0">
                      <a:pos x="2" y="294"/>
                    </a:cxn>
                    <a:cxn ang="0">
                      <a:pos x="11" y="149"/>
                    </a:cxn>
                    <a:cxn ang="0">
                      <a:pos x="59" y="27"/>
                    </a:cxn>
                    <a:cxn ang="0">
                      <a:pos x="107" y="1"/>
                    </a:cxn>
                    <a:cxn ang="0">
                      <a:pos x="175" y="9"/>
                    </a:cxn>
                    <a:cxn ang="0">
                      <a:pos x="257" y="47"/>
                    </a:cxn>
                    <a:cxn ang="0">
                      <a:pos x="346" y="106"/>
                    </a:cxn>
                    <a:cxn ang="0">
                      <a:pos x="433" y="181"/>
                    </a:cxn>
                    <a:cxn ang="0">
                      <a:pos x="513" y="264"/>
                    </a:cxn>
                    <a:cxn ang="0">
                      <a:pos x="578" y="350"/>
                    </a:cxn>
                    <a:cxn ang="0">
                      <a:pos x="471" y="251"/>
                    </a:cxn>
                  </a:cxnLst>
                  <a:rect l="0" t="0" r="r" b="b"/>
                  <a:pathLst>
                    <a:path w="1509" h="2457">
                      <a:moveTo>
                        <a:pt x="471" y="251"/>
                      </a:moveTo>
                      <a:lnTo>
                        <a:pt x="498" y="263"/>
                      </a:lnTo>
                      <a:lnTo>
                        <a:pt x="527" y="277"/>
                      </a:lnTo>
                      <a:lnTo>
                        <a:pt x="558" y="294"/>
                      </a:lnTo>
                      <a:lnTo>
                        <a:pt x="590" y="312"/>
                      </a:lnTo>
                      <a:lnTo>
                        <a:pt x="624" y="334"/>
                      </a:lnTo>
                      <a:lnTo>
                        <a:pt x="660" y="356"/>
                      </a:lnTo>
                      <a:lnTo>
                        <a:pt x="698" y="380"/>
                      </a:lnTo>
                      <a:lnTo>
                        <a:pt x="736" y="407"/>
                      </a:lnTo>
                      <a:lnTo>
                        <a:pt x="776" y="434"/>
                      </a:lnTo>
                      <a:lnTo>
                        <a:pt x="815" y="463"/>
                      </a:lnTo>
                      <a:lnTo>
                        <a:pt x="855" y="494"/>
                      </a:lnTo>
                      <a:lnTo>
                        <a:pt x="895" y="526"/>
                      </a:lnTo>
                      <a:lnTo>
                        <a:pt x="936" y="559"/>
                      </a:lnTo>
                      <a:lnTo>
                        <a:pt x="976" y="593"/>
                      </a:lnTo>
                      <a:lnTo>
                        <a:pt x="1015" y="627"/>
                      </a:lnTo>
                      <a:lnTo>
                        <a:pt x="1054" y="663"/>
                      </a:lnTo>
                      <a:lnTo>
                        <a:pt x="1092" y="698"/>
                      </a:lnTo>
                      <a:lnTo>
                        <a:pt x="1130" y="735"/>
                      </a:lnTo>
                      <a:lnTo>
                        <a:pt x="1166" y="772"/>
                      </a:lnTo>
                      <a:lnTo>
                        <a:pt x="1200" y="809"/>
                      </a:lnTo>
                      <a:lnTo>
                        <a:pt x="1233" y="846"/>
                      </a:lnTo>
                      <a:lnTo>
                        <a:pt x="1264" y="884"/>
                      </a:lnTo>
                      <a:lnTo>
                        <a:pt x="1293" y="921"/>
                      </a:lnTo>
                      <a:lnTo>
                        <a:pt x="1319" y="958"/>
                      </a:lnTo>
                      <a:lnTo>
                        <a:pt x="1344" y="995"/>
                      </a:lnTo>
                      <a:lnTo>
                        <a:pt x="1366" y="1032"/>
                      </a:lnTo>
                      <a:lnTo>
                        <a:pt x="1384" y="1068"/>
                      </a:lnTo>
                      <a:lnTo>
                        <a:pt x="1400" y="1104"/>
                      </a:lnTo>
                      <a:lnTo>
                        <a:pt x="1411" y="1138"/>
                      </a:lnTo>
                      <a:lnTo>
                        <a:pt x="1420" y="1172"/>
                      </a:lnTo>
                      <a:lnTo>
                        <a:pt x="1424" y="1205"/>
                      </a:lnTo>
                      <a:lnTo>
                        <a:pt x="1425" y="1237"/>
                      </a:lnTo>
                      <a:lnTo>
                        <a:pt x="1424" y="1265"/>
                      </a:lnTo>
                      <a:lnTo>
                        <a:pt x="1421" y="1290"/>
                      </a:lnTo>
                      <a:lnTo>
                        <a:pt x="1418" y="1316"/>
                      </a:lnTo>
                      <a:lnTo>
                        <a:pt x="1415" y="1341"/>
                      </a:lnTo>
                      <a:lnTo>
                        <a:pt x="1406" y="1387"/>
                      </a:lnTo>
                      <a:lnTo>
                        <a:pt x="1397" y="1432"/>
                      </a:lnTo>
                      <a:lnTo>
                        <a:pt x="1385" y="1474"/>
                      </a:lnTo>
                      <a:lnTo>
                        <a:pt x="1374" y="1516"/>
                      </a:lnTo>
                      <a:lnTo>
                        <a:pt x="1363" y="1556"/>
                      </a:lnTo>
                      <a:lnTo>
                        <a:pt x="1353" y="1597"/>
                      </a:lnTo>
                      <a:lnTo>
                        <a:pt x="1348" y="1617"/>
                      </a:lnTo>
                      <a:lnTo>
                        <a:pt x="1344" y="1638"/>
                      </a:lnTo>
                      <a:lnTo>
                        <a:pt x="1341" y="1658"/>
                      </a:lnTo>
                      <a:lnTo>
                        <a:pt x="1339" y="1680"/>
                      </a:lnTo>
                      <a:lnTo>
                        <a:pt x="1337" y="1700"/>
                      </a:lnTo>
                      <a:lnTo>
                        <a:pt x="1336" y="1722"/>
                      </a:lnTo>
                      <a:lnTo>
                        <a:pt x="1335" y="1744"/>
                      </a:lnTo>
                      <a:lnTo>
                        <a:pt x="1336" y="1767"/>
                      </a:lnTo>
                      <a:lnTo>
                        <a:pt x="1338" y="1790"/>
                      </a:lnTo>
                      <a:lnTo>
                        <a:pt x="1341" y="1813"/>
                      </a:lnTo>
                      <a:lnTo>
                        <a:pt x="1345" y="1838"/>
                      </a:lnTo>
                      <a:lnTo>
                        <a:pt x="1350" y="1864"/>
                      </a:lnTo>
                      <a:lnTo>
                        <a:pt x="1358" y="1889"/>
                      </a:lnTo>
                      <a:lnTo>
                        <a:pt x="1366" y="1917"/>
                      </a:lnTo>
                      <a:lnTo>
                        <a:pt x="1375" y="1945"/>
                      </a:lnTo>
                      <a:lnTo>
                        <a:pt x="1386" y="1974"/>
                      </a:lnTo>
                      <a:lnTo>
                        <a:pt x="1402" y="2009"/>
                      </a:lnTo>
                      <a:lnTo>
                        <a:pt x="1418" y="2043"/>
                      </a:lnTo>
                      <a:lnTo>
                        <a:pt x="1434" y="2074"/>
                      </a:lnTo>
                      <a:lnTo>
                        <a:pt x="1449" y="2104"/>
                      </a:lnTo>
                      <a:lnTo>
                        <a:pt x="1463" y="2133"/>
                      </a:lnTo>
                      <a:lnTo>
                        <a:pt x="1477" y="2160"/>
                      </a:lnTo>
                      <a:lnTo>
                        <a:pt x="1488" y="2187"/>
                      </a:lnTo>
                      <a:lnTo>
                        <a:pt x="1498" y="2213"/>
                      </a:lnTo>
                      <a:lnTo>
                        <a:pt x="1501" y="2226"/>
                      </a:lnTo>
                      <a:lnTo>
                        <a:pt x="1505" y="2240"/>
                      </a:lnTo>
                      <a:lnTo>
                        <a:pt x="1507" y="2254"/>
                      </a:lnTo>
                      <a:lnTo>
                        <a:pt x="1509" y="2267"/>
                      </a:lnTo>
                      <a:lnTo>
                        <a:pt x="1509" y="2281"/>
                      </a:lnTo>
                      <a:lnTo>
                        <a:pt x="1509" y="2295"/>
                      </a:lnTo>
                      <a:lnTo>
                        <a:pt x="1507" y="2309"/>
                      </a:lnTo>
                      <a:lnTo>
                        <a:pt x="1505" y="2324"/>
                      </a:lnTo>
                      <a:lnTo>
                        <a:pt x="1501" y="2339"/>
                      </a:lnTo>
                      <a:lnTo>
                        <a:pt x="1496" y="2355"/>
                      </a:lnTo>
                      <a:lnTo>
                        <a:pt x="1491" y="2370"/>
                      </a:lnTo>
                      <a:lnTo>
                        <a:pt x="1484" y="2387"/>
                      </a:lnTo>
                      <a:lnTo>
                        <a:pt x="1476" y="2403"/>
                      </a:lnTo>
                      <a:lnTo>
                        <a:pt x="1467" y="2420"/>
                      </a:lnTo>
                      <a:lnTo>
                        <a:pt x="1455" y="2439"/>
                      </a:lnTo>
                      <a:lnTo>
                        <a:pt x="1443" y="2457"/>
                      </a:lnTo>
                      <a:lnTo>
                        <a:pt x="1422" y="2455"/>
                      </a:lnTo>
                      <a:lnTo>
                        <a:pt x="1404" y="2451"/>
                      </a:lnTo>
                      <a:lnTo>
                        <a:pt x="1386" y="2445"/>
                      </a:lnTo>
                      <a:lnTo>
                        <a:pt x="1370" y="2437"/>
                      </a:lnTo>
                      <a:lnTo>
                        <a:pt x="1355" y="2428"/>
                      </a:lnTo>
                      <a:lnTo>
                        <a:pt x="1342" y="2416"/>
                      </a:lnTo>
                      <a:lnTo>
                        <a:pt x="1329" y="2404"/>
                      </a:lnTo>
                      <a:lnTo>
                        <a:pt x="1317" y="2390"/>
                      </a:lnTo>
                      <a:lnTo>
                        <a:pt x="1307" y="2374"/>
                      </a:lnTo>
                      <a:lnTo>
                        <a:pt x="1298" y="2358"/>
                      </a:lnTo>
                      <a:lnTo>
                        <a:pt x="1289" y="2340"/>
                      </a:lnTo>
                      <a:lnTo>
                        <a:pt x="1280" y="2322"/>
                      </a:lnTo>
                      <a:lnTo>
                        <a:pt x="1273" y="2303"/>
                      </a:lnTo>
                      <a:lnTo>
                        <a:pt x="1266" y="2283"/>
                      </a:lnTo>
                      <a:lnTo>
                        <a:pt x="1260" y="2262"/>
                      </a:lnTo>
                      <a:lnTo>
                        <a:pt x="1254" y="2242"/>
                      </a:lnTo>
                      <a:lnTo>
                        <a:pt x="1232" y="2154"/>
                      </a:lnTo>
                      <a:lnTo>
                        <a:pt x="1210" y="2067"/>
                      </a:lnTo>
                      <a:lnTo>
                        <a:pt x="1204" y="2045"/>
                      </a:lnTo>
                      <a:lnTo>
                        <a:pt x="1198" y="2025"/>
                      </a:lnTo>
                      <a:lnTo>
                        <a:pt x="1191" y="2005"/>
                      </a:lnTo>
                      <a:lnTo>
                        <a:pt x="1184" y="1986"/>
                      </a:lnTo>
                      <a:lnTo>
                        <a:pt x="1176" y="1967"/>
                      </a:lnTo>
                      <a:lnTo>
                        <a:pt x="1167" y="1951"/>
                      </a:lnTo>
                      <a:lnTo>
                        <a:pt x="1157" y="1934"/>
                      </a:lnTo>
                      <a:lnTo>
                        <a:pt x="1147" y="1919"/>
                      </a:lnTo>
                      <a:lnTo>
                        <a:pt x="1136" y="1906"/>
                      </a:lnTo>
                      <a:lnTo>
                        <a:pt x="1125" y="1894"/>
                      </a:lnTo>
                      <a:lnTo>
                        <a:pt x="1114" y="1883"/>
                      </a:lnTo>
                      <a:lnTo>
                        <a:pt x="1101" y="1874"/>
                      </a:lnTo>
                      <a:lnTo>
                        <a:pt x="1089" y="1865"/>
                      </a:lnTo>
                      <a:lnTo>
                        <a:pt x="1076" y="1855"/>
                      </a:lnTo>
                      <a:lnTo>
                        <a:pt x="1061" y="1847"/>
                      </a:lnTo>
                      <a:lnTo>
                        <a:pt x="1048" y="1840"/>
                      </a:lnTo>
                      <a:lnTo>
                        <a:pt x="1018" y="1827"/>
                      </a:lnTo>
                      <a:lnTo>
                        <a:pt x="988" y="1815"/>
                      </a:lnTo>
                      <a:lnTo>
                        <a:pt x="958" y="1804"/>
                      </a:lnTo>
                      <a:lnTo>
                        <a:pt x="927" y="1795"/>
                      </a:lnTo>
                      <a:lnTo>
                        <a:pt x="896" y="1784"/>
                      </a:lnTo>
                      <a:lnTo>
                        <a:pt x="866" y="1774"/>
                      </a:lnTo>
                      <a:lnTo>
                        <a:pt x="837" y="1764"/>
                      </a:lnTo>
                      <a:lnTo>
                        <a:pt x="811" y="1752"/>
                      </a:lnTo>
                      <a:lnTo>
                        <a:pt x="798" y="1744"/>
                      </a:lnTo>
                      <a:lnTo>
                        <a:pt x="786" y="1737"/>
                      </a:lnTo>
                      <a:lnTo>
                        <a:pt x="775" y="1730"/>
                      </a:lnTo>
                      <a:lnTo>
                        <a:pt x="763" y="1722"/>
                      </a:lnTo>
                      <a:lnTo>
                        <a:pt x="754" y="1713"/>
                      </a:lnTo>
                      <a:lnTo>
                        <a:pt x="745" y="1703"/>
                      </a:lnTo>
                      <a:lnTo>
                        <a:pt x="735" y="1693"/>
                      </a:lnTo>
                      <a:lnTo>
                        <a:pt x="728" y="1682"/>
                      </a:lnTo>
                      <a:lnTo>
                        <a:pt x="723" y="1671"/>
                      </a:lnTo>
                      <a:lnTo>
                        <a:pt x="720" y="1661"/>
                      </a:lnTo>
                      <a:lnTo>
                        <a:pt x="718" y="1651"/>
                      </a:lnTo>
                      <a:lnTo>
                        <a:pt x="717" y="1640"/>
                      </a:lnTo>
                      <a:lnTo>
                        <a:pt x="717" y="1628"/>
                      </a:lnTo>
                      <a:lnTo>
                        <a:pt x="719" y="1616"/>
                      </a:lnTo>
                      <a:lnTo>
                        <a:pt x="721" y="1604"/>
                      </a:lnTo>
                      <a:lnTo>
                        <a:pt x="724" y="1591"/>
                      </a:lnTo>
                      <a:lnTo>
                        <a:pt x="732" y="1566"/>
                      </a:lnTo>
                      <a:lnTo>
                        <a:pt x="743" y="1539"/>
                      </a:lnTo>
                      <a:lnTo>
                        <a:pt x="754" y="1512"/>
                      </a:lnTo>
                      <a:lnTo>
                        <a:pt x="765" y="1483"/>
                      </a:lnTo>
                      <a:lnTo>
                        <a:pt x="776" y="1456"/>
                      </a:lnTo>
                      <a:lnTo>
                        <a:pt x="784" y="1427"/>
                      </a:lnTo>
                      <a:lnTo>
                        <a:pt x="788" y="1414"/>
                      </a:lnTo>
                      <a:lnTo>
                        <a:pt x="790" y="1399"/>
                      </a:lnTo>
                      <a:lnTo>
                        <a:pt x="792" y="1385"/>
                      </a:lnTo>
                      <a:lnTo>
                        <a:pt x="793" y="1371"/>
                      </a:lnTo>
                      <a:lnTo>
                        <a:pt x="792" y="1357"/>
                      </a:lnTo>
                      <a:lnTo>
                        <a:pt x="791" y="1344"/>
                      </a:lnTo>
                      <a:lnTo>
                        <a:pt x="788" y="1330"/>
                      </a:lnTo>
                      <a:lnTo>
                        <a:pt x="784" y="1317"/>
                      </a:lnTo>
                      <a:lnTo>
                        <a:pt x="778" y="1304"/>
                      </a:lnTo>
                      <a:lnTo>
                        <a:pt x="770" y="1291"/>
                      </a:lnTo>
                      <a:lnTo>
                        <a:pt x="760" y="1279"/>
                      </a:lnTo>
                      <a:lnTo>
                        <a:pt x="749" y="1267"/>
                      </a:lnTo>
                      <a:lnTo>
                        <a:pt x="742" y="1260"/>
                      </a:lnTo>
                      <a:lnTo>
                        <a:pt x="733" y="1255"/>
                      </a:lnTo>
                      <a:lnTo>
                        <a:pt x="723" y="1250"/>
                      </a:lnTo>
                      <a:lnTo>
                        <a:pt x="713" y="1247"/>
                      </a:lnTo>
                      <a:lnTo>
                        <a:pt x="702" y="1244"/>
                      </a:lnTo>
                      <a:lnTo>
                        <a:pt x="690" y="1242"/>
                      </a:lnTo>
                      <a:lnTo>
                        <a:pt x="678" y="1241"/>
                      </a:lnTo>
                      <a:lnTo>
                        <a:pt x="664" y="1240"/>
                      </a:lnTo>
                      <a:lnTo>
                        <a:pt x="636" y="1240"/>
                      </a:lnTo>
                      <a:lnTo>
                        <a:pt x="606" y="1241"/>
                      </a:lnTo>
                      <a:lnTo>
                        <a:pt x="575" y="1243"/>
                      </a:lnTo>
                      <a:lnTo>
                        <a:pt x="543" y="1245"/>
                      </a:lnTo>
                      <a:lnTo>
                        <a:pt x="510" y="1247"/>
                      </a:lnTo>
                      <a:lnTo>
                        <a:pt x="477" y="1248"/>
                      </a:lnTo>
                      <a:lnTo>
                        <a:pt x="461" y="1248"/>
                      </a:lnTo>
                      <a:lnTo>
                        <a:pt x="445" y="1247"/>
                      </a:lnTo>
                      <a:lnTo>
                        <a:pt x="430" y="1246"/>
                      </a:lnTo>
                      <a:lnTo>
                        <a:pt x="415" y="1244"/>
                      </a:lnTo>
                      <a:lnTo>
                        <a:pt x="399" y="1242"/>
                      </a:lnTo>
                      <a:lnTo>
                        <a:pt x="385" y="1238"/>
                      </a:lnTo>
                      <a:lnTo>
                        <a:pt x="370" y="1234"/>
                      </a:lnTo>
                      <a:lnTo>
                        <a:pt x="357" y="1229"/>
                      </a:lnTo>
                      <a:lnTo>
                        <a:pt x="344" y="1222"/>
                      </a:lnTo>
                      <a:lnTo>
                        <a:pt x="332" y="1215"/>
                      </a:lnTo>
                      <a:lnTo>
                        <a:pt x="320" y="1207"/>
                      </a:lnTo>
                      <a:lnTo>
                        <a:pt x="310" y="1197"/>
                      </a:lnTo>
                      <a:lnTo>
                        <a:pt x="309" y="1161"/>
                      </a:lnTo>
                      <a:lnTo>
                        <a:pt x="306" y="1124"/>
                      </a:lnTo>
                      <a:lnTo>
                        <a:pt x="300" y="1088"/>
                      </a:lnTo>
                      <a:lnTo>
                        <a:pt x="292" y="1051"/>
                      </a:lnTo>
                      <a:lnTo>
                        <a:pt x="283" y="1015"/>
                      </a:lnTo>
                      <a:lnTo>
                        <a:pt x="272" y="979"/>
                      </a:lnTo>
                      <a:lnTo>
                        <a:pt x="258" y="942"/>
                      </a:lnTo>
                      <a:lnTo>
                        <a:pt x="244" y="906"/>
                      </a:lnTo>
                      <a:lnTo>
                        <a:pt x="229" y="870"/>
                      </a:lnTo>
                      <a:lnTo>
                        <a:pt x="212" y="834"/>
                      </a:lnTo>
                      <a:lnTo>
                        <a:pt x="196" y="798"/>
                      </a:lnTo>
                      <a:lnTo>
                        <a:pt x="178" y="761"/>
                      </a:lnTo>
                      <a:lnTo>
                        <a:pt x="142" y="689"/>
                      </a:lnTo>
                      <a:lnTo>
                        <a:pt x="107" y="617"/>
                      </a:lnTo>
                      <a:lnTo>
                        <a:pt x="91" y="581"/>
                      </a:lnTo>
                      <a:lnTo>
                        <a:pt x="75" y="545"/>
                      </a:lnTo>
                      <a:lnTo>
                        <a:pt x="60" y="509"/>
                      </a:lnTo>
                      <a:lnTo>
                        <a:pt x="47" y="473"/>
                      </a:lnTo>
                      <a:lnTo>
                        <a:pt x="34" y="438"/>
                      </a:lnTo>
                      <a:lnTo>
                        <a:pt x="23" y="402"/>
                      </a:lnTo>
                      <a:lnTo>
                        <a:pt x="15" y="366"/>
                      </a:lnTo>
                      <a:lnTo>
                        <a:pt x="7" y="330"/>
                      </a:lnTo>
                      <a:lnTo>
                        <a:pt x="2" y="294"/>
                      </a:lnTo>
                      <a:lnTo>
                        <a:pt x="0" y="257"/>
                      </a:lnTo>
                      <a:lnTo>
                        <a:pt x="1" y="221"/>
                      </a:lnTo>
                      <a:lnTo>
                        <a:pt x="4" y="185"/>
                      </a:lnTo>
                      <a:lnTo>
                        <a:pt x="11" y="149"/>
                      </a:lnTo>
                      <a:lnTo>
                        <a:pt x="20" y="112"/>
                      </a:lnTo>
                      <a:lnTo>
                        <a:pt x="33" y="76"/>
                      </a:lnTo>
                      <a:lnTo>
                        <a:pt x="51" y="39"/>
                      </a:lnTo>
                      <a:lnTo>
                        <a:pt x="59" y="27"/>
                      </a:lnTo>
                      <a:lnTo>
                        <a:pt x="68" y="16"/>
                      </a:lnTo>
                      <a:lnTo>
                        <a:pt x="79" y="9"/>
                      </a:lnTo>
                      <a:lnTo>
                        <a:pt x="93" y="4"/>
                      </a:lnTo>
                      <a:lnTo>
                        <a:pt x="107" y="1"/>
                      </a:lnTo>
                      <a:lnTo>
                        <a:pt x="123" y="0"/>
                      </a:lnTo>
                      <a:lnTo>
                        <a:pt x="139" y="1"/>
                      </a:lnTo>
                      <a:lnTo>
                        <a:pt x="157" y="4"/>
                      </a:lnTo>
                      <a:lnTo>
                        <a:pt x="175" y="9"/>
                      </a:lnTo>
                      <a:lnTo>
                        <a:pt x="195" y="16"/>
                      </a:lnTo>
                      <a:lnTo>
                        <a:pt x="215" y="25"/>
                      </a:lnTo>
                      <a:lnTo>
                        <a:pt x="236" y="35"/>
                      </a:lnTo>
                      <a:lnTo>
                        <a:pt x="257" y="47"/>
                      </a:lnTo>
                      <a:lnTo>
                        <a:pt x="279" y="59"/>
                      </a:lnTo>
                      <a:lnTo>
                        <a:pt x="302" y="74"/>
                      </a:lnTo>
                      <a:lnTo>
                        <a:pt x="324" y="89"/>
                      </a:lnTo>
                      <a:lnTo>
                        <a:pt x="346" y="106"/>
                      </a:lnTo>
                      <a:lnTo>
                        <a:pt x="368" y="123"/>
                      </a:lnTo>
                      <a:lnTo>
                        <a:pt x="390" y="142"/>
                      </a:lnTo>
                      <a:lnTo>
                        <a:pt x="413" y="161"/>
                      </a:lnTo>
                      <a:lnTo>
                        <a:pt x="433" y="181"/>
                      </a:lnTo>
                      <a:lnTo>
                        <a:pt x="455" y="201"/>
                      </a:lnTo>
                      <a:lnTo>
                        <a:pt x="475" y="222"/>
                      </a:lnTo>
                      <a:lnTo>
                        <a:pt x="495" y="242"/>
                      </a:lnTo>
                      <a:lnTo>
                        <a:pt x="513" y="264"/>
                      </a:lnTo>
                      <a:lnTo>
                        <a:pt x="531" y="285"/>
                      </a:lnTo>
                      <a:lnTo>
                        <a:pt x="548" y="307"/>
                      </a:lnTo>
                      <a:lnTo>
                        <a:pt x="564" y="329"/>
                      </a:lnTo>
                      <a:lnTo>
                        <a:pt x="578" y="350"/>
                      </a:lnTo>
                      <a:lnTo>
                        <a:pt x="591" y="371"/>
                      </a:lnTo>
                      <a:lnTo>
                        <a:pt x="603" y="392"/>
                      </a:lnTo>
                      <a:lnTo>
                        <a:pt x="613" y="412"/>
                      </a:lnTo>
                      <a:lnTo>
                        <a:pt x="471" y="251"/>
                      </a:lnTo>
                      <a:close/>
                    </a:path>
                  </a:pathLst>
                </a:custGeom>
                <a:solidFill>
                  <a:srgbClr val="ACA1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4" name="Freeform 126"/>
                <p:cNvSpPr>
                  <a:spLocks/>
                </p:cNvSpPr>
                <p:nvPr/>
              </p:nvSpPr>
              <p:spPr bwMode="auto">
                <a:xfrm>
                  <a:off x="8315343" y="4132263"/>
                  <a:ext cx="247650" cy="365125"/>
                </a:xfrm>
                <a:custGeom>
                  <a:avLst/>
                  <a:gdLst/>
                  <a:ahLst/>
                  <a:cxnLst>
                    <a:cxn ang="0">
                      <a:pos x="2382" y="3323"/>
                    </a:cxn>
                    <a:cxn ang="0">
                      <a:pos x="2421" y="3209"/>
                    </a:cxn>
                    <a:cxn ang="0">
                      <a:pos x="2439" y="3086"/>
                    </a:cxn>
                    <a:cxn ang="0">
                      <a:pos x="2433" y="2961"/>
                    </a:cxn>
                    <a:cxn ang="0">
                      <a:pos x="2400" y="2841"/>
                    </a:cxn>
                    <a:cxn ang="0">
                      <a:pos x="2336" y="2734"/>
                    </a:cxn>
                    <a:cxn ang="0">
                      <a:pos x="2271" y="2655"/>
                    </a:cxn>
                    <a:cxn ang="0">
                      <a:pos x="2221" y="2602"/>
                    </a:cxn>
                    <a:cxn ang="0">
                      <a:pos x="2153" y="2558"/>
                    </a:cxn>
                    <a:cxn ang="0">
                      <a:pos x="1932" y="2456"/>
                    </a:cxn>
                    <a:cxn ang="0">
                      <a:pos x="1858" y="2409"/>
                    </a:cxn>
                    <a:cxn ang="0">
                      <a:pos x="1758" y="2330"/>
                    </a:cxn>
                    <a:cxn ang="0">
                      <a:pos x="1694" y="2231"/>
                    </a:cxn>
                    <a:cxn ang="0">
                      <a:pos x="1622" y="2054"/>
                    </a:cxn>
                    <a:cxn ang="0">
                      <a:pos x="1553" y="1933"/>
                    </a:cxn>
                    <a:cxn ang="0">
                      <a:pos x="1459" y="1854"/>
                    </a:cxn>
                    <a:cxn ang="0">
                      <a:pos x="1279" y="1802"/>
                    </a:cxn>
                    <a:cxn ang="0">
                      <a:pos x="1020" y="1741"/>
                    </a:cxn>
                    <a:cxn ang="0">
                      <a:pos x="784" y="1663"/>
                    </a:cxn>
                    <a:cxn ang="0">
                      <a:pos x="589" y="1564"/>
                    </a:cxn>
                    <a:cxn ang="0">
                      <a:pos x="387" y="1375"/>
                    </a:cxn>
                    <a:cxn ang="0">
                      <a:pos x="243" y="1144"/>
                    </a:cxn>
                    <a:cxn ang="0">
                      <a:pos x="147" y="884"/>
                    </a:cxn>
                    <a:cxn ang="0">
                      <a:pos x="84" y="608"/>
                    </a:cxn>
                    <a:cxn ang="0">
                      <a:pos x="28" y="215"/>
                    </a:cxn>
                    <a:cxn ang="0">
                      <a:pos x="67" y="27"/>
                    </a:cxn>
                    <a:cxn ang="0">
                      <a:pos x="168" y="137"/>
                    </a:cxn>
                    <a:cxn ang="0">
                      <a:pos x="255" y="304"/>
                    </a:cxn>
                    <a:cxn ang="0">
                      <a:pos x="361" y="584"/>
                    </a:cxn>
                    <a:cxn ang="0">
                      <a:pos x="478" y="908"/>
                    </a:cxn>
                    <a:cxn ang="0">
                      <a:pos x="557" y="1047"/>
                    </a:cxn>
                    <a:cxn ang="0">
                      <a:pos x="678" y="1186"/>
                    </a:cxn>
                    <a:cxn ang="0">
                      <a:pos x="814" y="1295"/>
                    </a:cxn>
                    <a:cxn ang="0">
                      <a:pos x="991" y="1401"/>
                    </a:cxn>
                    <a:cxn ang="0">
                      <a:pos x="1307" y="1560"/>
                    </a:cxn>
                    <a:cxn ang="0">
                      <a:pos x="1483" y="1666"/>
                    </a:cxn>
                    <a:cxn ang="0">
                      <a:pos x="1726" y="1859"/>
                    </a:cxn>
                    <a:cxn ang="0">
                      <a:pos x="1947" y="2088"/>
                    </a:cxn>
                    <a:cxn ang="0">
                      <a:pos x="2131" y="2332"/>
                    </a:cxn>
                    <a:cxn ang="0">
                      <a:pos x="2206" y="2430"/>
                    </a:cxn>
                    <a:cxn ang="0">
                      <a:pos x="2320" y="2545"/>
                    </a:cxn>
                    <a:cxn ang="0">
                      <a:pos x="2553" y="2753"/>
                    </a:cxn>
                    <a:cxn ang="0">
                      <a:pos x="2645" y="2858"/>
                    </a:cxn>
                    <a:cxn ang="0">
                      <a:pos x="2722" y="3008"/>
                    </a:cxn>
                    <a:cxn ang="0">
                      <a:pos x="2772" y="3202"/>
                    </a:cxn>
                    <a:cxn ang="0">
                      <a:pos x="2798" y="3423"/>
                    </a:cxn>
                    <a:cxn ang="0">
                      <a:pos x="2807" y="3653"/>
                    </a:cxn>
                    <a:cxn ang="0">
                      <a:pos x="2789" y="4070"/>
                    </a:cxn>
                    <a:cxn ang="0">
                      <a:pos x="2693" y="4136"/>
                    </a:cxn>
                    <a:cxn ang="0">
                      <a:pos x="2214" y="4106"/>
                    </a:cxn>
                    <a:cxn ang="0">
                      <a:pos x="2172" y="4027"/>
                    </a:cxn>
                    <a:cxn ang="0">
                      <a:pos x="2198" y="3793"/>
                    </a:cxn>
                    <a:cxn ang="0">
                      <a:pos x="2261" y="3552"/>
                    </a:cxn>
                    <a:cxn ang="0">
                      <a:pos x="2305" y="3451"/>
                    </a:cxn>
                  </a:cxnLst>
                  <a:rect l="0" t="0" r="r" b="b"/>
                  <a:pathLst>
                    <a:path w="2807" h="4138">
                      <a:moveTo>
                        <a:pt x="2335" y="3402"/>
                      </a:moveTo>
                      <a:lnTo>
                        <a:pt x="2349" y="3384"/>
                      </a:lnTo>
                      <a:lnTo>
                        <a:pt x="2360" y="3364"/>
                      </a:lnTo>
                      <a:lnTo>
                        <a:pt x="2371" y="3343"/>
                      </a:lnTo>
                      <a:lnTo>
                        <a:pt x="2382" y="3323"/>
                      </a:lnTo>
                      <a:lnTo>
                        <a:pt x="2391" y="3301"/>
                      </a:lnTo>
                      <a:lnTo>
                        <a:pt x="2400" y="3279"/>
                      </a:lnTo>
                      <a:lnTo>
                        <a:pt x="2407" y="3256"/>
                      </a:lnTo>
                      <a:lnTo>
                        <a:pt x="2414" y="3233"/>
                      </a:lnTo>
                      <a:lnTo>
                        <a:pt x="2421" y="3209"/>
                      </a:lnTo>
                      <a:lnTo>
                        <a:pt x="2427" y="3185"/>
                      </a:lnTo>
                      <a:lnTo>
                        <a:pt x="2431" y="3161"/>
                      </a:lnTo>
                      <a:lnTo>
                        <a:pt x="2435" y="3136"/>
                      </a:lnTo>
                      <a:lnTo>
                        <a:pt x="2437" y="3111"/>
                      </a:lnTo>
                      <a:lnTo>
                        <a:pt x="2439" y="3086"/>
                      </a:lnTo>
                      <a:lnTo>
                        <a:pt x="2440" y="3061"/>
                      </a:lnTo>
                      <a:lnTo>
                        <a:pt x="2440" y="3035"/>
                      </a:lnTo>
                      <a:lnTo>
                        <a:pt x="2439" y="3011"/>
                      </a:lnTo>
                      <a:lnTo>
                        <a:pt x="2436" y="2986"/>
                      </a:lnTo>
                      <a:lnTo>
                        <a:pt x="2433" y="2961"/>
                      </a:lnTo>
                      <a:lnTo>
                        <a:pt x="2429" y="2937"/>
                      </a:lnTo>
                      <a:lnTo>
                        <a:pt x="2423" y="2912"/>
                      </a:lnTo>
                      <a:lnTo>
                        <a:pt x="2417" y="2888"/>
                      </a:lnTo>
                      <a:lnTo>
                        <a:pt x="2408" y="2865"/>
                      </a:lnTo>
                      <a:lnTo>
                        <a:pt x="2400" y="2841"/>
                      </a:lnTo>
                      <a:lnTo>
                        <a:pt x="2390" y="2818"/>
                      </a:lnTo>
                      <a:lnTo>
                        <a:pt x="2379" y="2797"/>
                      </a:lnTo>
                      <a:lnTo>
                        <a:pt x="2365" y="2775"/>
                      </a:lnTo>
                      <a:lnTo>
                        <a:pt x="2352" y="2755"/>
                      </a:lnTo>
                      <a:lnTo>
                        <a:pt x="2336" y="2734"/>
                      </a:lnTo>
                      <a:lnTo>
                        <a:pt x="2320" y="2716"/>
                      </a:lnTo>
                      <a:lnTo>
                        <a:pt x="2301" y="2697"/>
                      </a:lnTo>
                      <a:lnTo>
                        <a:pt x="2283" y="2680"/>
                      </a:lnTo>
                      <a:lnTo>
                        <a:pt x="2277" y="2667"/>
                      </a:lnTo>
                      <a:lnTo>
                        <a:pt x="2271" y="2655"/>
                      </a:lnTo>
                      <a:lnTo>
                        <a:pt x="2262" y="2644"/>
                      </a:lnTo>
                      <a:lnTo>
                        <a:pt x="2253" y="2633"/>
                      </a:lnTo>
                      <a:lnTo>
                        <a:pt x="2244" y="2622"/>
                      </a:lnTo>
                      <a:lnTo>
                        <a:pt x="2232" y="2612"/>
                      </a:lnTo>
                      <a:lnTo>
                        <a:pt x="2221" y="2602"/>
                      </a:lnTo>
                      <a:lnTo>
                        <a:pt x="2209" y="2592"/>
                      </a:lnTo>
                      <a:lnTo>
                        <a:pt x="2195" y="2583"/>
                      </a:lnTo>
                      <a:lnTo>
                        <a:pt x="2182" y="2575"/>
                      </a:lnTo>
                      <a:lnTo>
                        <a:pt x="2168" y="2567"/>
                      </a:lnTo>
                      <a:lnTo>
                        <a:pt x="2153" y="2558"/>
                      </a:lnTo>
                      <a:lnTo>
                        <a:pt x="2122" y="2542"/>
                      </a:lnTo>
                      <a:lnTo>
                        <a:pt x="2091" y="2527"/>
                      </a:lnTo>
                      <a:lnTo>
                        <a:pt x="2025" y="2498"/>
                      </a:lnTo>
                      <a:lnTo>
                        <a:pt x="1962" y="2470"/>
                      </a:lnTo>
                      <a:lnTo>
                        <a:pt x="1932" y="2456"/>
                      </a:lnTo>
                      <a:lnTo>
                        <a:pt x="1904" y="2440"/>
                      </a:lnTo>
                      <a:lnTo>
                        <a:pt x="1892" y="2433"/>
                      </a:lnTo>
                      <a:lnTo>
                        <a:pt x="1880" y="2425"/>
                      </a:lnTo>
                      <a:lnTo>
                        <a:pt x="1868" y="2417"/>
                      </a:lnTo>
                      <a:lnTo>
                        <a:pt x="1858" y="2409"/>
                      </a:lnTo>
                      <a:lnTo>
                        <a:pt x="1835" y="2395"/>
                      </a:lnTo>
                      <a:lnTo>
                        <a:pt x="1813" y="2381"/>
                      </a:lnTo>
                      <a:lnTo>
                        <a:pt x="1792" y="2365"/>
                      </a:lnTo>
                      <a:lnTo>
                        <a:pt x="1775" y="2348"/>
                      </a:lnTo>
                      <a:lnTo>
                        <a:pt x="1758" y="2330"/>
                      </a:lnTo>
                      <a:lnTo>
                        <a:pt x="1743" y="2312"/>
                      </a:lnTo>
                      <a:lnTo>
                        <a:pt x="1730" y="2292"/>
                      </a:lnTo>
                      <a:lnTo>
                        <a:pt x="1716" y="2272"/>
                      </a:lnTo>
                      <a:lnTo>
                        <a:pt x="1705" y="2251"/>
                      </a:lnTo>
                      <a:lnTo>
                        <a:pt x="1694" y="2231"/>
                      </a:lnTo>
                      <a:lnTo>
                        <a:pt x="1684" y="2209"/>
                      </a:lnTo>
                      <a:lnTo>
                        <a:pt x="1674" y="2187"/>
                      </a:lnTo>
                      <a:lnTo>
                        <a:pt x="1657" y="2142"/>
                      </a:lnTo>
                      <a:lnTo>
                        <a:pt x="1639" y="2098"/>
                      </a:lnTo>
                      <a:lnTo>
                        <a:pt x="1622" y="2054"/>
                      </a:lnTo>
                      <a:lnTo>
                        <a:pt x="1602" y="2011"/>
                      </a:lnTo>
                      <a:lnTo>
                        <a:pt x="1591" y="1990"/>
                      </a:lnTo>
                      <a:lnTo>
                        <a:pt x="1580" y="1971"/>
                      </a:lnTo>
                      <a:lnTo>
                        <a:pt x="1566" y="1951"/>
                      </a:lnTo>
                      <a:lnTo>
                        <a:pt x="1553" y="1933"/>
                      </a:lnTo>
                      <a:lnTo>
                        <a:pt x="1537" y="1914"/>
                      </a:lnTo>
                      <a:lnTo>
                        <a:pt x="1520" y="1898"/>
                      </a:lnTo>
                      <a:lnTo>
                        <a:pt x="1502" y="1881"/>
                      </a:lnTo>
                      <a:lnTo>
                        <a:pt x="1482" y="1867"/>
                      </a:lnTo>
                      <a:lnTo>
                        <a:pt x="1459" y="1854"/>
                      </a:lnTo>
                      <a:lnTo>
                        <a:pt x="1436" y="1841"/>
                      </a:lnTo>
                      <a:lnTo>
                        <a:pt x="1410" y="1831"/>
                      </a:lnTo>
                      <a:lnTo>
                        <a:pt x="1381" y="1822"/>
                      </a:lnTo>
                      <a:lnTo>
                        <a:pt x="1331" y="1813"/>
                      </a:lnTo>
                      <a:lnTo>
                        <a:pt x="1279" y="1802"/>
                      </a:lnTo>
                      <a:lnTo>
                        <a:pt x="1227" y="1792"/>
                      </a:lnTo>
                      <a:lnTo>
                        <a:pt x="1175" y="1780"/>
                      </a:lnTo>
                      <a:lnTo>
                        <a:pt x="1123" y="1767"/>
                      </a:lnTo>
                      <a:lnTo>
                        <a:pt x="1072" y="1754"/>
                      </a:lnTo>
                      <a:lnTo>
                        <a:pt x="1020" y="1741"/>
                      </a:lnTo>
                      <a:lnTo>
                        <a:pt x="970" y="1725"/>
                      </a:lnTo>
                      <a:lnTo>
                        <a:pt x="920" y="1711"/>
                      </a:lnTo>
                      <a:lnTo>
                        <a:pt x="873" y="1696"/>
                      </a:lnTo>
                      <a:lnTo>
                        <a:pt x="828" y="1679"/>
                      </a:lnTo>
                      <a:lnTo>
                        <a:pt x="784" y="1663"/>
                      </a:lnTo>
                      <a:lnTo>
                        <a:pt x="744" y="1646"/>
                      </a:lnTo>
                      <a:lnTo>
                        <a:pt x="705" y="1630"/>
                      </a:lnTo>
                      <a:lnTo>
                        <a:pt x="670" y="1613"/>
                      </a:lnTo>
                      <a:lnTo>
                        <a:pt x="639" y="1596"/>
                      </a:lnTo>
                      <a:lnTo>
                        <a:pt x="589" y="1564"/>
                      </a:lnTo>
                      <a:lnTo>
                        <a:pt x="543" y="1530"/>
                      </a:lnTo>
                      <a:lnTo>
                        <a:pt x="500" y="1494"/>
                      </a:lnTo>
                      <a:lnTo>
                        <a:pt x="460" y="1456"/>
                      </a:lnTo>
                      <a:lnTo>
                        <a:pt x="422" y="1416"/>
                      </a:lnTo>
                      <a:lnTo>
                        <a:pt x="387" y="1375"/>
                      </a:lnTo>
                      <a:lnTo>
                        <a:pt x="353" y="1332"/>
                      </a:lnTo>
                      <a:lnTo>
                        <a:pt x="323" y="1287"/>
                      </a:lnTo>
                      <a:lnTo>
                        <a:pt x="294" y="1240"/>
                      </a:lnTo>
                      <a:lnTo>
                        <a:pt x="268" y="1193"/>
                      </a:lnTo>
                      <a:lnTo>
                        <a:pt x="243" y="1144"/>
                      </a:lnTo>
                      <a:lnTo>
                        <a:pt x="220" y="1093"/>
                      </a:lnTo>
                      <a:lnTo>
                        <a:pt x="200" y="1043"/>
                      </a:lnTo>
                      <a:lnTo>
                        <a:pt x="180" y="991"/>
                      </a:lnTo>
                      <a:lnTo>
                        <a:pt x="163" y="937"/>
                      </a:lnTo>
                      <a:lnTo>
                        <a:pt x="147" y="884"/>
                      </a:lnTo>
                      <a:lnTo>
                        <a:pt x="132" y="829"/>
                      </a:lnTo>
                      <a:lnTo>
                        <a:pt x="118" y="774"/>
                      </a:lnTo>
                      <a:lnTo>
                        <a:pt x="106" y="718"/>
                      </a:lnTo>
                      <a:lnTo>
                        <a:pt x="95" y="663"/>
                      </a:lnTo>
                      <a:lnTo>
                        <a:pt x="84" y="608"/>
                      </a:lnTo>
                      <a:lnTo>
                        <a:pt x="74" y="551"/>
                      </a:lnTo>
                      <a:lnTo>
                        <a:pt x="66" y="495"/>
                      </a:lnTo>
                      <a:lnTo>
                        <a:pt x="58" y="438"/>
                      </a:lnTo>
                      <a:lnTo>
                        <a:pt x="42" y="326"/>
                      </a:lnTo>
                      <a:lnTo>
                        <a:pt x="28" y="215"/>
                      </a:lnTo>
                      <a:lnTo>
                        <a:pt x="15" y="106"/>
                      </a:lnTo>
                      <a:lnTo>
                        <a:pt x="0" y="0"/>
                      </a:lnTo>
                      <a:lnTo>
                        <a:pt x="23" y="5"/>
                      </a:lnTo>
                      <a:lnTo>
                        <a:pt x="45" y="15"/>
                      </a:lnTo>
                      <a:lnTo>
                        <a:pt x="67" y="27"/>
                      </a:lnTo>
                      <a:lnTo>
                        <a:pt x="89" y="42"/>
                      </a:lnTo>
                      <a:lnTo>
                        <a:pt x="109" y="62"/>
                      </a:lnTo>
                      <a:lnTo>
                        <a:pt x="129" y="85"/>
                      </a:lnTo>
                      <a:lnTo>
                        <a:pt x="148" y="109"/>
                      </a:lnTo>
                      <a:lnTo>
                        <a:pt x="168" y="137"/>
                      </a:lnTo>
                      <a:lnTo>
                        <a:pt x="186" y="167"/>
                      </a:lnTo>
                      <a:lnTo>
                        <a:pt x="204" y="199"/>
                      </a:lnTo>
                      <a:lnTo>
                        <a:pt x="221" y="233"/>
                      </a:lnTo>
                      <a:lnTo>
                        <a:pt x="239" y="267"/>
                      </a:lnTo>
                      <a:lnTo>
                        <a:pt x="255" y="304"/>
                      </a:lnTo>
                      <a:lnTo>
                        <a:pt x="272" y="342"/>
                      </a:lnTo>
                      <a:lnTo>
                        <a:pt x="287" y="381"/>
                      </a:lnTo>
                      <a:lnTo>
                        <a:pt x="302" y="422"/>
                      </a:lnTo>
                      <a:lnTo>
                        <a:pt x="332" y="503"/>
                      </a:lnTo>
                      <a:lnTo>
                        <a:pt x="361" y="584"/>
                      </a:lnTo>
                      <a:lnTo>
                        <a:pt x="389" y="664"/>
                      </a:lnTo>
                      <a:lnTo>
                        <a:pt x="416" y="741"/>
                      </a:lnTo>
                      <a:lnTo>
                        <a:pt x="441" y="813"/>
                      </a:lnTo>
                      <a:lnTo>
                        <a:pt x="466" y="878"/>
                      </a:lnTo>
                      <a:lnTo>
                        <a:pt x="478" y="908"/>
                      </a:lnTo>
                      <a:lnTo>
                        <a:pt x="491" y="934"/>
                      </a:lnTo>
                      <a:lnTo>
                        <a:pt x="503" y="959"/>
                      </a:lnTo>
                      <a:lnTo>
                        <a:pt x="514" y="981"/>
                      </a:lnTo>
                      <a:lnTo>
                        <a:pt x="536" y="1015"/>
                      </a:lnTo>
                      <a:lnTo>
                        <a:pt x="557" y="1047"/>
                      </a:lnTo>
                      <a:lnTo>
                        <a:pt x="580" y="1078"/>
                      </a:lnTo>
                      <a:lnTo>
                        <a:pt x="603" y="1107"/>
                      </a:lnTo>
                      <a:lnTo>
                        <a:pt x="627" y="1135"/>
                      </a:lnTo>
                      <a:lnTo>
                        <a:pt x="652" y="1161"/>
                      </a:lnTo>
                      <a:lnTo>
                        <a:pt x="678" y="1186"/>
                      </a:lnTo>
                      <a:lnTo>
                        <a:pt x="703" y="1210"/>
                      </a:lnTo>
                      <a:lnTo>
                        <a:pt x="730" y="1233"/>
                      </a:lnTo>
                      <a:lnTo>
                        <a:pt x="757" y="1255"/>
                      </a:lnTo>
                      <a:lnTo>
                        <a:pt x="785" y="1275"/>
                      </a:lnTo>
                      <a:lnTo>
                        <a:pt x="814" y="1295"/>
                      </a:lnTo>
                      <a:lnTo>
                        <a:pt x="842" y="1314"/>
                      </a:lnTo>
                      <a:lnTo>
                        <a:pt x="871" y="1333"/>
                      </a:lnTo>
                      <a:lnTo>
                        <a:pt x="901" y="1350"/>
                      </a:lnTo>
                      <a:lnTo>
                        <a:pt x="931" y="1368"/>
                      </a:lnTo>
                      <a:lnTo>
                        <a:pt x="991" y="1401"/>
                      </a:lnTo>
                      <a:lnTo>
                        <a:pt x="1053" y="1433"/>
                      </a:lnTo>
                      <a:lnTo>
                        <a:pt x="1117" y="1463"/>
                      </a:lnTo>
                      <a:lnTo>
                        <a:pt x="1180" y="1495"/>
                      </a:lnTo>
                      <a:lnTo>
                        <a:pt x="1243" y="1527"/>
                      </a:lnTo>
                      <a:lnTo>
                        <a:pt x="1307" y="1560"/>
                      </a:lnTo>
                      <a:lnTo>
                        <a:pt x="1339" y="1577"/>
                      </a:lnTo>
                      <a:lnTo>
                        <a:pt x="1371" y="1595"/>
                      </a:lnTo>
                      <a:lnTo>
                        <a:pt x="1402" y="1613"/>
                      </a:lnTo>
                      <a:lnTo>
                        <a:pt x="1434" y="1633"/>
                      </a:lnTo>
                      <a:lnTo>
                        <a:pt x="1483" y="1666"/>
                      </a:lnTo>
                      <a:lnTo>
                        <a:pt x="1532" y="1701"/>
                      </a:lnTo>
                      <a:lnTo>
                        <a:pt x="1582" y="1737"/>
                      </a:lnTo>
                      <a:lnTo>
                        <a:pt x="1630" y="1776"/>
                      </a:lnTo>
                      <a:lnTo>
                        <a:pt x="1678" y="1817"/>
                      </a:lnTo>
                      <a:lnTo>
                        <a:pt x="1726" y="1859"/>
                      </a:lnTo>
                      <a:lnTo>
                        <a:pt x="1772" y="1903"/>
                      </a:lnTo>
                      <a:lnTo>
                        <a:pt x="1817" y="1947"/>
                      </a:lnTo>
                      <a:lnTo>
                        <a:pt x="1861" y="1993"/>
                      </a:lnTo>
                      <a:lnTo>
                        <a:pt x="1904" y="2041"/>
                      </a:lnTo>
                      <a:lnTo>
                        <a:pt x="1947" y="2088"/>
                      </a:lnTo>
                      <a:lnTo>
                        <a:pt x="1987" y="2136"/>
                      </a:lnTo>
                      <a:lnTo>
                        <a:pt x="2026" y="2186"/>
                      </a:lnTo>
                      <a:lnTo>
                        <a:pt x="2063" y="2234"/>
                      </a:lnTo>
                      <a:lnTo>
                        <a:pt x="2098" y="2283"/>
                      </a:lnTo>
                      <a:lnTo>
                        <a:pt x="2131" y="2332"/>
                      </a:lnTo>
                      <a:lnTo>
                        <a:pt x="2145" y="2353"/>
                      </a:lnTo>
                      <a:lnTo>
                        <a:pt x="2161" y="2374"/>
                      </a:lnTo>
                      <a:lnTo>
                        <a:pt x="2175" y="2393"/>
                      </a:lnTo>
                      <a:lnTo>
                        <a:pt x="2190" y="2412"/>
                      </a:lnTo>
                      <a:lnTo>
                        <a:pt x="2206" y="2430"/>
                      </a:lnTo>
                      <a:lnTo>
                        <a:pt x="2221" y="2449"/>
                      </a:lnTo>
                      <a:lnTo>
                        <a:pt x="2238" y="2465"/>
                      </a:lnTo>
                      <a:lnTo>
                        <a:pt x="2254" y="2483"/>
                      </a:lnTo>
                      <a:lnTo>
                        <a:pt x="2286" y="2514"/>
                      </a:lnTo>
                      <a:lnTo>
                        <a:pt x="2320" y="2545"/>
                      </a:lnTo>
                      <a:lnTo>
                        <a:pt x="2353" y="2575"/>
                      </a:lnTo>
                      <a:lnTo>
                        <a:pt x="2387" y="2605"/>
                      </a:lnTo>
                      <a:lnTo>
                        <a:pt x="2455" y="2662"/>
                      </a:lnTo>
                      <a:lnTo>
                        <a:pt x="2520" y="2722"/>
                      </a:lnTo>
                      <a:lnTo>
                        <a:pt x="2553" y="2753"/>
                      </a:lnTo>
                      <a:lnTo>
                        <a:pt x="2584" y="2786"/>
                      </a:lnTo>
                      <a:lnTo>
                        <a:pt x="2600" y="2803"/>
                      </a:lnTo>
                      <a:lnTo>
                        <a:pt x="2615" y="2821"/>
                      </a:lnTo>
                      <a:lnTo>
                        <a:pt x="2630" y="2839"/>
                      </a:lnTo>
                      <a:lnTo>
                        <a:pt x="2645" y="2858"/>
                      </a:lnTo>
                      <a:lnTo>
                        <a:pt x="2663" y="2883"/>
                      </a:lnTo>
                      <a:lnTo>
                        <a:pt x="2680" y="2911"/>
                      </a:lnTo>
                      <a:lnTo>
                        <a:pt x="2695" y="2941"/>
                      </a:lnTo>
                      <a:lnTo>
                        <a:pt x="2710" y="2973"/>
                      </a:lnTo>
                      <a:lnTo>
                        <a:pt x="2722" y="3008"/>
                      </a:lnTo>
                      <a:lnTo>
                        <a:pt x="2734" y="3042"/>
                      </a:lnTo>
                      <a:lnTo>
                        <a:pt x="2746" y="3080"/>
                      </a:lnTo>
                      <a:lnTo>
                        <a:pt x="2755" y="3120"/>
                      </a:lnTo>
                      <a:lnTo>
                        <a:pt x="2764" y="3160"/>
                      </a:lnTo>
                      <a:lnTo>
                        <a:pt x="2772" y="3202"/>
                      </a:lnTo>
                      <a:lnTo>
                        <a:pt x="2778" y="3244"/>
                      </a:lnTo>
                      <a:lnTo>
                        <a:pt x="2785" y="3288"/>
                      </a:lnTo>
                      <a:lnTo>
                        <a:pt x="2790" y="3332"/>
                      </a:lnTo>
                      <a:lnTo>
                        <a:pt x="2795" y="3377"/>
                      </a:lnTo>
                      <a:lnTo>
                        <a:pt x="2798" y="3423"/>
                      </a:lnTo>
                      <a:lnTo>
                        <a:pt x="2801" y="3469"/>
                      </a:lnTo>
                      <a:lnTo>
                        <a:pt x="2803" y="3515"/>
                      </a:lnTo>
                      <a:lnTo>
                        <a:pt x="2805" y="3560"/>
                      </a:lnTo>
                      <a:lnTo>
                        <a:pt x="2806" y="3607"/>
                      </a:lnTo>
                      <a:lnTo>
                        <a:pt x="2807" y="3653"/>
                      </a:lnTo>
                      <a:lnTo>
                        <a:pt x="2806" y="3743"/>
                      </a:lnTo>
                      <a:lnTo>
                        <a:pt x="2804" y="3832"/>
                      </a:lnTo>
                      <a:lnTo>
                        <a:pt x="2800" y="3916"/>
                      </a:lnTo>
                      <a:lnTo>
                        <a:pt x="2795" y="3996"/>
                      </a:lnTo>
                      <a:lnTo>
                        <a:pt x="2789" y="4070"/>
                      </a:lnTo>
                      <a:lnTo>
                        <a:pt x="2782" y="4137"/>
                      </a:lnTo>
                      <a:lnTo>
                        <a:pt x="2775" y="4138"/>
                      </a:lnTo>
                      <a:lnTo>
                        <a:pt x="2758" y="4138"/>
                      </a:lnTo>
                      <a:lnTo>
                        <a:pt x="2729" y="4137"/>
                      </a:lnTo>
                      <a:lnTo>
                        <a:pt x="2693" y="4136"/>
                      </a:lnTo>
                      <a:lnTo>
                        <a:pt x="2602" y="4130"/>
                      </a:lnTo>
                      <a:lnTo>
                        <a:pt x="2496" y="4124"/>
                      </a:lnTo>
                      <a:lnTo>
                        <a:pt x="2388" y="4117"/>
                      </a:lnTo>
                      <a:lnTo>
                        <a:pt x="2289" y="4111"/>
                      </a:lnTo>
                      <a:lnTo>
                        <a:pt x="2214" y="4106"/>
                      </a:lnTo>
                      <a:lnTo>
                        <a:pt x="2175" y="4102"/>
                      </a:lnTo>
                      <a:lnTo>
                        <a:pt x="2173" y="4084"/>
                      </a:lnTo>
                      <a:lnTo>
                        <a:pt x="2172" y="4066"/>
                      </a:lnTo>
                      <a:lnTo>
                        <a:pt x="2172" y="4047"/>
                      </a:lnTo>
                      <a:lnTo>
                        <a:pt x="2172" y="4027"/>
                      </a:lnTo>
                      <a:lnTo>
                        <a:pt x="2174" y="3984"/>
                      </a:lnTo>
                      <a:lnTo>
                        <a:pt x="2177" y="3938"/>
                      </a:lnTo>
                      <a:lnTo>
                        <a:pt x="2182" y="3891"/>
                      </a:lnTo>
                      <a:lnTo>
                        <a:pt x="2189" y="3843"/>
                      </a:lnTo>
                      <a:lnTo>
                        <a:pt x="2198" y="3793"/>
                      </a:lnTo>
                      <a:lnTo>
                        <a:pt x="2207" y="3743"/>
                      </a:lnTo>
                      <a:lnTo>
                        <a:pt x="2219" y="3694"/>
                      </a:lnTo>
                      <a:lnTo>
                        <a:pt x="2231" y="3645"/>
                      </a:lnTo>
                      <a:lnTo>
                        <a:pt x="2246" y="3597"/>
                      </a:lnTo>
                      <a:lnTo>
                        <a:pt x="2261" y="3552"/>
                      </a:lnTo>
                      <a:lnTo>
                        <a:pt x="2270" y="3530"/>
                      </a:lnTo>
                      <a:lnTo>
                        <a:pt x="2278" y="3509"/>
                      </a:lnTo>
                      <a:lnTo>
                        <a:pt x="2287" y="3489"/>
                      </a:lnTo>
                      <a:lnTo>
                        <a:pt x="2296" y="3470"/>
                      </a:lnTo>
                      <a:lnTo>
                        <a:pt x="2305" y="3451"/>
                      </a:lnTo>
                      <a:lnTo>
                        <a:pt x="2316" y="3434"/>
                      </a:lnTo>
                      <a:lnTo>
                        <a:pt x="2325" y="3417"/>
                      </a:lnTo>
                      <a:lnTo>
                        <a:pt x="2335" y="3402"/>
                      </a:lnTo>
                      <a:close/>
                    </a:path>
                  </a:pathLst>
                </a:custGeom>
                <a:solidFill>
                  <a:srgbClr val="5C52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5" name="Freeform 127"/>
                <p:cNvSpPr>
                  <a:spLocks/>
                </p:cNvSpPr>
                <p:nvPr/>
              </p:nvSpPr>
              <p:spPr bwMode="auto">
                <a:xfrm>
                  <a:off x="7839093" y="4075113"/>
                  <a:ext cx="276225" cy="303212"/>
                </a:xfrm>
                <a:custGeom>
                  <a:avLst/>
                  <a:gdLst/>
                  <a:ahLst/>
                  <a:cxnLst>
                    <a:cxn ang="0">
                      <a:pos x="411" y="530"/>
                    </a:cxn>
                    <a:cxn ang="0">
                      <a:pos x="711" y="471"/>
                    </a:cxn>
                    <a:cxn ang="0">
                      <a:pos x="939" y="414"/>
                    </a:cxn>
                    <a:cxn ang="0">
                      <a:pos x="1172" y="380"/>
                    </a:cxn>
                    <a:cxn ang="0">
                      <a:pos x="1397" y="375"/>
                    </a:cxn>
                    <a:cxn ang="0">
                      <a:pos x="1604" y="408"/>
                    </a:cxn>
                    <a:cxn ang="0">
                      <a:pos x="1807" y="497"/>
                    </a:cxn>
                    <a:cxn ang="0">
                      <a:pos x="1981" y="648"/>
                    </a:cxn>
                    <a:cxn ang="0">
                      <a:pos x="2115" y="831"/>
                    </a:cxn>
                    <a:cxn ang="0">
                      <a:pos x="2315" y="1166"/>
                    </a:cxn>
                    <a:cxn ang="0">
                      <a:pos x="2463" y="1358"/>
                    </a:cxn>
                    <a:cxn ang="0">
                      <a:pos x="2518" y="1495"/>
                    </a:cxn>
                    <a:cxn ang="0">
                      <a:pos x="2514" y="1697"/>
                    </a:cxn>
                    <a:cxn ang="0">
                      <a:pos x="2499" y="1906"/>
                    </a:cxn>
                    <a:cxn ang="0">
                      <a:pos x="2515" y="2045"/>
                    </a:cxn>
                    <a:cxn ang="0">
                      <a:pos x="2564" y="2166"/>
                    </a:cxn>
                    <a:cxn ang="0">
                      <a:pos x="2675" y="2313"/>
                    </a:cxn>
                    <a:cxn ang="0">
                      <a:pos x="2815" y="2491"/>
                    </a:cxn>
                    <a:cxn ang="0">
                      <a:pos x="2864" y="2600"/>
                    </a:cxn>
                    <a:cxn ang="0">
                      <a:pos x="2872" y="2741"/>
                    </a:cxn>
                    <a:cxn ang="0">
                      <a:pos x="2813" y="2903"/>
                    </a:cxn>
                    <a:cxn ang="0">
                      <a:pos x="2661" y="3139"/>
                    </a:cxn>
                    <a:cxn ang="0">
                      <a:pos x="2565" y="3302"/>
                    </a:cxn>
                    <a:cxn ang="0">
                      <a:pos x="2551" y="3419"/>
                    </a:cxn>
                    <a:cxn ang="0">
                      <a:pos x="2638" y="3404"/>
                    </a:cxn>
                    <a:cxn ang="0">
                      <a:pos x="2720" y="3326"/>
                    </a:cxn>
                    <a:cxn ang="0">
                      <a:pos x="2846" y="3125"/>
                    </a:cxn>
                    <a:cxn ang="0">
                      <a:pos x="2986" y="2897"/>
                    </a:cxn>
                    <a:cxn ang="0">
                      <a:pos x="3082" y="2735"/>
                    </a:cxn>
                    <a:cxn ang="0">
                      <a:pos x="3119" y="2621"/>
                    </a:cxn>
                    <a:cxn ang="0">
                      <a:pos x="3124" y="2484"/>
                    </a:cxn>
                    <a:cxn ang="0">
                      <a:pos x="3082" y="2193"/>
                    </a:cxn>
                    <a:cxn ang="0">
                      <a:pos x="3081" y="1967"/>
                    </a:cxn>
                    <a:cxn ang="0">
                      <a:pos x="3068" y="1818"/>
                    </a:cxn>
                    <a:cxn ang="0">
                      <a:pos x="3038" y="1756"/>
                    </a:cxn>
                    <a:cxn ang="0">
                      <a:pos x="2932" y="1662"/>
                    </a:cxn>
                    <a:cxn ang="0">
                      <a:pos x="2769" y="1545"/>
                    </a:cxn>
                    <a:cxn ang="0">
                      <a:pos x="2698" y="1449"/>
                    </a:cxn>
                    <a:cxn ang="0">
                      <a:pos x="2618" y="1272"/>
                    </a:cxn>
                    <a:cxn ang="0">
                      <a:pos x="2520" y="948"/>
                    </a:cxn>
                    <a:cxn ang="0">
                      <a:pos x="2449" y="765"/>
                    </a:cxn>
                    <a:cxn ang="0">
                      <a:pos x="2368" y="634"/>
                    </a:cxn>
                    <a:cxn ang="0">
                      <a:pos x="2256" y="522"/>
                    </a:cxn>
                    <a:cxn ang="0">
                      <a:pos x="2047" y="363"/>
                    </a:cxn>
                    <a:cxn ang="0">
                      <a:pos x="1943" y="263"/>
                    </a:cxn>
                    <a:cxn ang="0">
                      <a:pos x="1892" y="192"/>
                    </a:cxn>
                    <a:cxn ang="0">
                      <a:pos x="1833" y="164"/>
                    </a:cxn>
                    <a:cxn ang="0">
                      <a:pos x="1632" y="167"/>
                    </a:cxn>
                    <a:cxn ang="0">
                      <a:pos x="1502" y="74"/>
                    </a:cxn>
                    <a:cxn ang="0">
                      <a:pos x="1441" y="35"/>
                    </a:cxn>
                    <a:cxn ang="0">
                      <a:pos x="1195" y="5"/>
                    </a:cxn>
                    <a:cxn ang="0">
                      <a:pos x="925" y="5"/>
                    </a:cxn>
                    <a:cxn ang="0">
                      <a:pos x="660" y="43"/>
                    </a:cxn>
                    <a:cxn ang="0">
                      <a:pos x="411" y="163"/>
                    </a:cxn>
                    <a:cxn ang="0">
                      <a:pos x="216" y="245"/>
                    </a:cxn>
                    <a:cxn ang="0">
                      <a:pos x="159" y="354"/>
                    </a:cxn>
                    <a:cxn ang="0">
                      <a:pos x="59" y="395"/>
                    </a:cxn>
                  </a:cxnLst>
                  <a:rect l="0" t="0" r="r" b="b"/>
                  <a:pathLst>
                    <a:path w="3126" h="3436">
                      <a:moveTo>
                        <a:pt x="211" y="530"/>
                      </a:moveTo>
                      <a:lnTo>
                        <a:pt x="251" y="530"/>
                      </a:lnTo>
                      <a:lnTo>
                        <a:pt x="292" y="530"/>
                      </a:lnTo>
                      <a:lnTo>
                        <a:pt x="331" y="530"/>
                      </a:lnTo>
                      <a:lnTo>
                        <a:pt x="371" y="530"/>
                      </a:lnTo>
                      <a:lnTo>
                        <a:pt x="411" y="530"/>
                      </a:lnTo>
                      <a:lnTo>
                        <a:pt x="450" y="530"/>
                      </a:lnTo>
                      <a:lnTo>
                        <a:pt x="490" y="530"/>
                      </a:lnTo>
                      <a:lnTo>
                        <a:pt x="530" y="530"/>
                      </a:lnTo>
                      <a:lnTo>
                        <a:pt x="601" y="505"/>
                      </a:lnTo>
                      <a:lnTo>
                        <a:pt x="674" y="482"/>
                      </a:lnTo>
                      <a:lnTo>
                        <a:pt x="711" y="471"/>
                      </a:lnTo>
                      <a:lnTo>
                        <a:pt x="748" y="460"/>
                      </a:lnTo>
                      <a:lnTo>
                        <a:pt x="786" y="450"/>
                      </a:lnTo>
                      <a:lnTo>
                        <a:pt x="824" y="440"/>
                      </a:lnTo>
                      <a:lnTo>
                        <a:pt x="862" y="430"/>
                      </a:lnTo>
                      <a:lnTo>
                        <a:pt x="901" y="422"/>
                      </a:lnTo>
                      <a:lnTo>
                        <a:pt x="939" y="414"/>
                      </a:lnTo>
                      <a:lnTo>
                        <a:pt x="978" y="407"/>
                      </a:lnTo>
                      <a:lnTo>
                        <a:pt x="1018" y="400"/>
                      </a:lnTo>
                      <a:lnTo>
                        <a:pt x="1056" y="393"/>
                      </a:lnTo>
                      <a:lnTo>
                        <a:pt x="1095" y="388"/>
                      </a:lnTo>
                      <a:lnTo>
                        <a:pt x="1134" y="383"/>
                      </a:lnTo>
                      <a:lnTo>
                        <a:pt x="1172" y="380"/>
                      </a:lnTo>
                      <a:lnTo>
                        <a:pt x="1210" y="377"/>
                      </a:lnTo>
                      <a:lnTo>
                        <a:pt x="1248" y="375"/>
                      </a:lnTo>
                      <a:lnTo>
                        <a:pt x="1286" y="374"/>
                      </a:lnTo>
                      <a:lnTo>
                        <a:pt x="1323" y="373"/>
                      </a:lnTo>
                      <a:lnTo>
                        <a:pt x="1360" y="374"/>
                      </a:lnTo>
                      <a:lnTo>
                        <a:pt x="1397" y="375"/>
                      </a:lnTo>
                      <a:lnTo>
                        <a:pt x="1433" y="378"/>
                      </a:lnTo>
                      <a:lnTo>
                        <a:pt x="1468" y="382"/>
                      </a:lnTo>
                      <a:lnTo>
                        <a:pt x="1503" y="386"/>
                      </a:lnTo>
                      <a:lnTo>
                        <a:pt x="1537" y="392"/>
                      </a:lnTo>
                      <a:lnTo>
                        <a:pt x="1571" y="400"/>
                      </a:lnTo>
                      <a:lnTo>
                        <a:pt x="1604" y="408"/>
                      </a:lnTo>
                      <a:lnTo>
                        <a:pt x="1635" y="417"/>
                      </a:lnTo>
                      <a:lnTo>
                        <a:pt x="1666" y="428"/>
                      </a:lnTo>
                      <a:lnTo>
                        <a:pt x="1697" y="440"/>
                      </a:lnTo>
                      <a:lnTo>
                        <a:pt x="1736" y="458"/>
                      </a:lnTo>
                      <a:lnTo>
                        <a:pt x="1772" y="477"/>
                      </a:lnTo>
                      <a:lnTo>
                        <a:pt x="1807" y="497"/>
                      </a:lnTo>
                      <a:lnTo>
                        <a:pt x="1840" y="520"/>
                      </a:lnTo>
                      <a:lnTo>
                        <a:pt x="1871" y="543"/>
                      </a:lnTo>
                      <a:lnTo>
                        <a:pt x="1901" y="567"/>
                      </a:lnTo>
                      <a:lnTo>
                        <a:pt x="1929" y="594"/>
                      </a:lnTo>
                      <a:lnTo>
                        <a:pt x="1955" y="620"/>
                      </a:lnTo>
                      <a:lnTo>
                        <a:pt x="1981" y="648"/>
                      </a:lnTo>
                      <a:lnTo>
                        <a:pt x="2006" y="676"/>
                      </a:lnTo>
                      <a:lnTo>
                        <a:pt x="2029" y="706"/>
                      </a:lnTo>
                      <a:lnTo>
                        <a:pt x="2051" y="737"/>
                      </a:lnTo>
                      <a:lnTo>
                        <a:pt x="2074" y="767"/>
                      </a:lnTo>
                      <a:lnTo>
                        <a:pt x="2094" y="798"/>
                      </a:lnTo>
                      <a:lnTo>
                        <a:pt x="2115" y="831"/>
                      </a:lnTo>
                      <a:lnTo>
                        <a:pt x="2135" y="863"/>
                      </a:lnTo>
                      <a:lnTo>
                        <a:pt x="2174" y="930"/>
                      </a:lnTo>
                      <a:lnTo>
                        <a:pt x="2213" y="997"/>
                      </a:lnTo>
                      <a:lnTo>
                        <a:pt x="2252" y="1064"/>
                      </a:lnTo>
                      <a:lnTo>
                        <a:pt x="2294" y="1132"/>
                      </a:lnTo>
                      <a:lnTo>
                        <a:pt x="2315" y="1166"/>
                      </a:lnTo>
                      <a:lnTo>
                        <a:pt x="2338" y="1199"/>
                      </a:lnTo>
                      <a:lnTo>
                        <a:pt x="2360" y="1232"/>
                      </a:lnTo>
                      <a:lnTo>
                        <a:pt x="2385" y="1264"/>
                      </a:lnTo>
                      <a:lnTo>
                        <a:pt x="2410" y="1296"/>
                      </a:lnTo>
                      <a:lnTo>
                        <a:pt x="2436" y="1327"/>
                      </a:lnTo>
                      <a:lnTo>
                        <a:pt x="2463" y="1358"/>
                      </a:lnTo>
                      <a:lnTo>
                        <a:pt x="2493" y="1388"/>
                      </a:lnTo>
                      <a:lnTo>
                        <a:pt x="2500" y="1409"/>
                      </a:lnTo>
                      <a:lnTo>
                        <a:pt x="2506" y="1430"/>
                      </a:lnTo>
                      <a:lnTo>
                        <a:pt x="2512" y="1452"/>
                      </a:lnTo>
                      <a:lnTo>
                        <a:pt x="2516" y="1473"/>
                      </a:lnTo>
                      <a:lnTo>
                        <a:pt x="2518" y="1495"/>
                      </a:lnTo>
                      <a:lnTo>
                        <a:pt x="2520" y="1516"/>
                      </a:lnTo>
                      <a:lnTo>
                        <a:pt x="2522" y="1539"/>
                      </a:lnTo>
                      <a:lnTo>
                        <a:pt x="2522" y="1561"/>
                      </a:lnTo>
                      <a:lnTo>
                        <a:pt x="2521" y="1606"/>
                      </a:lnTo>
                      <a:lnTo>
                        <a:pt x="2518" y="1651"/>
                      </a:lnTo>
                      <a:lnTo>
                        <a:pt x="2514" y="1697"/>
                      </a:lnTo>
                      <a:lnTo>
                        <a:pt x="2509" y="1743"/>
                      </a:lnTo>
                      <a:lnTo>
                        <a:pt x="2504" y="1790"/>
                      </a:lnTo>
                      <a:lnTo>
                        <a:pt x="2501" y="1836"/>
                      </a:lnTo>
                      <a:lnTo>
                        <a:pt x="2500" y="1860"/>
                      </a:lnTo>
                      <a:lnTo>
                        <a:pt x="2499" y="1883"/>
                      </a:lnTo>
                      <a:lnTo>
                        <a:pt x="2499" y="1906"/>
                      </a:lnTo>
                      <a:lnTo>
                        <a:pt x="2499" y="1929"/>
                      </a:lnTo>
                      <a:lnTo>
                        <a:pt x="2500" y="1953"/>
                      </a:lnTo>
                      <a:lnTo>
                        <a:pt x="2502" y="1976"/>
                      </a:lnTo>
                      <a:lnTo>
                        <a:pt x="2505" y="1998"/>
                      </a:lnTo>
                      <a:lnTo>
                        <a:pt x="2509" y="2022"/>
                      </a:lnTo>
                      <a:lnTo>
                        <a:pt x="2515" y="2045"/>
                      </a:lnTo>
                      <a:lnTo>
                        <a:pt x="2521" y="2067"/>
                      </a:lnTo>
                      <a:lnTo>
                        <a:pt x="2528" y="2090"/>
                      </a:lnTo>
                      <a:lnTo>
                        <a:pt x="2537" y="2112"/>
                      </a:lnTo>
                      <a:lnTo>
                        <a:pt x="2545" y="2130"/>
                      </a:lnTo>
                      <a:lnTo>
                        <a:pt x="2555" y="2148"/>
                      </a:lnTo>
                      <a:lnTo>
                        <a:pt x="2564" y="2166"/>
                      </a:lnTo>
                      <a:lnTo>
                        <a:pt x="2575" y="2183"/>
                      </a:lnTo>
                      <a:lnTo>
                        <a:pt x="2586" y="2200"/>
                      </a:lnTo>
                      <a:lnTo>
                        <a:pt x="2598" y="2216"/>
                      </a:lnTo>
                      <a:lnTo>
                        <a:pt x="2609" y="2233"/>
                      </a:lnTo>
                      <a:lnTo>
                        <a:pt x="2623" y="2249"/>
                      </a:lnTo>
                      <a:lnTo>
                        <a:pt x="2675" y="2313"/>
                      </a:lnTo>
                      <a:lnTo>
                        <a:pt x="2730" y="2376"/>
                      </a:lnTo>
                      <a:lnTo>
                        <a:pt x="2756" y="2408"/>
                      </a:lnTo>
                      <a:lnTo>
                        <a:pt x="2781" y="2441"/>
                      </a:lnTo>
                      <a:lnTo>
                        <a:pt x="2793" y="2458"/>
                      </a:lnTo>
                      <a:lnTo>
                        <a:pt x="2805" y="2474"/>
                      </a:lnTo>
                      <a:lnTo>
                        <a:pt x="2815" y="2491"/>
                      </a:lnTo>
                      <a:lnTo>
                        <a:pt x="2825" y="2509"/>
                      </a:lnTo>
                      <a:lnTo>
                        <a:pt x="2834" y="2526"/>
                      </a:lnTo>
                      <a:lnTo>
                        <a:pt x="2844" y="2544"/>
                      </a:lnTo>
                      <a:lnTo>
                        <a:pt x="2852" y="2562"/>
                      </a:lnTo>
                      <a:lnTo>
                        <a:pt x="2859" y="2582"/>
                      </a:lnTo>
                      <a:lnTo>
                        <a:pt x="2864" y="2600"/>
                      </a:lnTo>
                      <a:lnTo>
                        <a:pt x="2869" y="2621"/>
                      </a:lnTo>
                      <a:lnTo>
                        <a:pt x="2873" y="2640"/>
                      </a:lnTo>
                      <a:lnTo>
                        <a:pt x="2877" y="2661"/>
                      </a:lnTo>
                      <a:lnTo>
                        <a:pt x="2878" y="2688"/>
                      </a:lnTo>
                      <a:lnTo>
                        <a:pt x="2877" y="2714"/>
                      </a:lnTo>
                      <a:lnTo>
                        <a:pt x="2872" y="2741"/>
                      </a:lnTo>
                      <a:lnTo>
                        <a:pt x="2867" y="2768"/>
                      </a:lnTo>
                      <a:lnTo>
                        <a:pt x="2859" y="2796"/>
                      </a:lnTo>
                      <a:lnTo>
                        <a:pt x="2850" y="2822"/>
                      </a:lnTo>
                      <a:lnTo>
                        <a:pt x="2839" y="2849"/>
                      </a:lnTo>
                      <a:lnTo>
                        <a:pt x="2826" y="2876"/>
                      </a:lnTo>
                      <a:lnTo>
                        <a:pt x="2813" y="2903"/>
                      </a:lnTo>
                      <a:lnTo>
                        <a:pt x="2797" y="2930"/>
                      </a:lnTo>
                      <a:lnTo>
                        <a:pt x="2782" y="2957"/>
                      </a:lnTo>
                      <a:lnTo>
                        <a:pt x="2766" y="2984"/>
                      </a:lnTo>
                      <a:lnTo>
                        <a:pt x="2731" y="3036"/>
                      </a:lnTo>
                      <a:lnTo>
                        <a:pt x="2695" y="3087"/>
                      </a:lnTo>
                      <a:lnTo>
                        <a:pt x="2661" y="3139"/>
                      </a:lnTo>
                      <a:lnTo>
                        <a:pt x="2628" y="3187"/>
                      </a:lnTo>
                      <a:lnTo>
                        <a:pt x="2612" y="3212"/>
                      </a:lnTo>
                      <a:lnTo>
                        <a:pt x="2599" y="3234"/>
                      </a:lnTo>
                      <a:lnTo>
                        <a:pt x="2586" y="3258"/>
                      </a:lnTo>
                      <a:lnTo>
                        <a:pt x="2574" y="3279"/>
                      </a:lnTo>
                      <a:lnTo>
                        <a:pt x="2565" y="3302"/>
                      </a:lnTo>
                      <a:lnTo>
                        <a:pt x="2557" y="3323"/>
                      </a:lnTo>
                      <a:lnTo>
                        <a:pt x="2551" y="3343"/>
                      </a:lnTo>
                      <a:lnTo>
                        <a:pt x="2548" y="3364"/>
                      </a:lnTo>
                      <a:lnTo>
                        <a:pt x="2545" y="3383"/>
                      </a:lnTo>
                      <a:lnTo>
                        <a:pt x="2547" y="3401"/>
                      </a:lnTo>
                      <a:lnTo>
                        <a:pt x="2551" y="3419"/>
                      </a:lnTo>
                      <a:lnTo>
                        <a:pt x="2557" y="3436"/>
                      </a:lnTo>
                      <a:lnTo>
                        <a:pt x="2574" y="3433"/>
                      </a:lnTo>
                      <a:lnTo>
                        <a:pt x="2591" y="3427"/>
                      </a:lnTo>
                      <a:lnTo>
                        <a:pt x="2607" y="3421"/>
                      </a:lnTo>
                      <a:lnTo>
                        <a:pt x="2623" y="3413"/>
                      </a:lnTo>
                      <a:lnTo>
                        <a:pt x="2638" y="3404"/>
                      </a:lnTo>
                      <a:lnTo>
                        <a:pt x="2652" y="3393"/>
                      </a:lnTo>
                      <a:lnTo>
                        <a:pt x="2667" y="3382"/>
                      </a:lnTo>
                      <a:lnTo>
                        <a:pt x="2681" y="3369"/>
                      </a:lnTo>
                      <a:lnTo>
                        <a:pt x="2695" y="3355"/>
                      </a:lnTo>
                      <a:lnTo>
                        <a:pt x="2708" y="3341"/>
                      </a:lnTo>
                      <a:lnTo>
                        <a:pt x="2720" y="3326"/>
                      </a:lnTo>
                      <a:lnTo>
                        <a:pt x="2734" y="3309"/>
                      </a:lnTo>
                      <a:lnTo>
                        <a:pt x="2757" y="3275"/>
                      </a:lnTo>
                      <a:lnTo>
                        <a:pt x="2781" y="3239"/>
                      </a:lnTo>
                      <a:lnTo>
                        <a:pt x="2804" y="3201"/>
                      </a:lnTo>
                      <a:lnTo>
                        <a:pt x="2825" y="3163"/>
                      </a:lnTo>
                      <a:lnTo>
                        <a:pt x="2846" y="3125"/>
                      </a:lnTo>
                      <a:lnTo>
                        <a:pt x="2866" y="3087"/>
                      </a:lnTo>
                      <a:lnTo>
                        <a:pt x="2887" y="3050"/>
                      </a:lnTo>
                      <a:lnTo>
                        <a:pt x="2906" y="3015"/>
                      </a:lnTo>
                      <a:lnTo>
                        <a:pt x="2926" y="2983"/>
                      </a:lnTo>
                      <a:lnTo>
                        <a:pt x="2947" y="2954"/>
                      </a:lnTo>
                      <a:lnTo>
                        <a:pt x="2986" y="2897"/>
                      </a:lnTo>
                      <a:lnTo>
                        <a:pt x="3020" y="2846"/>
                      </a:lnTo>
                      <a:lnTo>
                        <a:pt x="3035" y="2822"/>
                      </a:lnTo>
                      <a:lnTo>
                        <a:pt x="3048" y="2799"/>
                      </a:lnTo>
                      <a:lnTo>
                        <a:pt x="3061" y="2777"/>
                      </a:lnTo>
                      <a:lnTo>
                        <a:pt x="3072" y="2755"/>
                      </a:lnTo>
                      <a:lnTo>
                        <a:pt x="3082" y="2735"/>
                      </a:lnTo>
                      <a:lnTo>
                        <a:pt x="3090" y="2715"/>
                      </a:lnTo>
                      <a:lnTo>
                        <a:pt x="3099" y="2696"/>
                      </a:lnTo>
                      <a:lnTo>
                        <a:pt x="3106" y="2676"/>
                      </a:lnTo>
                      <a:lnTo>
                        <a:pt x="3111" y="2658"/>
                      </a:lnTo>
                      <a:lnTo>
                        <a:pt x="3116" y="2639"/>
                      </a:lnTo>
                      <a:lnTo>
                        <a:pt x="3119" y="2621"/>
                      </a:lnTo>
                      <a:lnTo>
                        <a:pt x="3122" y="2602"/>
                      </a:lnTo>
                      <a:lnTo>
                        <a:pt x="3124" y="2584"/>
                      </a:lnTo>
                      <a:lnTo>
                        <a:pt x="3125" y="2564"/>
                      </a:lnTo>
                      <a:lnTo>
                        <a:pt x="3126" y="2546"/>
                      </a:lnTo>
                      <a:lnTo>
                        <a:pt x="3126" y="2525"/>
                      </a:lnTo>
                      <a:lnTo>
                        <a:pt x="3124" y="2484"/>
                      </a:lnTo>
                      <a:lnTo>
                        <a:pt x="3119" y="2440"/>
                      </a:lnTo>
                      <a:lnTo>
                        <a:pt x="3113" y="2392"/>
                      </a:lnTo>
                      <a:lnTo>
                        <a:pt x="3105" y="2339"/>
                      </a:lnTo>
                      <a:lnTo>
                        <a:pt x="3095" y="2281"/>
                      </a:lnTo>
                      <a:lnTo>
                        <a:pt x="3084" y="2216"/>
                      </a:lnTo>
                      <a:lnTo>
                        <a:pt x="3082" y="2193"/>
                      </a:lnTo>
                      <a:lnTo>
                        <a:pt x="3080" y="2170"/>
                      </a:lnTo>
                      <a:lnTo>
                        <a:pt x="3079" y="2143"/>
                      </a:lnTo>
                      <a:lnTo>
                        <a:pt x="3079" y="2116"/>
                      </a:lnTo>
                      <a:lnTo>
                        <a:pt x="3080" y="2058"/>
                      </a:lnTo>
                      <a:lnTo>
                        <a:pt x="3081" y="1998"/>
                      </a:lnTo>
                      <a:lnTo>
                        <a:pt x="3081" y="1967"/>
                      </a:lnTo>
                      <a:lnTo>
                        <a:pt x="3081" y="1939"/>
                      </a:lnTo>
                      <a:lnTo>
                        <a:pt x="3080" y="1909"/>
                      </a:lnTo>
                      <a:lnTo>
                        <a:pt x="3078" y="1881"/>
                      </a:lnTo>
                      <a:lnTo>
                        <a:pt x="3075" y="1855"/>
                      </a:lnTo>
                      <a:lnTo>
                        <a:pt x="3071" y="1831"/>
                      </a:lnTo>
                      <a:lnTo>
                        <a:pt x="3068" y="1818"/>
                      </a:lnTo>
                      <a:lnTo>
                        <a:pt x="3065" y="1807"/>
                      </a:lnTo>
                      <a:lnTo>
                        <a:pt x="3061" y="1797"/>
                      </a:lnTo>
                      <a:lnTo>
                        <a:pt x="3057" y="1788"/>
                      </a:lnTo>
                      <a:lnTo>
                        <a:pt x="3051" y="1776"/>
                      </a:lnTo>
                      <a:lnTo>
                        <a:pt x="3045" y="1766"/>
                      </a:lnTo>
                      <a:lnTo>
                        <a:pt x="3038" y="1756"/>
                      </a:lnTo>
                      <a:lnTo>
                        <a:pt x="3031" y="1747"/>
                      </a:lnTo>
                      <a:lnTo>
                        <a:pt x="3014" y="1728"/>
                      </a:lnTo>
                      <a:lnTo>
                        <a:pt x="2996" y="1711"/>
                      </a:lnTo>
                      <a:lnTo>
                        <a:pt x="2975" y="1693"/>
                      </a:lnTo>
                      <a:lnTo>
                        <a:pt x="2954" y="1678"/>
                      </a:lnTo>
                      <a:lnTo>
                        <a:pt x="2932" y="1662"/>
                      </a:lnTo>
                      <a:lnTo>
                        <a:pt x="2908" y="1647"/>
                      </a:lnTo>
                      <a:lnTo>
                        <a:pt x="2862" y="1617"/>
                      </a:lnTo>
                      <a:lnTo>
                        <a:pt x="2818" y="1586"/>
                      </a:lnTo>
                      <a:lnTo>
                        <a:pt x="2796" y="1571"/>
                      </a:lnTo>
                      <a:lnTo>
                        <a:pt x="2777" y="1554"/>
                      </a:lnTo>
                      <a:lnTo>
                        <a:pt x="2769" y="1545"/>
                      </a:lnTo>
                      <a:lnTo>
                        <a:pt x="2759" y="1536"/>
                      </a:lnTo>
                      <a:lnTo>
                        <a:pt x="2751" y="1528"/>
                      </a:lnTo>
                      <a:lnTo>
                        <a:pt x="2744" y="1517"/>
                      </a:lnTo>
                      <a:lnTo>
                        <a:pt x="2727" y="1495"/>
                      </a:lnTo>
                      <a:lnTo>
                        <a:pt x="2712" y="1472"/>
                      </a:lnTo>
                      <a:lnTo>
                        <a:pt x="2698" y="1449"/>
                      </a:lnTo>
                      <a:lnTo>
                        <a:pt x="2684" y="1424"/>
                      </a:lnTo>
                      <a:lnTo>
                        <a:pt x="2672" y="1400"/>
                      </a:lnTo>
                      <a:lnTo>
                        <a:pt x="2660" y="1375"/>
                      </a:lnTo>
                      <a:lnTo>
                        <a:pt x="2648" y="1350"/>
                      </a:lnTo>
                      <a:lnTo>
                        <a:pt x="2638" y="1324"/>
                      </a:lnTo>
                      <a:lnTo>
                        <a:pt x="2618" y="1272"/>
                      </a:lnTo>
                      <a:lnTo>
                        <a:pt x="2600" y="1218"/>
                      </a:lnTo>
                      <a:lnTo>
                        <a:pt x="2584" y="1165"/>
                      </a:lnTo>
                      <a:lnTo>
                        <a:pt x="2568" y="1111"/>
                      </a:lnTo>
                      <a:lnTo>
                        <a:pt x="2552" y="1056"/>
                      </a:lnTo>
                      <a:lnTo>
                        <a:pt x="2536" y="1002"/>
                      </a:lnTo>
                      <a:lnTo>
                        <a:pt x="2520" y="948"/>
                      </a:lnTo>
                      <a:lnTo>
                        <a:pt x="2501" y="895"/>
                      </a:lnTo>
                      <a:lnTo>
                        <a:pt x="2492" y="868"/>
                      </a:lnTo>
                      <a:lnTo>
                        <a:pt x="2482" y="841"/>
                      </a:lnTo>
                      <a:lnTo>
                        <a:pt x="2471" y="816"/>
                      </a:lnTo>
                      <a:lnTo>
                        <a:pt x="2460" y="790"/>
                      </a:lnTo>
                      <a:lnTo>
                        <a:pt x="2449" y="765"/>
                      </a:lnTo>
                      <a:lnTo>
                        <a:pt x="2436" y="740"/>
                      </a:lnTo>
                      <a:lnTo>
                        <a:pt x="2423" y="715"/>
                      </a:lnTo>
                      <a:lnTo>
                        <a:pt x="2409" y="691"/>
                      </a:lnTo>
                      <a:lnTo>
                        <a:pt x="2395" y="672"/>
                      </a:lnTo>
                      <a:lnTo>
                        <a:pt x="2382" y="652"/>
                      </a:lnTo>
                      <a:lnTo>
                        <a:pt x="2368" y="634"/>
                      </a:lnTo>
                      <a:lnTo>
                        <a:pt x="2353" y="616"/>
                      </a:lnTo>
                      <a:lnTo>
                        <a:pt x="2338" y="599"/>
                      </a:lnTo>
                      <a:lnTo>
                        <a:pt x="2322" y="583"/>
                      </a:lnTo>
                      <a:lnTo>
                        <a:pt x="2306" y="567"/>
                      </a:lnTo>
                      <a:lnTo>
                        <a:pt x="2289" y="552"/>
                      </a:lnTo>
                      <a:lnTo>
                        <a:pt x="2256" y="522"/>
                      </a:lnTo>
                      <a:lnTo>
                        <a:pt x="2221" y="494"/>
                      </a:lnTo>
                      <a:lnTo>
                        <a:pt x="2186" y="467"/>
                      </a:lnTo>
                      <a:lnTo>
                        <a:pt x="2150" y="441"/>
                      </a:lnTo>
                      <a:lnTo>
                        <a:pt x="2115" y="415"/>
                      </a:lnTo>
                      <a:lnTo>
                        <a:pt x="2080" y="389"/>
                      </a:lnTo>
                      <a:lnTo>
                        <a:pt x="2047" y="363"/>
                      </a:lnTo>
                      <a:lnTo>
                        <a:pt x="2014" y="336"/>
                      </a:lnTo>
                      <a:lnTo>
                        <a:pt x="1999" y="322"/>
                      </a:lnTo>
                      <a:lnTo>
                        <a:pt x="1984" y="308"/>
                      </a:lnTo>
                      <a:lnTo>
                        <a:pt x="1970" y="294"/>
                      </a:lnTo>
                      <a:lnTo>
                        <a:pt x="1956" y="278"/>
                      </a:lnTo>
                      <a:lnTo>
                        <a:pt x="1943" y="263"/>
                      </a:lnTo>
                      <a:lnTo>
                        <a:pt x="1932" y="248"/>
                      </a:lnTo>
                      <a:lnTo>
                        <a:pt x="1919" y="231"/>
                      </a:lnTo>
                      <a:lnTo>
                        <a:pt x="1909" y="214"/>
                      </a:lnTo>
                      <a:lnTo>
                        <a:pt x="1904" y="206"/>
                      </a:lnTo>
                      <a:lnTo>
                        <a:pt x="1898" y="198"/>
                      </a:lnTo>
                      <a:lnTo>
                        <a:pt x="1892" y="192"/>
                      </a:lnTo>
                      <a:lnTo>
                        <a:pt x="1884" y="186"/>
                      </a:lnTo>
                      <a:lnTo>
                        <a:pt x="1877" y="181"/>
                      </a:lnTo>
                      <a:lnTo>
                        <a:pt x="1869" y="177"/>
                      </a:lnTo>
                      <a:lnTo>
                        <a:pt x="1861" y="173"/>
                      </a:lnTo>
                      <a:lnTo>
                        <a:pt x="1851" y="170"/>
                      </a:lnTo>
                      <a:lnTo>
                        <a:pt x="1833" y="164"/>
                      </a:lnTo>
                      <a:lnTo>
                        <a:pt x="1813" y="160"/>
                      </a:lnTo>
                      <a:lnTo>
                        <a:pt x="1792" y="158"/>
                      </a:lnTo>
                      <a:lnTo>
                        <a:pt x="1770" y="158"/>
                      </a:lnTo>
                      <a:lnTo>
                        <a:pt x="1724" y="159"/>
                      </a:lnTo>
                      <a:lnTo>
                        <a:pt x="1678" y="163"/>
                      </a:lnTo>
                      <a:lnTo>
                        <a:pt x="1632" y="167"/>
                      </a:lnTo>
                      <a:lnTo>
                        <a:pt x="1591" y="170"/>
                      </a:lnTo>
                      <a:lnTo>
                        <a:pt x="1571" y="150"/>
                      </a:lnTo>
                      <a:lnTo>
                        <a:pt x="1551" y="129"/>
                      </a:lnTo>
                      <a:lnTo>
                        <a:pt x="1532" y="107"/>
                      </a:lnTo>
                      <a:lnTo>
                        <a:pt x="1511" y="84"/>
                      </a:lnTo>
                      <a:lnTo>
                        <a:pt x="1502" y="74"/>
                      </a:lnTo>
                      <a:lnTo>
                        <a:pt x="1492" y="65"/>
                      </a:lnTo>
                      <a:lnTo>
                        <a:pt x="1481" y="56"/>
                      </a:lnTo>
                      <a:lnTo>
                        <a:pt x="1472" y="48"/>
                      </a:lnTo>
                      <a:lnTo>
                        <a:pt x="1462" y="42"/>
                      </a:lnTo>
                      <a:lnTo>
                        <a:pt x="1451" y="38"/>
                      </a:lnTo>
                      <a:lnTo>
                        <a:pt x="1441" y="35"/>
                      </a:lnTo>
                      <a:lnTo>
                        <a:pt x="1432" y="34"/>
                      </a:lnTo>
                      <a:lnTo>
                        <a:pt x="1383" y="26"/>
                      </a:lnTo>
                      <a:lnTo>
                        <a:pt x="1334" y="18"/>
                      </a:lnTo>
                      <a:lnTo>
                        <a:pt x="1287" y="13"/>
                      </a:lnTo>
                      <a:lnTo>
                        <a:pt x="1241" y="8"/>
                      </a:lnTo>
                      <a:lnTo>
                        <a:pt x="1195" y="5"/>
                      </a:lnTo>
                      <a:lnTo>
                        <a:pt x="1150" y="2"/>
                      </a:lnTo>
                      <a:lnTo>
                        <a:pt x="1105" y="0"/>
                      </a:lnTo>
                      <a:lnTo>
                        <a:pt x="1061" y="0"/>
                      </a:lnTo>
                      <a:lnTo>
                        <a:pt x="1015" y="0"/>
                      </a:lnTo>
                      <a:lnTo>
                        <a:pt x="970" y="2"/>
                      </a:lnTo>
                      <a:lnTo>
                        <a:pt x="925" y="5"/>
                      </a:lnTo>
                      <a:lnTo>
                        <a:pt x="880" y="8"/>
                      </a:lnTo>
                      <a:lnTo>
                        <a:pt x="833" y="13"/>
                      </a:lnTo>
                      <a:lnTo>
                        <a:pt x="786" y="18"/>
                      </a:lnTo>
                      <a:lnTo>
                        <a:pt x="738" y="26"/>
                      </a:lnTo>
                      <a:lnTo>
                        <a:pt x="689" y="34"/>
                      </a:lnTo>
                      <a:lnTo>
                        <a:pt x="660" y="43"/>
                      </a:lnTo>
                      <a:lnTo>
                        <a:pt x="629" y="54"/>
                      </a:lnTo>
                      <a:lnTo>
                        <a:pt x="599" y="68"/>
                      </a:lnTo>
                      <a:lnTo>
                        <a:pt x="569" y="82"/>
                      </a:lnTo>
                      <a:lnTo>
                        <a:pt x="507" y="113"/>
                      </a:lnTo>
                      <a:lnTo>
                        <a:pt x="444" y="147"/>
                      </a:lnTo>
                      <a:lnTo>
                        <a:pt x="411" y="163"/>
                      </a:lnTo>
                      <a:lnTo>
                        <a:pt x="378" y="180"/>
                      </a:lnTo>
                      <a:lnTo>
                        <a:pt x="344" y="196"/>
                      </a:lnTo>
                      <a:lnTo>
                        <a:pt x="309" y="212"/>
                      </a:lnTo>
                      <a:lnTo>
                        <a:pt x="273" y="226"/>
                      </a:lnTo>
                      <a:lnTo>
                        <a:pt x="236" y="238"/>
                      </a:lnTo>
                      <a:lnTo>
                        <a:pt x="216" y="245"/>
                      </a:lnTo>
                      <a:lnTo>
                        <a:pt x="198" y="250"/>
                      </a:lnTo>
                      <a:lnTo>
                        <a:pt x="178" y="255"/>
                      </a:lnTo>
                      <a:lnTo>
                        <a:pt x="159" y="260"/>
                      </a:lnTo>
                      <a:lnTo>
                        <a:pt x="159" y="274"/>
                      </a:lnTo>
                      <a:lnTo>
                        <a:pt x="159" y="310"/>
                      </a:lnTo>
                      <a:lnTo>
                        <a:pt x="159" y="354"/>
                      </a:lnTo>
                      <a:lnTo>
                        <a:pt x="159" y="395"/>
                      </a:lnTo>
                      <a:lnTo>
                        <a:pt x="138" y="395"/>
                      </a:lnTo>
                      <a:lnTo>
                        <a:pt x="119" y="395"/>
                      </a:lnTo>
                      <a:lnTo>
                        <a:pt x="99" y="395"/>
                      </a:lnTo>
                      <a:lnTo>
                        <a:pt x="79" y="395"/>
                      </a:lnTo>
                      <a:lnTo>
                        <a:pt x="59" y="395"/>
                      </a:lnTo>
                      <a:lnTo>
                        <a:pt x="40" y="395"/>
                      </a:lnTo>
                      <a:lnTo>
                        <a:pt x="19" y="395"/>
                      </a:lnTo>
                      <a:lnTo>
                        <a:pt x="0" y="395"/>
                      </a:lnTo>
                      <a:lnTo>
                        <a:pt x="211" y="530"/>
                      </a:lnTo>
                      <a:close/>
                    </a:path>
                  </a:pathLst>
                </a:custGeom>
                <a:solidFill>
                  <a:srgbClr val="ACA1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6" name="Freeform 128"/>
                <p:cNvSpPr>
                  <a:spLocks/>
                </p:cNvSpPr>
                <p:nvPr/>
              </p:nvSpPr>
              <p:spPr bwMode="auto">
                <a:xfrm>
                  <a:off x="7918468" y="4508500"/>
                  <a:ext cx="12700" cy="1587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35" y="12"/>
                    </a:cxn>
                    <a:cxn ang="0">
                      <a:pos x="69" y="10"/>
                    </a:cxn>
                    <a:cxn ang="0">
                      <a:pos x="102" y="6"/>
                    </a:cxn>
                    <a:cxn ang="0">
                      <a:pos x="135" y="0"/>
                    </a:cxn>
                    <a:cxn ang="0">
                      <a:pos x="114" y="0"/>
                    </a:cxn>
                    <a:cxn ang="0">
                      <a:pos x="92" y="1"/>
                    </a:cxn>
                    <a:cxn ang="0">
                      <a:pos x="70" y="1"/>
                    </a:cxn>
                    <a:cxn ang="0">
                      <a:pos x="50" y="1"/>
                    </a:cxn>
                    <a:cxn ang="0">
                      <a:pos x="42" y="1"/>
                    </a:cxn>
                    <a:cxn ang="0">
                      <a:pos x="35" y="2"/>
                    </a:cxn>
                    <a:cxn ang="0">
                      <a:pos x="28" y="3"/>
                    </a:cxn>
                    <a:cxn ang="0">
                      <a:pos x="23" y="5"/>
                    </a:cxn>
                    <a:cxn ang="0">
                      <a:pos x="12" y="9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35" h="14">
                      <a:moveTo>
                        <a:pt x="0" y="14"/>
                      </a:moveTo>
                      <a:lnTo>
                        <a:pt x="35" y="12"/>
                      </a:lnTo>
                      <a:lnTo>
                        <a:pt x="69" y="10"/>
                      </a:lnTo>
                      <a:lnTo>
                        <a:pt x="102" y="6"/>
                      </a:lnTo>
                      <a:lnTo>
                        <a:pt x="135" y="0"/>
                      </a:lnTo>
                      <a:lnTo>
                        <a:pt x="114" y="0"/>
                      </a:lnTo>
                      <a:lnTo>
                        <a:pt x="92" y="1"/>
                      </a:lnTo>
                      <a:lnTo>
                        <a:pt x="70" y="1"/>
                      </a:lnTo>
                      <a:lnTo>
                        <a:pt x="50" y="1"/>
                      </a:lnTo>
                      <a:lnTo>
                        <a:pt x="42" y="1"/>
                      </a:lnTo>
                      <a:lnTo>
                        <a:pt x="35" y="2"/>
                      </a:lnTo>
                      <a:lnTo>
                        <a:pt x="28" y="3"/>
                      </a:lnTo>
                      <a:lnTo>
                        <a:pt x="23" y="5"/>
                      </a:lnTo>
                      <a:lnTo>
                        <a:pt x="12" y="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5C52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7" name="Freeform 129"/>
                <p:cNvSpPr>
                  <a:spLocks/>
                </p:cNvSpPr>
                <p:nvPr/>
              </p:nvSpPr>
              <p:spPr bwMode="auto">
                <a:xfrm>
                  <a:off x="7908943" y="4508500"/>
                  <a:ext cx="9525" cy="1587"/>
                </a:xfrm>
                <a:custGeom>
                  <a:avLst/>
                  <a:gdLst/>
                  <a:ahLst/>
                  <a:cxnLst>
                    <a:cxn ang="0">
                      <a:pos x="115" y="6"/>
                    </a:cxn>
                    <a:cxn ang="0">
                      <a:pos x="88" y="6"/>
                    </a:cxn>
                    <a:cxn ang="0">
                      <a:pos x="59" y="5"/>
                    </a:cxn>
                    <a:cxn ang="0">
                      <a:pos x="30" y="3"/>
                    </a:cxn>
                    <a:cxn ang="0">
                      <a:pos x="0" y="0"/>
                    </a:cxn>
                    <a:cxn ang="0">
                      <a:pos x="23" y="7"/>
                    </a:cxn>
                    <a:cxn ang="0">
                      <a:pos x="43" y="11"/>
                    </a:cxn>
                    <a:cxn ang="0">
                      <a:pos x="60" y="15"/>
                    </a:cxn>
                    <a:cxn ang="0">
                      <a:pos x="74" y="15"/>
                    </a:cxn>
                    <a:cxn ang="0">
                      <a:pos x="87" y="15"/>
                    </a:cxn>
                    <a:cxn ang="0">
                      <a:pos x="98" y="12"/>
                    </a:cxn>
                    <a:cxn ang="0">
                      <a:pos x="107" y="9"/>
                    </a:cxn>
                    <a:cxn ang="0">
                      <a:pos x="115" y="6"/>
                    </a:cxn>
                  </a:cxnLst>
                  <a:rect l="0" t="0" r="r" b="b"/>
                  <a:pathLst>
                    <a:path w="115" h="15">
                      <a:moveTo>
                        <a:pt x="115" y="6"/>
                      </a:moveTo>
                      <a:lnTo>
                        <a:pt x="88" y="6"/>
                      </a:lnTo>
                      <a:lnTo>
                        <a:pt x="59" y="5"/>
                      </a:lnTo>
                      <a:lnTo>
                        <a:pt x="30" y="3"/>
                      </a:lnTo>
                      <a:lnTo>
                        <a:pt x="0" y="0"/>
                      </a:lnTo>
                      <a:lnTo>
                        <a:pt x="23" y="7"/>
                      </a:lnTo>
                      <a:lnTo>
                        <a:pt x="43" y="11"/>
                      </a:lnTo>
                      <a:lnTo>
                        <a:pt x="60" y="15"/>
                      </a:lnTo>
                      <a:lnTo>
                        <a:pt x="74" y="15"/>
                      </a:lnTo>
                      <a:lnTo>
                        <a:pt x="87" y="15"/>
                      </a:lnTo>
                      <a:lnTo>
                        <a:pt x="98" y="12"/>
                      </a:lnTo>
                      <a:lnTo>
                        <a:pt x="107" y="9"/>
                      </a:lnTo>
                      <a:lnTo>
                        <a:pt x="115" y="6"/>
                      </a:lnTo>
                      <a:close/>
                    </a:path>
                  </a:pathLst>
                </a:custGeom>
                <a:solidFill>
                  <a:srgbClr val="5C52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8" name="Freeform 130"/>
                <p:cNvSpPr>
                  <a:spLocks noEditPoints="1"/>
                </p:cNvSpPr>
                <p:nvPr/>
              </p:nvSpPr>
              <p:spPr bwMode="auto">
                <a:xfrm>
                  <a:off x="7813693" y="3925888"/>
                  <a:ext cx="661988" cy="585787"/>
                </a:xfrm>
                <a:custGeom>
                  <a:avLst/>
                  <a:gdLst/>
                  <a:ahLst/>
                  <a:cxnLst>
                    <a:cxn ang="0">
                      <a:pos x="6938" y="5150"/>
                    </a:cxn>
                    <a:cxn ang="0">
                      <a:pos x="6793" y="4907"/>
                    </a:cxn>
                    <a:cxn ang="0">
                      <a:pos x="6420" y="4760"/>
                    </a:cxn>
                    <a:cxn ang="0">
                      <a:pos x="6577" y="5101"/>
                    </a:cxn>
                    <a:cxn ang="0">
                      <a:pos x="6505" y="5423"/>
                    </a:cxn>
                    <a:cxn ang="0">
                      <a:pos x="5686" y="4832"/>
                    </a:cxn>
                    <a:cxn ang="0">
                      <a:pos x="5220" y="4290"/>
                    </a:cxn>
                    <a:cxn ang="0">
                      <a:pos x="5090" y="4363"/>
                    </a:cxn>
                    <a:cxn ang="0">
                      <a:pos x="4715" y="5083"/>
                    </a:cxn>
                    <a:cxn ang="0">
                      <a:pos x="4508" y="4865"/>
                    </a:cxn>
                    <a:cxn ang="0">
                      <a:pos x="4782" y="4303"/>
                    </a:cxn>
                    <a:cxn ang="0">
                      <a:pos x="4619" y="3707"/>
                    </a:cxn>
                    <a:cxn ang="0">
                      <a:pos x="4491" y="3080"/>
                    </a:cxn>
                    <a:cxn ang="0">
                      <a:pos x="4282" y="2239"/>
                    </a:cxn>
                    <a:cxn ang="0">
                      <a:pos x="4164" y="1683"/>
                    </a:cxn>
                    <a:cxn ang="0">
                      <a:pos x="3675" y="1328"/>
                    </a:cxn>
                    <a:cxn ang="0">
                      <a:pos x="3182" y="944"/>
                    </a:cxn>
                    <a:cxn ang="0">
                      <a:pos x="2732" y="705"/>
                    </a:cxn>
                    <a:cxn ang="0">
                      <a:pos x="2422" y="594"/>
                    </a:cxn>
                    <a:cxn ang="0">
                      <a:pos x="2685" y="1290"/>
                    </a:cxn>
                    <a:cxn ang="0">
                      <a:pos x="3354" y="1691"/>
                    </a:cxn>
                    <a:cxn ang="0">
                      <a:pos x="3976" y="2174"/>
                    </a:cxn>
                    <a:cxn ang="0">
                      <a:pos x="3991" y="3295"/>
                    </a:cxn>
                    <a:cxn ang="0">
                      <a:pos x="3701" y="3183"/>
                    </a:cxn>
                    <a:cxn ang="0">
                      <a:pos x="3550" y="2680"/>
                    </a:cxn>
                    <a:cxn ang="0">
                      <a:pos x="2852" y="2011"/>
                    </a:cxn>
                    <a:cxn ang="0">
                      <a:pos x="2106" y="1414"/>
                    </a:cxn>
                    <a:cxn ang="0">
                      <a:pos x="2165" y="1764"/>
                    </a:cxn>
                    <a:cxn ang="0">
                      <a:pos x="2781" y="2534"/>
                    </a:cxn>
                    <a:cxn ang="0">
                      <a:pos x="3245" y="2806"/>
                    </a:cxn>
                    <a:cxn ang="0">
                      <a:pos x="3654" y="3828"/>
                    </a:cxn>
                    <a:cxn ang="0">
                      <a:pos x="3633" y="5686"/>
                    </a:cxn>
                    <a:cxn ang="0">
                      <a:pos x="3501" y="5177"/>
                    </a:cxn>
                    <a:cxn ang="0">
                      <a:pos x="3303" y="5261"/>
                    </a:cxn>
                    <a:cxn ang="0">
                      <a:pos x="2878" y="5494"/>
                    </a:cxn>
                    <a:cxn ang="0">
                      <a:pos x="2541" y="5173"/>
                    </a:cxn>
                    <a:cxn ang="0">
                      <a:pos x="2699" y="4824"/>
                    </a:cxn>
                    <a:cxn ang="0">
                      <a:pos x="3116" y="4536"/>
                    </a:cxn>
                    <a:cxn ang="0">
                      <a:pos x="2828" y="3982"/>
                    </a:cxn>
                    <a:cxn ang="0">
                      <a:pos x="2924" y="3387"/>
                    </a:cxn>
                    <a:cxn ang="0">
                      <a:pos x="2753" y="2940"/>
                    </a:cxn>
                    <a:cxn ang="0">
                      <a:pos x="2102" y="2832"/>
                    </a:cxn>
                    <a:cxn ang="0">
                      <a:pos x="1867" y="3240"/>
                    </a:cxn>
                    <a:cxn ang="0">
                      <a:pos x="1685" y="3533"/>
                    </a:cxn>
                    <a:cxn ang="0">
                      <a:pos x="1551" y="4071"/>
                    </a:cxn>
                    <a:cxn ang="0">
                      <a:pos x="1494" y="5226"/>
                    </a:cxn>
                    <a:cxn ang="0">
                      <a:pos x="1265" y="4923"/>
                    </a:cxn>
                    <a:cxn ang="0">
                      <a:pos x="1021" y="4440"/>
                    </a:cxn>
                    <a:cxn ang="0">
                      <a:pos x="277" y="4321"/>
                    </a:cxn>
                    <a:cxn ang="0">
                      <a:pos x="83" y="4425"/>
                    </a:cxn>
                    <a:cxn ang="0">
                      <a:pos x="87" y="4972"/>
                    </a:cxn>
                    <a:cxn ang="0">
                      <a:pos x="328" y="5334"/>
                    </a:cxn>
                    <a:cxn ang="0">
                      <a:pos x="128" y="6330"/>
                    </a:cxn>
                    <a:cxn ang="0">
                      <a:pos x="1000" y="6607"/>
                    </a:cxn>
                    <a:cxn ang="0">
                      <a:pos x="1047" y="6210"/>
                    </a:cxn>
                    <a:cxn ang="0">
                      <a:pos x="1383" y="5969"/>
                    </a:cxn>
                    <a:cxn ang="0">
                      <a:pos x="1899" y="6169"/>
                    </a:cxn>
                    <a:cxn ang="0">
                      <a:pos x="1370" y="6596"/>
                    </a:cxn>
                    <a:cxn ang="0">
                      <a:pos x="1911" y="6595"/>
                    </a:cxn>
                    <a:cxn ang="0">
                      <a:pos x="3067" y="6553"/>
                    </a:cxn>
                    <a:cxn ang="0">
                      <a:pos x="5020" y="6478"/>
                    </a:cxn>
                    <a:cxn ang="0">
                      <a:pos x="7237" y="6499"/>
                    </a:cxn>
                    <a:cxn ang="0">
                      <a:pos x="7478" y="5589"/>
                    </a:cxn>
                  </a:cxnLst>
                  <a:rect l="0" t="0" r="r" b="b"/>
                  <a:pathLst>
                    <a:path w="7493" h="6637">
                      <a:moveTo>
                        <a:pt x="7386" y="5242"/>
                      </a:moveTo>
                      <a:lnTo>
                        <a:pt x="7381" y="5230"/>
                      </a:lnTo>
                      <a:lnTo>
                        <a:pt x="7373" y="5219"/>
                      </a:lnTo>
                      <a:lnTo>
                        <a:pt x="7366" y="5209"/>
                      </a:lnTo>
                      <a:lnTo>
                        <a:pt x="7357" y="5200"/>
                      </a:lnTo>
                      <a:lnTo>
                        <a:pt x="7347" y="5191"/>
                      </a:lnTo>
                      <a:lnTo>
                        <a:pt x="7335" y="5183"/>
                      </a:lnTo>
                      <a:lnTo>
                        <a:pt x="7323" y="5177"/>
                      </a:lnTo>
                      <a:lnTo>
                        <a:pt x="7311" y="5171"/>
                      </a:lnTo>
                      <a:lnTo>
                        <a:pt x="7296" y="5166"/>
                      </a:lnTo>
                      <a:lnTo>
                        <a:pt x="7282" y="5162"/>
                      </a:lnTo>
                      <a:lnTo>
                        <a:pt x="7267" y="5158"/>
                      </a:lnTo>
                      <a:lnTo>
                        <a:pt x="7251" y="5154"/>
                      </a:lnTo>
                      <a:lnTo>
                        <a:pt x="7234" y="5151"/>
                      </a:lnTo>
                      <a:lnTo>
                        <a:pt x="7217" y="5149"/>
                      </a:lnTo>
                      <a:lnTo>
                        <a:pt x="7199" y="5147"/>
                      </a:lnTo>
                      <a:lnTo>
                        <a:pt x="7180" y="5146"/>
                      </a:lnTo>
                      <a:lnTo>
                        <a:pt x="7142" y="5145"/>
                      </a:lnTo>
                      <a:lnTo>
                        <a:pt x="7103" y="5145"/>
                      </a:lnTo>
                      <a:lnTo>
                        <a:pt x="7062" y="5145"/>
                      </a:lnTo>
                      <a:lnTo>
                        <a:pt x="7021" y="5147"/>
                      </a:lnTo>
                      <a:lnTo>
                        <a:pt x="6938" y="5150"/>
                      </a:lnTo>
                      <a:lnTo>
                        <a:pt x="6855" y="5152"/>
                      </a:lnTo>
                      <a:lnTo>
                        <a:pt x="6860" y="5143"/>
                      </a:lnTo>
                      <a:lnTo>
                        <a:pt x="6863" y="5135"/>
                      </a:lnTo>
                      <a:lnTo>
                        <a:pt x="6866" y="5127"/>
                      </a:lnTo>
                      <a:lnTo>
                        <a:pt x="6867" y="5119"/>
                      </a:lnTo>
                      <a:lnTo>
                        <a:pt x="6867" y="5109"/>
                      </a:lnTo>
                      <a:lnTo>
                        <a:pt x="6866" y="5101"/>
                      </a:lnTo>
                      <a:lnTo>
                        <a:pt x="6865" y="5093"/>
                      </a:lnTo>
                      <a:lnTo>
                        <a:pt x="6862" y="5085"/>
                      </a:lnTo>
                      <a:lnTo>
                        <a:pt x="6856" y="5067"/>
                      </a:lnTo>
                      <a:lnTo>
                        <a:pt x="6848" y="5051"/>
                      </a:lnTo>
                      <a:lnTo>
                        <a:pt x="6839" y="5033"/>
                      </a:lnTo>
                      <a:lnTo>
                        <a:pt x="6830" y="5017"/>
                      </a:lnTo>
                      <a:lnTo>
                        <a:pt x="6819" y="4999"/>
                      </a:lnTo>
                      <a:lnTo>
                        <a:pt x="6810" y="4983"/>
                      </a:lnTo>
                      <a:lnTo>
                        <a:pt x="6802" y="4965"/>
                      </a:lnTo>
                      <a:lnTo>
                        <a:pt x="6796" y="4949"/>
                      </a:lnTo>
                      <a:lnTo>
                        <a:pt x="6794" y="4941"/>
                      </a:lnTo>
                      <a:lnTo>
                        <a:pt x="6793" y="4932"/>
                      </a:lnTo>
                      <a:lnTo>
                        <a:pt x="6792" y="4923"/>
                      </a:lnTo>
                      <a:lnTo>
                        <a:pt x="6792" y="4915"/>
                      </a:lnTo>
                      <a:lnTo>
                        <a:pt x="6793" y="4907"/>
                      </a:lnTo>
                      <a:lnTo>
                        <a:pt x="6795" y="4898"/>
                      </a:lnTo>
                      <a:lnTo>
                        <a:pt x="6798" y="4889"/>
                      </a:lnTo>
                      <a:lnTo>
                        <a:pt x="6803" y="4881"/>
                      </a:lnTo>
                      <a:lnTo>
                        <a:pt x="6783" y="4884"/>
                      </a:lnTo>
                      <a:lnTo>
                        <a:pt x="6765" y="4887"/>
                      </a:lnTo>
                      <a:lnTo>
                        <a:pt x="6747" y="4889"/>
                      </a:lnTo>
                      <a:lnTo>
                        <a:pt x="6730" y="4890"/>
                      </a:lnTo>
                      <a:lnTo>
                        <a:pt x="6713" y="4890"/>
                      </a:lnTo>
                      <a:lnTo>
                        <a:pt x="6698" y="4889"/>
                      </a:lnTo>
                      <a:lnTo>
                        <a:pt x="6684" y="4887"/>
                      </a:lnTo>
                      <a:lnTo>
                        <a:pt x="6669" y="4885"/>
                      </a:lnTo>
                      <a:lnTo>
                        <a:pt x="6656" y="4882"/>
                      </a:lnTo>
                      <a:lnTo>
                        <a:pt x="6642" y="4879"/>
                      </a:lnTo>
                      <a:lnTo>
                        <a:pt x="6629" y="4875"/>
                      </a:lnTo>
                      <a:lnTo>
                        <a:pt x="6617" y="4870"/>
                      </a:lnTo>
                      <a:lnTo>
                        <a:pt x="6593" y="4860"/>
                      </a:lnTo>
                      <a:lnTo>
                        <a:pt x="6570" y="4847"/>
                      </a:lnTo>
                      <a:lnTo>
                        <a:pt x="6526" y="4821"/>
                      </a:lnTo>
                      <a:lnTo>
                        <a:pt x="6482" y="4792"/>
                      </a:lnTo>
                      <a:lnTo>
                        <a:pt x="6458" y="4778"/>
                      </a:lnTo>
                      <a:lnTo>
                        <a:pt x="6434" y="4766"/>
                      </a:lnTo>
                      <a:lnTo>
                        <a:pt x="6420" y="4760"/>
                      </a:lnTo>
                      <a:lnTo>
                        <a:pt x="6407" y="4755"/>
                      </a:lnTo>
                      <a:lnTo>
                        <a:pt x="6393" y="4750"/>
                      </a:lnTo>
                      <a:lnTo>
                        <a:pt x="6378" y="4746"/>
                      </a:lnTo>
                      <a:lnTo>
                        <a:pt x="6378" y="4779"/>
                      </a:lnTo>
                      <a:lnTo>
                        <a:pt x="6378" y="4813"/>
                      </a:lnTo>
                      <a:lnTo>
                        <a:pt x="6378" y="4847"/>
                      </a:lnTo>
                      <a:lnTo>
                        <a:pt x="6378" y="4881"/>
                      </a:lnTo>
                      <a:lnTo>
                        <a:pt x="6398" y="4894"/>
                      </a:lnTo>
                      <a:lnTo>
                        <a:pt x="6416" y="4907"/>
                      </a:lnTo>
                      <a:lnTo>
                        <a:pt x="6434" y="4920"/>
                      </a:lnTo>
                      <a:lnTo>
                        <a:pt x="6450" y="4934"/>
                      </a:lnTo>
                      <a:lnTo>
                        <a:pt x="6467" y="4948"/>
                      </a:lnTo>
                      <a:lnTo>
                        <a:pt x="6481" y="4962"/>
                      </a:lnTo>
                      <a:lnTo>
                        <a:pt x="6495" y="4977"/>
                      </a:lnTo>
                      <a:lnTo>
                        <a:pt x="6509" y="4991"/>
                      </a:lnTo>
                      <a:lnTo>
                        <a:pt x="6521" y="5007"/>
                      </a:lnTo>
                      <a:lnTo>
                        <a:pt x="6532" y="5021"/>
                      </a:lnTo>
                      <a:lnTo>
                        <a:pt x="6543" y="5037"/>
                      </a:lnTo>
                      <a:lnTo>
                        <a:pt x="6553" y="5053"/>
                      </a:lnTo>
                      <a:lnTo>
                        <a:pt x="6561" y="5068"/>
                      </a:lnTo>
                      <a:lnTo>
                        <a:pt x="6569" y="5085"/>
                      </a:lnTo>
                      <a:lnTo>
                        <a:pt x="6577" y="5101"/>
                      </a:lnTo>
                      <a:lnTo>
                        <a:pt x="6584" y="5119"/>
                      </a:lnTo>
                      <a:lnTo>
                        <a:pt x="6590" y="5135"/>
                      </a:lnTo>
                      <a:lnTo>
                        <a:pt x="6595" y="5152"/>
                      </a:lnTo>
                      <a:lnTo>
                        <a:pt x="6599" y="5170"/>
                      </a:lnTo>
                      <a:lnTo>
                        <a:pt x="6602" y="5188"/>
                      </a:lnTo>
                      <a:lnTo>
                        <a:pt x="6605" y="5206"/>
                      </a:lnTo>
                      <a:lnTo>
                        <a:pt x="6607" y="5224"/>
                      </a:lnTo>
                      <a:lnTo>
                        <a:pt x="6608" y="5243"/>
                      </a:lnTo>
                      <a:lnTo>
                        <a:pt x="6609" y="5262"/>
                      </a:lnTo>
                      <a:lnTo>
                        <a:pt x="6609" y="5281"/>
                      </a:lnTo>
                      <a:lnTo>
                        <a:pt x="6608" y="5300"/>
                      </a:lnTo>
                      <a:lnTo>
                        <a:pt x="6607" y="5320"/>
                      </a:lnTo>
                      <a:lnTo>
                        <a:pt x="6605" y="5340"/>
                      </a:lnTo>
                      <a:lnTo>
                        <a:pt x="6602" y="5361"/>
                      </a:lnTo>
                      <a:lnTo>
                        <a:pt x="6599" y="5380"/>
                      </a:lnTo>
                      <a:lnTo>
                        <a:pt x="6595" y="5402"/>
                      </a:lnTo>
                      <a:lnTo>
                        <a:pt x="6591" y="5423"/>
                      </a:lnTo>
                      <a:lnTo>
                        <a:pt x="6586" y="5423"/>
                      </a:lnTo>
                      <a:lnTo>
                        <a:pt x="6574" y="5423"/>
                      </a:lnTo>
                      <a:lnTo>
                        <a:pt x="6554" y="5423"/>
                      </a:lnTo>
                      <a:lnTo>
                        <a:pt x="6530" y="5423"/>
                      </a:lnTo>
                      <a:lnTo>
                        <a:pt x="6505" y="5423"/>
                      </a:lnTo>
                      <a:lnTo>
                        <a:pt x="6479" y="5423"/>
                      </a:lnTo>
                      <a:lnTo>
                        <a:pt x="6453" y="5423"/>
                      </a:lnTo>
                      <a:lnTo>
                        <a:pt x="6432" y="5423"/>
                      </a:lnTo>
                      <a:lnTo>
                        <a:pt x="6411" y="5398"/>
                      </a:lnTo>
                      <a:lnTo>
                        <a:pt x="6390" y="5373"/>
                      </a:lnTo>
                      <a:lnTo>
                        <a:pt x="6369" y="5350"/>
                      </a:lnTo>
                      <a:lnTo>
                        <a:pt x="6347" y="5327"/>
                      </a:lnTo>
                      <a:lnTo>
                        <a:pt x="6325" y="5304"/>
                      </a:lnTo>
                      <a:lnTo>
                        <a:pt x="6302" y="5283"/>
                      </a:lnTo>
                      <a:lnTo>
                        <a:pt x="6278" y="5262"/>
                      </a:lnTo>
                      <a:lnTo>
                        <a:pt x="6255" y="5242"/>
                      </a:lnTo>
                      <a:lnTo>
                        <a:pt x="6206" y="5202"/>
                      </a:lnTo>
                      <a:lnTo>
                        <a:pt x="6156" y="5164"/>
                      </a:lnTo>
                      <a:lnTo>
                        <a:pt x="6105" y="5126"/>
                      </a:lnTo>
                      <a:lnTo>
                        <a:pt x="6053" y="5090"/>
                      </a:lnTo>
                      <a:lnTo>
                        <a:pt x="6001" y="5054"/>
                      </a:lnTo>
                      <a:lnTo>
                        <a:pt x="5948" y="5019"/>
                      </a:lnTo>
                      <a:lnTo>
                        <a:pt x="5895" y="4983"/>
                      </a:lnTo>
                      <a:lnTo>
                        <a:pt x="5841" y="4947"/>
                      </a:lnTo>
                      <a:lnTo>
                        <a:pt x="5789" y="4910"/>
                      </a:lnTo>
                      <a:lnTo>
                        <a:pt x="5738" y="4872"/>
                      </a:lnTo>
                      <a:lnTo>
                        <a:pt x="5686" y="4832"/>
                      </a:lnTo>
                      <a:lnTo>
                        <a:pt x="5636" y="4791"/>
                      </a:lnTo>
                      <a:lnTo>
                        <a:pt x="5613" y="4791"/>
                      </a:lnTo>
                      <a:lnTo>
                        <a:pt x="5587" y="4791"/>
                      </a:lnTo>
                      <a:lnTo>
                        <a:pt x="5559" y="4791"/>
                      </a:lnTo>
                      <a:lnTo>
                        <a:pt x="5530" y="4791"/>
                      </a:lnTo>
                      <a:lnTo>
                        <a:pt x="5500" y="4791"/>
                      </a:lnTo>
                      <a:lnTo>
                        <a:pt x="5471" y="4791"/>
                      </a:lnTo>
                      <a:lnTo>
                        <a:pt x="5446" y="4791"/>
                      </a:lnTo>
                      <a:lnTo>
                        <a:pt x="5423" y="4791"/>
                      </a:lnTo>
                      <a:lnTo>
                        <a:pt x="5402" y="4740"/>
                      </a:lnTo>
                      <a:lnTo>
                        <a:pt x="5382" y="4691"/>
                      </a:lnTo>
                      <a:lnTo>
                        <a:pt x="5360" y="4643"/>
                      </a:lnTo>
                      <a:lnTo>
                        <a:pt x="5338" y="4595"/>
                      </a:lnTo>
                      <a:lnTo>
                        <a:pt x="5316" y="4547"/>
                      </a:lnTo>
                      <a:lnTo>
                        <a:pt x="5295" y="4500"/>
                      </a:lnTo>
                      <a:lnTo>
                        <a:pt x="5276" y="4454"/>
                      </a:lnTo>
                      <a:lnTo>
                        <a:pt x="5257" y="4407"/>
                      </a:lnTo>
                      <a:lnTo>
                        <a:pt x="5249" y="4384"/>
                      </a:lnTo>
                      <a:lnTo>
                        <a:pt x="5241" y="4360"/>
                      </a:lnTo>
                      <a:lnTo>
                        <a:pt x="5234" y="4337"/>
                      </a:lnTo>
                      <a:lnTo>
                        <a:pt x="5227" y="4314"/>
                      </a:lnTo>
                      <a:lnTo>
                        <a:pt x="5220" y="4290"/>
                      </a:lnTo>
                      <a:lnTo>
                        <a:pt x="5215" y="4267"/>
                      </a:lnTo>
                      <a:lnTo>
                        <a:pt x="5211" y="4243"/>
                      </a:lnTo>
                      <a:lnTo>
                        <a:pt x="5207" y="4220"/>
                      </a:lnTo>
                      <a:lnTo>
                        <a:pt x="5204" y="4196"/>
                      </a:lnTo>
                      <a:lnTo>
                        <a:pt x="5202" y="4171"/>
                      </a:lnTo>
                      <a:lnTo>
                        <a:pt x="5201" y="4148"/>
                      </a:lnTo>
                      <a:lnTo>
                        <a:pt x="5201" y="4123"/>
                      </a:lnTo>
                      <a:lnTo>
                        <a:pt x="5202" y="4098"/>
                      </a:lnTo>
                      <a:lnTo>
                        <a:pt x="5204" y="4074"/>
                      </a:lnTo>
                      <a:lnTo>
                        <a:pt x="5207" y="4049"/>
                      </a:lnTo>
                      <a:lnTo>
                        <a:pt x="5211" y="4023"/>
                      </a:lnTo>
                      <a:lnTo>
                        <a:pt x="5196" y="4054"/>
                      </a:lnTo>
                      <a:lnTo>
                        <a:pt x="5180" y="4084"/>
                      </a:lnTo>
                      <a:lnTo>
                        <a:pt x="5167" y="4115"/>
                      </a:lnTo>
                      <a:lnTo>
                        <a:pt x="5155" y="4146"/>
                      </a:lnTo>
                      <a:lnTo>
                        <a:pt x="5142" y="4176"/>
                      </a:lnTo>
                      <a:lnTo>
                        <a:pt x="5132" y="4207"/>
                      </a:lnTo>
                      <a:lnTo>
                        <a:pt x="5122" y="4238"/>
                      </a:lnTo>
                      <a:lnTo>
                        <a:pt x="5112" y="4270"/>
                      </a:lnTo>
                      <a:lnTo>
                        <a:pt x="5104" y="4301"/>
                      </a:lnTo>
                      <a:lnTo>
                        <a:pt x="5096" y="4333"/>
                      </a:lnTo>
                      <a:lnTo>
                        <a:pt x="5090" y="4363"/>
                      </a:lnTo>
                      <a:lnTo>
                        <a:pt x="5084" y="4395"/>
                      </a:lnTo>
                      <a:lnTo>
                        <a:pt x="5077" y="4427"/>
                      </a:lnTo>
                      <a:lnTo>
                        <a:pt x="5073" y="4459"/>
                      </a:lnTo>
                      <a:lnTo>
                        <a:pt x="5068" y="4490"/>
                      </a:lnTo>
                      <a:lnTo>
                        <a:pt x="5065" y="4522"/>
                      </a:lnTo>
                      <a:lnTo>
                        <a:pt x="5059" y="4586"/>
                      </a:lnTo>
                      <a:lnTo>
                        <a:pt x="5055" y="4650"/>
                      </a:lnTo>
                      <a:lnTo>
                        <a:pt x="5053" y="4715"/>
                      </a:lnTo>
                      <a:lnTo>
                        <a:pt x="5052" y="4779"/>
                      </a:lnTo>
                      <a:lnTo>
                        <a:pt x="5052" y="4844"/>
                      </a:lnTo>
                      <a:lnTo>
                        <a:pt x="5054" y="4909"/>
                      </a:lnTo>
                      <a:lnTo>
                        <a:pt x="5055" y="4975"/>
                      </a:lnTo>
                      <a:lnTo>
                        <a:pt x="5057" y="5040"/>
                      </a:lnTo>
                      <a:lnTo>
                        <a:pt x="4982" y="5055"/>
                      </a:lnTo>
                      <a:lnTo>
                        <a:pt x="4908" y="5068"/>
                      </a:lnTo>
                      <a:lnTo>
                        <a:pt x="4872" y="5074"/>
                      </a:lnTo>
                      <a:lnTo>
                        <a:pt x="4837" y="5079"/>
                      </a:lnTo>
                      <a:lnTo>
                        <a:pt x="4802" y="5083"/>
                      </a:lnTo>
                      <a:lnTo>
                        <a:pt x="4767" y="5085"/>
                      </a:lnTo>
                      <a:lnTo>
                        <a:pt x="4749" y="5085"/>
                      </a:lnTo>
                      <a:lnTo>
                        <a:pt x="4733" y="5084"/>
                      </a:lnTo>
                      <a:lnTo>
                        <a:pt x="4715" y="5083"/>
                      </a:lnTo>
                      <a:lnTo>
                        <a:pt x="4699" y="5080"/>
                      </a:lnTo>
                      <a:lnTo>
                        <a:pt x="4683" y="5077"/>
                      </a:lnTo>
                      <a:lnTo>
                        <a:pt x="4665" y="5074"/>
                      </a:lnTo>
                      <a:lnTo>
                        <a:pt x="4649" y="5070"/>
                      </a:lnTo>
                      <a:lnTo>
                        <a:pt x="4632" y="5065"/>
                      </a:lnTo>
                      <a:lnTo>
                        <a:pt x="4617" y="5059"/>
                      </a:lnTo>
                      <a:lnTo>
                        <a:pt x="4600" y="5053"/>
                      </a:lnTo>
                      <a:lnTo>
                        <a:pt x="4584" y="5045"/>
                      </a:lnTo>
                      <a:lnTo>
                        <a:pt x="4568" y="5036"/>
                      </a:lnTo>
                      <a:lnTo>
                        <a:pt x="4552" y="5026"/>
                      </a:lnTo>
                      <a:lnTo>
                        <a:pt x="4537" y="5016"/>
                      </a:lnTo>
                      <a:lnTo>
                        <a:pt x="4520" y="5003"/>
                      </a:lnTo>
                      <a:lnTo>
                        <a:pt x="4505" y="4990"/>
                      </a:lnTo>
                      <a:lnTo>
                        <a:pt x="4502" y="4971"/>
                      </a:lnTo>
                      <a:lnTo>
                        <a:pt x="4500" y="4951"/>
                      </a:lnTo>
                      <a:lnTo>
                        <a:pt x="4499" y="4933"/>
                      </a:lnTo>
                      <a:lnTo>
                        <a:pt x="4499" y="4913"/>
                      </a:lnTo>
                      <a:lnTo>
                        <a:pt x="4500" y="4904"/>
                      </a:lnTo>
                      <a:lnTo>
                        <a:pt x="4501" y="4894"/>
                      </a:lnTo>
                      <a:lnTo>
                        <a:pt x="4503" y="4884"/>
                      </a:lnTo>
                      <a:lnTo>
                        <a:pt x="4505" y="4874"/>
                      </a:lnTo>
                      <a:lnTo>
                        <a:pt x="4508" y="4865"/>
                      </a:lnTo>
                      <a:lnTo>
                        <a:pt x="4512" y="4855"/>
                      </a:lnTo>
                      <a:lnTo>
                        <a:pt x="4516" y="4845"/>
                      </a:lnTo>
                      <a:lnTo>
                        <a:pt x="4521" y="4836"/>
                      </a:lnTo>
                      <a:lnTo>
                        <a:pt x="4561" y="4787"/>
                      </a:lnTo>
                      <a:lnTo>
                        <a:pt x="4600" y="4741"/>
                      </a:lnTo>
                      <a:lnTo>
                        <a:pt x="4638" y="4698"/>
                      </a:lnTo>
                      <a:lnTo>
                        <a:pt x="4674" y="4655"/>
                      </a:lnTo>
                      <a:lnTo>
                        <a:pt x="4691" y="4635"/>
                      </a:lnTo>
                      <a:lnTo>
                        <a:pt x="4707" y="4613"/>
                      </a:lnTo>
                      <a:lnTo>
                        <a:pt x="4723" y="4591"/>
                      </a:lnTo>
                      <a:lnTo>
                        <a:pt x="4738" y="4569"/>
                      </a:lnTo>
                      <a:lnTo>
                        <a:pt x="4751" y="4547"/>
                      </a:lnTo>
                      <a:lnTo>
                        <a:pt x="4765" y="4524"/>
                      </a:lnTo>
                      <a:lnTo>
                        <a:pt x="4776" y="4500"/>
                      </a:lnTo>
                      <a:lnTo>
                        <a:pt x="4786" y="4474"/>
                      </a:lnTo>
                      <a:lnTo>
                        <a:pt x="4791" y="4450"/>
                      </a:lnTo>
                      <a:lnTo>
                        <a:pt x="4793" y="4424"/>
                      </a:lnTo>
                      <a:lnTo>
                        <a:pt x="4794" y="4399"/>
                      </a:lnTo>
                      <a:lnTo>
                        <a:pt x="4793" y="4375"/>
                      </a:lnTo>
                      <a:lnTo>
                        <a:pt x="4791" y="4351"/>
                      </a:lnTo>
                      <a:lnTo>
                        <a:pt x="4787" y="4326"/>
                      </a:lnTo>
                      <a:lnTo>
                        <a:pt x="4782" y="4303"/>
                      </a:lnTo>
                      <a:lnTo>
                        <a:pt x="4777" y="4279"/>
                      </a:lnTo>
                      <a:lnTo>
                        <a:pt x="4770" y="4254"/>
                      </a:lnTo>
                      <a:lnTo>
                        <a:pt x="4763" y="4231"/>
                      </a:lnTo>
                      <a:lnTo>
                        <a:pt x="4755" y="4208"/>
                      </a:lnTo>
                      <a:lnTo>
                        <a:pt x="4745" y="4185"/>
                      </a:lnTo>
                      <a:lnTo>
                        <a:pt x="4727" y="4137"/>
                      </a:lnTo>
                      <a:lnTo>
                        <a:pt x="4707" y="4091"/>
                      </a:lnTo>
                      <a:lnTo>
                        <a:pt x="4688" y="4045"/>
                      </a:lnTo>
                      <a:lnTo>
                        <a:pt x="4668" y="3998"/>
                      </a:lnTo>
                      <a:lnTo>
                        <a:pt x="4660" y="3974"/>
                      </a:lnTo>
                      <a:lnTo>
                        <a:pt x="4652" y="3950"/>
                      </a:lnTo>
                      <a:lnTo>
                        <a:pt x="4645" y="3927"/>
                      </a:lnTo>
                      <a:lnTo>
                        <a:pt x="4637" y="3903"/>
                      </a:lnTo>
                      <a:lnTo>
                        <a:pt x="4632" y="3879"/>
                      </a:lnTo>
                      <a:lnTo>
                        <a:pt x="4627" y="3856"/>
                      </a:lnTo>
                      <a:lnTo>
                        <a:pt x="4624" y="3831"/>
                      </a:lnTo>
                      <a:lnTo>
                        <a:pt x="4621" y="3807"/>
                      </a:lnTo>
                      <a:lnTo>
                        <a:pt x="4621" y="3782"/>
                      </a:lnTo>
                      <a:lnTo>
                        <a:pt x="4621" y="3757"/>
                      </a:lnTo>
                      <a:lnTo>
                        <a:pt x="4624" y="3733"/>
                      </a:lnTo>
                      <a:lnTo>
                        <a:pt x="4628" y="3707"/>
                      </a:lnTo>
                      <a:lnTo>
                        <a:pt x="4619" y="3707"/>
                      </a:lnTo>
                      <a:lnTo>
                        <a:pt x="4610" y="3707"/>
                      </a:lnTo>
                      <a:lnTo>
                        <a:pt x="4615" y="3684"/>
                      </a:lnTo>
                      <a:lnTo>
                        <a:pt x="4620" y="3662"/>
                      </a:lnTo>
                      <a:lnTo>
                        <a:pt x="4623" y="3638"/>
                      </a:lnTo>
                      <a:lnTo>
                        <a:pt x="4626" y="3614"/>
                      </a:lnTo>
                      <a:lnTo>
                        <a:pt x="4627" y="3591"/>
                      </a:lnTo>
                      <a:lnTo>
                        <a:pt x="4628" y="3567"/>
                      </a:lnTo>
                      <a:lnTo>
                        <a:pt x="4628" y="3543"/>
                      </a:lnTo>
                      <a:lnTo>
                        <a:pt x="4627" y="3519"/>
                      </a:lnTo>
                      <a:lnTo>
                        <a:pt x="4625" y="3495"/>
                      </a:lnTo>
                      <a:lnTo>
                        <a:pt x="4622" y="3471"/>
                      </a:lnTo>
                      <a:lnTo>
                        <a:pt x="4619" y="3447"/>
                      </a:lnTo>
                      <a:lnTo>
                        <a:pt x="4615" y="3422"/>
                      </a:lnTo>
                      <a:lnTo>
                        <a:pt x="4610" y="3398"/>
                      </a:lnTo>
                      <a:lnTo>
                        <a:pt x="4604" y="3373"/>
                      </a:lnTo>
                      <a:lnTo>
                        <a:pt x="4597" y="3348"/>
                      </a:lnTo>
                      <a:lnTo>
                        <a:pt x="4591" y="3324"/>
                      </a:lnTo>
                      <a:lnTo>
                        <a:pt x="4575" y="3274"/>
                      </a:lnTo>
                      <a:lnTo>
                        <a:pt x="4557" y="3225"/>
                      </a:lnTo>
                      <a:lnTo>
                        <a:pt x="4537" y="3177"/>
                      </a:lnTo>
                      <a:lnTo>
                        <a:pt x="4515" y="3128"/>
                      </a:lnTo>
                      <a:lnTo>
                        <a:pt x="4491" y="3080"/>
                      </a:lnTo>
                      <a:lnTo>
                        <a:pt x="4468" y="3033"/>
                      </a:lnTo>
                      <a:lnTo>
                        <a:pt x="4442" y="2986"/>
                      </a:lnTo>
                      <a:lnTo>
                        <a:pt x="4415" y="2939"/>
                      </a:lnTo>
                      <a:lnTo>
                        <a:pt x="4393" y="2908"/>
                      </a:lnTo>
                      <a:lnTo>
                        <a:pt x="4372" y="2875"/>
                      </a:lnTo>
                      <a:lnTo>
                        <a:pt x="4355" y="2843"/>
                      </a:lnTo>
                      <a:lnTo>
                        <a:pt x="4338" y="2811"/>
                      </a:lnTo>
                      <a:lnTo>
                        <a:pt x="4325" y="2779"/>
                      </a:lnTo>
                      <a:lnTo>
                        <a:pt x="4312" y="2747"/>
                      </a:lnTo>
                      <a:lnTo>
                        <a:pt x="4303" y="2715"/>
                      </a:lnTo>
                      <a:lnTo>
                        <a:pt x="4294" y="2684"/>
                      </a:lnTo>
                      <a:lnTo>
                        <a:pt x="4287" y="2652"/>
                      </a:lnTo>
                      <a:lnTo>
                        <a:pt x="4282" y="2620"/>
                      </a:lnTo>
                      <a:lnTo>
                        <a:pt x="4277" y="2588"/>
                      </a:lnTo>
                      <a:lnTo>
                        <a:pt x="4274" y="2556"/>
                      </a:lnTo>
                      <a:lnTo>
                        <a:pt x="4272" y="2525"/>
                      </a:lnTo>
                      <a:lnTo>
                        <a:pt x="4271" y="2493"/>
                      </a:lnTo>
                      <a:lnTo>
                        <a:pt x="4270" y="2462"/>
                      </a:lnTo>
                      <a:lnTo>
                        <a:pt x="4271" y="2430"/>
                      </a:lnTo>
                      <a:lnTo>
                        <a:pt x="4273" y="2366"/>
                      </a:lnTo>
                      <a:lnTo>
                        <a:pt x="4277" y="2302"/>
                      </a:lnTo>
                      <a:lnTo>
                        <a:pt x="4282" y="2239"/>
                      </a:lnTo>
                      <a:lnTo>
                        <a:pt x="4285" y="2174"/>
                      </a:lnTo>
                      <a:lnTo>
                        <a:pt x="4286" y="2142"/>
                      </a:lnTo>
                      <a:lnTo>
                        <a:pt x="4287" y="2109"/>
                      </a:lnTo>
                      <a:lnTo>
                        <a:pt x="4287" y="2076"/>
                      </a:lnTo>
                      <a:lnTo>
                        <a:pt x="4286" y="2043"/>
                      </a:lnTo>
                      <a:lnTo>
                        <a:pt x="4285" y="2011"/>
                      </a:lnTo>
                      <a:lnTo>
                        <a:pt x="4282" y="1978"/>
                      </a:lnTo>
                      <a:lnTo>
                        <a:pt x="4277" y="1944"/>
                      </a:lnTo>
                      <a:lnTo>
                        <a:pt x="4273" y="1910"/>
                      </a:lnTo>
                      <a:lnTo>
                        <a:pt x="4267" y="1880"/>
                      </a:lnTo>
                      <a:lnTo>
                        <a:pt x="4261" y="1852"/>
                      </a:lnTo>
                      <a:lnTo>
                        <a:pt x="4255" y="1827"/>
                      </a:lnTo>
                      <a:lnTo>
                        <a:pt x="4249" y="1804"/>
                      </a:lnTo>
                      <a:lnTo>
                        <a:pt x="4240" y="1784"/>
                      </a:lnTo>
                      <a:lnTo>
                        <a:pt x="4233" y="1765"/>
                      </a:lnTo>
                      <a:lnTo>
                        <a:pt x="4225" y="1749"/>
                      </a:lnTo>
                      <a:lnTo>
                        <a:pt x="4216" y="1734"/>
                      </a:lnTo>
                      <a:lnTo>
                        <a:pt x="4206" y="1722"/>
                      </a:lnTo>
                      <a:lnTo>
                        <a:pt x="4197" y="1711"/>
                      </a:lnTo>
                      <a:lnTo>
                        <a:pt x="4187" y="1700"/>
                      </a:lnTo>
                      <a:lnTo>
                        <a:pt x="4176" y="1691"/>
                      </a:lnTo>
                      <a:lnTo>
                        <a:pt x="4164" y="1683"/>
                      </a:lnTo>
                      <a:lnTo>
                        <a:pt x="4153" y="1677"/>
                      </a:lnTo>
                      <a:lnTo>
                        <a:pt x="4141" y="1670"/>
                      </a:lnTo>
                      <a:lnTo>
                        <a:pt x="4127" y="1664"/>
                      </a:lnTo>
                      <a:lnTo>
                        <a:pt x="4070" y="1644"/>
                      </a:lnTo>
                      <a:lnTo>
                        <a:pt x="4004" y="1620"/>
                      </a:lnTo>
                      <a:lnTo>
                        <a:pt x="3985" y="1613"/>
                      </a:lnTo>
                      <a:lnTo>
                        <a:pt x="3967" y="1605"/>
                      </a:lnTo>
                      <a:lnTo>
                        <a:pt x="3948" y="1596"/>
                      </a:lnTo>
                      <a:lnTo>
                        <a:pt x="3928" y="1584"/>
                      </a:lnTo>
                      <a:lnTo>
                        <a:pt x="3907" y="1572"/>
                      </a:lnTo>
                      <a:lnTo>
                        <a:pt x="3887" y="1558"/>
                      </a:lnTo>
                      <a:lnTo>
                        <a:pt x="3865" y="1542"/>
                      </a:lnTo>
                      <a:lnTo>
                        <a:pt x="3842" y="1525"/>
                      </a:lnTo>
                      <a:lnTo>
                        <a:pt x="3820" y="1506"/>
                      </a:lnTo>
                      <a:lnTo>
                        <a:pt x="3799" y="1487"/>
                      </a:lnTo>
                      <a:lnTo>
                        <a:pt x="3780" y="1467"/>
                      </a:lnTo>
                      <a:lnTo>
                        <a:pt x="3762" y="1448"/>
                      </a:lnTo>
                      <a:lnTo>
                        <a:pt x="3746" y="1428"/>
                      </a:lnTo>
                      <a:lnTo>
                        <a:pt x="3729" y="1409"/>
                      </a:lnTo>
                      <a:lnTo>
                        <a:pt x="3715" y="1388"/>
                      </a:lnTo>
                      <a:lnTo>
                        <a:pt x="3701" y="1368"/>
                      </a:lnTo>
                      <a:lnTo>
                        <a:pt x="3675" y="1328"/>
                      </a:lnTo>
                      <a:lnTo>
                        <a:pt x="3651" y="1289"/>
                      </a:lnTo>
                      <a:lnTo>
                        <a:pt x="3630" y="1250"/>
                      </a:lnTo>
                      <a:lnTo>
                        <a:pt x="3607" y="1213"/>
                      </a:lnTo>
                      <a:lnTo>
                        <a:pt x="3584" y="1176"/>
                      </a:lnTo>
                      <a:lnTo>
                        <a:pt x="3561" y="1141"/>
                      </a:lnTo>
                      <a:lnTo>
                        <a:pt x="3547" y="1125"/>
                      </a:lnTo>
                      <a:lnTo>
                        <a:pt x="3534" y="1109"/>
                      </a:lnTo>
                      <a:lnTo>
                        <a:pt x="3520" y="1093"/>
                      </a:lnTo>
                      <a:lnTo>
                        <a:pt x="3504" y="1078"/>
                      </a:lnTo>
                      <a:lnTo>
                        <a:pt x="3489" y="1063"/>
                      </a:lnTo>
                      <a:lnTo>
                        <a:pt x="3471" y="1049"/>
                      </a:lnTo>
                      <a:lnTo>
                        <a:pt x="3453" y="1036"/>
                      </a:lnTo>
                      <a:lnTo>
                        <a:pt x="3432" y="1023"/>
                      </a:lnTo>
                      <a:lnTo>
                        <a:pt x="3412" y="1012"/>
                      </a:lnTo>
                      <a:lnTo>
                        <a:pt x="3388" y="1001"/>
                      </a:lnTo>
                      <a:lnTo>
                        <a:pt x="3363" y="990"/>
                      </a:lnTo>
                      <a:lnTo>
                        <a:pt x="3338" y="981"/>
                      </a:lnTo>
                      <a:lnTo>
                        <a:pt x="3309" y="972"/>
                      </a:lnTo>
                      <a:lnTo>
                        <a:pt x="3282" y="965"/>
                      </a:lnTo>
                      <a:lnTo>
                        <a:pt x="3255" y="959"/>
                      </a:lnTo>
                      <a:lnTo>
                        <a:pt x="3231" y="952"/>
                      </a:lnTo>
                      <a:lnTo>
                        <a:pt x="3182" y="944"/>
                      </a:lnTo>
                      <a:lnTo>
                        <a:pt x="3137" y="938"/>
                      </a:lnTo>
                      <a:lnTo>
                        <a:pt x="3095" y="933"/>
                      </a:lnTo>
                      <a:lnTo>
                        <a:pt x="3055" y="928"/>
                      </a:lnTo>
                      <a:lnTo>
                        <a:pt x="3035" y="926"/>
                      </a:lnTo>
                      <a:lnTo>
                        <a:pt x="3017" y="923"/>
                      </a:lnTo>
                      <a:lnTo>
                        <a:pt x="2998" y="918"/>
                      </a:lnTo>
                      <a:lnTo>
                        <a:pt x="2981" y="914"/>
                      </a:lnTo>
                      <a:lnTo>
                        <a:pt x="2963" y="910"/>
                      </a:lnTo>
                      <a:lnTo>
                        <a:pt x="2946" y="905"/>
                      </a:lnTo>
                      <a:lnTo>
                        <a:pt x="2928" y="899"/>
                      </a:lnTo>
                      <a:lnTo>
                        <a:pt x="2912" y="891"/>
                      </a:lnTo>
                      <a:lnTo>
                        <a:pt x="2895" y="883"/>
                      </a:lnTo>
                      <a:lnTo>
                        <a:pt x="2879" y="873"/>
                      </a:lnTo>
                      <a:lnTo>
                        <a:pt x="2863" y="862"/>
                      </a:lnTo>
                      <a:lnTo>
                        <a:pt x="2846" y="849"/>
                      </a:lnTo>
                      <a:lnTo>
                        <a:pt x="2831" y="834"/>
                      </a:lnTo>
                      <a:lnTo>
                        <a:pt x="2814" y="818"/>
                      </a:lnTo>
                      <a:lnTo>
                        <a:pt x="2798" y="799"/>
                      </a:lnTo>
                      <a:lnTo>
                        <a:pt x="2781" y="780"/>
                      </a:lnTo>
                      <a:lnTo>
                        <a:pt x="2765" y="757"/>
                      </a:lnTo>
                      <a:lnTo>
                        <a:pt x="2748" y="733"/>
                      </a:lnTo>
                      <a:lnTo>
                        <a:pt x="2732" y="705"/>
                      </a:lnTo>
                      <a:lnTo>
                        <a:pt x="2714" y="676"/>
                      </a:lnTo>
                      <a:lnTo>
                        <a:pt x="2694" y="637"/>
                      </a:lnTo>
                      <a:lnTo>
                        <a:pt x="2673" y="597"/>
                      </a:lnTo>
                      <a:lnTo>
                        <a:pt x="2653" y="556"/>
                      </a:lnTo>
                      <a:lnTo>
                        <a:pt x="2633" y="515"/>
                      </a:lnTo>
                      <a:lnTo>
                        <a:pt x="2594" y="429"/>
                      </a:lnTo>
                      <a:lnTo>
                        <a:pt x="2556" y="343"/>
                      </a:lnTo>
                      <a:lnTo>
                        <a:pt x="2520" y="256"/>
                      </a:lnTo>
                      <a:lnTo>
                        <a:pt x="2484" y="168"/>
                      </a:lnTo>
                      <a:lnTo>
                        <a:pt x="2449" y="83"/>
                      </a:lnTo>
                      <a:lnTo>
                        <a:pt x="2413" y="0"/>
                      </a:lnTo>
                      <a:lnTo>
                        <a:pt x="2410" y="54"/>
                      </a:lnTo>
                      <a:lnTo>
                        <a:pt x="2408" y="108"/>
                      </a:lnTo>
                      <a:lnTo>
                        <a:pt x="2406" y="162"/>
                      </a:lnTo>
                      <a:lnTo>
                        <a:pt x="2406" y="216"/>
                      </a:lnTo>
                      <a:lnTo>
                        <a:pt x="2406" y="270"/>
                      </a:lnTo>
                      <a:lnTo>
                        <a:pt x="2407" y="324"/>
                      </a:lnTo>
                      <a:lnTo>
                        <a:pt x="2409" y="378"/>
                      </a:lnTo>
                      <a:lnTo>
                        <a:pt x="2411" y="433"/>
                      </a:lnTo>
                      <a:lnTo>
                        <a:pt x="2414" y="486"/>
                      </a:lnTo>
                      <a:lnTo>
                        <a:pt x="2418" y="540"/>
                      </a:lnTo>
                      <a:lnTo>
                        <a:pt x="2422" y="594"/>
                      </a:lnTo>
                      <a:lnTo>
                        <a:pt x="2428" y="648"/>
                      </a:lnTo>
                      <a:lnTo>
                        <a:pt x="2433" y="702"/>
                      </a:lnTo>
                      <a:lnTo>
                        <a:pt x="2439" y="756"/>
                      </a:lnTo>
                      <a:lnTo>
                        <a:pt x="2445" y="810"/>
                      </a:lnTo>
                      <a:lnTo>
                        <a:pt x="2452" y="863"/>
                      </a:lnTo>
                      <a:lnTo>
                        <a:pt x="2458" y="892"/>
                      </a:lnTo>
                      <a:lnTo>
                        <a:pt x="2465" y="922"/>
                      </a:lnTo>
                      <a:lnTo>
                        <a:pt x="2473" y="949"/>
                      </a:lnTo>
                      <a:lnTo>
                        <a:pt x="2482" y="977"/>
                      </a:lnTo>
                      <a:lnTo>
                        <a:pt x="2492" y="1005"/>
                      </a:lnTo>
                      <a:lnTo>
                        <a:pt x="2504" y="1032"/>
                      </a:lnTo>
                      <a:lnTo>
                        <a:pt x="2515" y="1057"/>
                      </a:lnTo>
                      <a:lnTo>
                        <a:pt x="2528" y="1083"/>
                      </a:lnTo>
                      <a:lnTo>
                        <a:pt x="2543" y="1109"/>
                      </a:lnTo>
                      <a:lnTo>
                        <a:pt x="2558" y="1133"/>
                      </a:lnTo>
                      <a:lnTo>
                        <a:pt x="2574" y="1157"/>
                      </a:lnTo>
                      <a:lnTo>
                        <a:pt x="2590" y="1180"/>
                      </a:lnTo>
                      <a:lnTo>
                        <a:pt x="2608" y="1203"/>
                      </a:lnTo>
                      <a:lnTo>
                        <a:pt x="2626" y="1226"/>
                      </a:lnTo>
                      <a:lnTo>
                        <a:pt x="2645" y="1248"/>
                      </a:lnTo>
                      <a:lnTo>
                        <a:pt x="2665" y="1269"/>
                      </a:lnTo>
                      <a:lnTo>
                        <a:pt x="2685" y="1290"/>
                      </a:lnTo>
                      <a:lnTo>
                        <a:pt x="2705" y="1311"/>
                      </a:lnTo>
                      <a:lnTo>
                        <a:pt x="2727" y="1330"/>
                      </a:lnTo>
                      <a:lnTo>
                        <a:pt x="2748" y="1350"/>
                      </a:lnTo>
                      <a:lnTo>
                        <a:pt x="2771" y="1368"/>
                      </a:lnTo>
                      <a:lnTo>
                        <a:pt x="2794" y="1387"/>
                      </a:lnTo>
                      <a:lnTo>
                        <a:pt x="2817" y="1404"/>
                      </a:lnTo>
                      <a:lnTo>
                        <a:pt x="2840" y="1422"/>
                      </a:lnTo>
                      <a:lnTo>
                        <a:pt x="2865" y="1438"/>
                      </a:lnTo>
                      <a:lnTo>
                        <a:pt x="2888" y="1455"/>
                      </a:lnTo>
                      <a:lnTo>
                        <a:pt x="2912" y="1470"/>
                      </a:lnTo>
                      <a:lnTo>
                        <a:pt x="2937" y="1486"/>
                      </a:lnTo>
                      <a:lnTo>
                        <a:pt x="2961" y="1500"/>
                      </a:lnTo>
                      <a:lnTo>
                        <a:pt x="2986" y="1513"/>
                      </a:lnTo>
                      <a:lnTo>
                        <a:pt x="3011" y="1527"/>
                      </a:lnTo>
                      <a:lnTo>
                        <a:pt x="3036" y="1540"/>
                      </a:lnTo>
                      <a:lnTo>
                        <a:pt x="3066" y="1557"/>
                      </a:lnTo>
                      <a:lnTo>
                        <a:pt x="3097" y="1573"/>
                      </a:lnTo>
                      <a:lnTo>
                        <a:pt x="3128" y="1588"/>
                      </a:lnTo>
                      <a:lnTo>
                        <a:pt x="3160" y="1604"/>
                      </a:lnTo>
                      <a:lnTo>
                        <a:pt x="3223" y="1634"/>
                      </a:lnTo>
                      <a:lnTo>
                        <a:pt x="3289" y="1663"/>
                      </a:lnTo>
                      <a:lnTo>
                        <a:pt x="3354" y="1691"/>
                      </a:lnTo>
                      <a:lnTo>
                        <a:pt x="3419" y="1720"/>
                      </a:lnTo>
                      <a:lnTo>
                        <a:pt x="3484" y="1748"/>
                      </a:lnTo>
                      <a:lnTo>
                        <a:pt x="3546" y="1777"/>
                      </a:lnTo>
                      <a:lnTo>
                        <a:pt x="3577" y="1792"/>
                      </a:lnTo>
                      <a:lnTo>
                        <a:pt x="3608" y="1807"/>
                      </a:lnTo>
                      <a:lnTo>
                        <a:pt x="3638" y="1823"/>
                      </a:lnTo>
                      <a:lnTo>
                        <a:pt x="3667" y="1839"/>
                      </a:lnTo>
                      <a:lnTo>
                        <a:pt x="3694" y="1855"/>
                      </a:lnTo>
                      <a:lnTo>
                        <a:pt x="3722" y="1873"/>
                      </a:lnTo>
                      <a:lnTo>
                        <a:pt x="3749" y="1890"/>
                      </a:lnTo>
                      <a:lnTo>
                        <a:pt x="3775" y="1909"/>
                      </a:lnTo>
                      <a:lnTo>
                        <a:pt x="3799" y="1927"/>
                      </a:lnTo>
                      <a:lnTo>
                        <a:pt x="3823" y="1947"/>
                      </a:lnTo>
                      <a:lnTo>
                        <a:pt x="3846" y="1967"/>
                      </a:lnTo>
                      <a:lnTo>
                        <a:pt x="3866" y="1988"/>
                      </a:lnTo>
                      <a:lnTo>
                        <a:pt x="3887" y="2011"/>
                      </a:lnTo>
                      <a:lnTo>
                        <a:pt x="3905" y="2033"/>
                      </a:lnTo>
                      <a:lnTo>
                        <a:pt x="3923" y="2057"/>
                      </a:lnTo>
                      <a:lnTo>
                        <a:pt x="3938" y="2082"/>
                      </a:lnTo>
                      <a:lnTo>
                        <a:pt x="3953" y="2112"/>
                      </a:lnTo>
                      <a:lnTo>
                        <a:pt x="3965" y="2143"/>
                      </a:lnTo>
                      <a:lnTo>
                        <a:pt x="3976" y="2174"/>
                      </a:lnTo>
                      <a:lnTo>
                        <a:pt x="3986" y="2207"/>
                      </a:lnTo>
                      <a:lnTo>
                        <a:pt x="3995" y="2240"/>
                      </a:lnTo>
                      <a:lnTo>
                        <a:pt x="4002" y="2273"/>
                      </a:lnTo>
                      <a:lnTo>
                        <a:pt x="4008" y="2307"/>
                      </a:lnTo>
                      <a:lnTo>
                        <a:pt x="4013" y="2341"/>
                      </a:lnTo>
                      <a:lnTo>
                        <a:pt x="4017" y="2376"/>
                      </a:lnTo>
                      <a:lnTo>
                        <a:pt x="4020" y="2412"/>
                      </a:lnTo>
                      <a:lnTo>
                        <a:pt x="4023" y="2448"/>
                      </a:lnTo>
                      <a:lnTo>
                        <a:pt x="4024" y="2485"/>
                      </a:lnTo>
                      <a:lnTo>
                        <a:pt x="4026" y="2522"/>
                      </a:lnTo>
                      <a:lnTo>
                        <a:pt x="4026" y="2559"/>
                      </a:lnTo>
                      <a:lnTo>
                        <a:pt x="4026" y="2597"/>
                      </a:lnTo>
                      <a:lnTo>
                        <a:pt x="4024" y="2635"/>
                      </a:lnTo>
                      <a:lnTo>
                        <a:pt x="4020" y="2711"/>
                      </a:lnTo>
                      <a:lnTo>
                        <a:pt x="4016" y="2789"/>
                      </a:lnTo>
                      <a:lnTo>
                        <a:pt x="4011" y="2867"/>
                      </a:lnTo>
                      <a:lnTo>
                        <a:pt x="4005" y="2946"/>
                      </a:lnTo>
                      <a:lnTo>
                        <a:pt x="4000" y="3024"/>
                      </a:lnTo>
                      <a:lnTo>
                        <a:pt x="3995" y="3102"/>
                      </a:lnTo>
                      <a:lnTo>
                        <a:pt x="3992" y="3179"/>
                      </a:lnTo>
                      <a:lnTo>
                        <a:pt x="3991" y="3256"/>
                      </a:lnTo>
                      <a:lnTo>
                        <a:pt x="3991" y="3295"/>
                      </a:lnTo>
                      <a:lnTo>
                        <a:pt x="3988" y="3333"/>
                      </a:lnTo>
                      <a:lnTo>
                        <a:pt x="3985" y="3372"/>
                      </a:lnTo>
                      <a:lnTo>
                        <a:pt x="3981" y="3410"/>
                      </a:lnTo>
                      <a:lnTo>
                        <a:pt x="3978" y="3448"/>
                      </a:lnTo>
                      <a:lnTo>
                        <a:pt x="3974" y="3485"/>
                      </a:lnTo>
                      <a:lnTo>
                        <a:pt x="3971" y="3522"/>
                      </a:lnTo>
                      <a:lnTo>
                        <a:pt x="3969" y="3558"/>
                      </a:lnTo>
                      <a:lnTo>
                        <a:pt x="3957" y="3529"/>
                      </a:lnTo>
                      <a:lnTo>
                        <a:pt x="3944" y="3499"/>
                      </a:lnTo>
                      <a:lnTo>
                        <a:pt x="3931" y="3471"/>
                      </a:lnTo>
                      <a:lnTo>
                        <a:pt x="3917" y="3443"/>
                      </a:lnTo>
                      <a:lnTo>
                        <a:pt x="3902" y="3415"/>
                      </a:lnTo>
                      <a:lnTo>
                        <a:pt x="3887" y="3387"/>
                      </a:lnTo>
                      <a:lnTo>
                        <a:pt x="3871" y="3362"/>
                      </a:lnTo>
                      <a:lnTo>
                        <a:pt x="3854" y="3336"/>
                      </a:lnTo>
                      <a:lnTo>
                        <a:pt x="3835" y="3310"/>
                      </a:lnTo>
                      <a:lnTo>
                        <a:pt x="3817" y="3287"/>
                      </a:lnTo>
                      <a:lnTo>
                        <a:pt x="3796" y="3263"/>
                      </a:lnTo>
                      <a:lnTo>
                        <a:pt x="3775" y="3241"/>
                      </a:lnTo>
                      <a:lnTo>
                        <a:pt x="3751" y="3221"/>
                      </a:lnTo>
                      <a:lnTo>
                        <a:pt x="3726" y="3200"/>
                      </a:lnTo>
                      <a:lnTo>
                        <a:pt x="3701" y="3183"/>
                      </a:lnTo>
                      <a:lnTo>
                        <a:pt x="3673" y="3165"/>
                      </a:lnTo>
                      <a:lnTo>
                        <a:pt x="3663" y="3160"/>
                      </a:lnTo>
                      <a:lnTo>
                        <a:pt x="3653" y="3155"/>
                      </a:lnTo>
                      <a:lnTo>
                        <a:pt x="3645" y="3148"/>
                      </a:lnTo>
                      <a:lnTo>
                        <a:pt x="3638" y="3141"/>
                      </a:lnTo>
                      <a:lnTo>
                        <a:pt x="3630" y="3132"/>
                      </a:lnTo>
                      <a:lnTo>
                        <a:pt x="3623" y="3122"/>
                      </a:lnTo>
                      <a:lnTo>
                        <a:pt x="3617" y="3112"/>
                      </a:lnTo>
                      <a:lnTo>
                        <a:pt x="3611" y="3102"/>
                      </a:lnTo>
                      <a:lnTo>
                        <a:pt x="3606" y="3089"/>
                      </a:lnTo>
                      <a:lnTo>
                        <a:pt x="3601" y="3077"/>
                      </a:lnTo>
                      <a:lnTo>
                        <a:pt x="3597" y="3064"/>
                      </a:lnTo>
                      <a:lnTo>
                        <a:pt x="3593" y="3050"/>
                      </a:lnTo>
                      <a:lnTo>
                        <a:pt x="3585" y="3022"/>
                      </a:lnTo>
                      <a:lnTo>
                        <a:pt x="3580" y="2991"/>
                      </a:lnTo>
                      <a:lnTo>
                        <a:pt x="3575" y="2958"/>
                      </a:lnTo>
                      <a:lnTo>
                        <a:pt x="3572" y="2924"/>
                      </a:lnTo>
                      <a:lnTo>
                        <a:pt x="3570" y="2890"/>
                      </a:lnTo>
                      <a:lnTo>
                        <a:pt x="3568" y="2854"/>
                      </a:lnTo>
                      <a:lnTo>
                        <a:pt x="3567" y="2783"/>
                      </a:lnTo>
                      <a:lnTo>
                        <a:pt x="3567" y="2714"/>
                      </a:lnTo>
                      <a:lnTo>
                        <a:pt x="3550" y="2680"/>
                      </a:lnTo>
                      <a:lnTo>
                        <a:pt x="3534" y="2649"/>
                      </a:lnTo>
                      <a:lnTo>
                        <a:pt x="3515" y="2618"/>
                      </a:lnTo>
                      <a:lnTo>
                        <a:pt x="3495" y="2588"/>
                      </a:lnTo>
                      <a:lnTo>
                        <a:pt x="3474" y="2559"/>
                      </a:lnTo>
                      <a:lnTo>
                        <a:pt x="3452" y="2532"/>
                      </a:lnTo>
                      <a:lnTo>
                        <a:pt x="3428" y="2505"/>
                      </a:lnTo>
                      <a:lnTo>
                        <a:pt x="3404" y="2478"/>
                      </a:lnTo>
                      <a:lnTo>
                        <a:pt x="3379" y="2452"/>
                      </a:lnTo>
                      <a:lnTo>
                        <a:pt x="3353" y="2428"/>
                      </a:lnTo>
                      <a:lnTo>
                        <a:pt x="3325" y="2403"/>
                      </a:lnTo>
                      <a:lnTo>
                        <a:pt x="3298" y="2379"/>
                      </a:lnTo>
                      <a:lnTo>
                        <a:pt x="3241" y="2332"/>
                      </a:lnTo>
                      <a:lnTo>
                        <a:pt x="3182" y="2285"/>
                      </a:lnTo>
                      <a:lnTo>
                        <a:pt x="3122" y="2239"/>
                      </a:lnTo>
                      <a:lnTo>
                        <a:pt x="3061" y="2191"/>
                      </a:lnTo>
                      <a:lnTo>
                        <a:pt x="3030" y="2167"/>
                      </a:lnTo>
                      <a:lnTo>
                        <a:pt x="3000" y="2142"/>
                      </a:lnTo>
                      <a:lnTo>
                        <a:pt x="2969" y="2117"/>
                      </a:lnTo>
                      <a:lnTo>
                        <a:pt x="2940" y="2092"/>
                      </a:lnTo>
                      <a:lnTo>
                        <a:pt x="2910" y="2066"/>
                      </a:lnTo>
                      <a:lnTo>
                        <a:pt x="2881" y="2038"/>
                      </a:lnTo>
                      <a:lnTo>
                        <a:pt x="2852" y="2011"/>
                      </a:lnTo>
                      <a:lnTo>
                        <a:pt x="2823" y="1982"/>
                      </a:lnTo>
                      <a:lnTo>
                        <a:pt x="2796" y="1952"/>
                      </a:lnTo>
                      <a:lnTo>
                        <a:pt x="2769" y="1921"/>
                      </a:lnTo>
                      <a:lnTo>
                        <a:pt x="2743" y="1889"/>
                      </a:lnTo>
                      <a:lnTo>
                        <a:pt x="2718" y="1857"/>
                      </a:lnTo>
                      <a:lnTo>
                        <a:pt x="2688" y="1823"/>
                      </a:lnTo>
                      <a:lnTo>
                        <a:pt x="2656" y="1789"/>
                      </a:lnTo>
                      <a:lnTo>
                        <a:pt x="2623" y="1755"/>
                      </a:lnTo>
                      <a:lnTo>
                        <a:pt x="2588" y="1722"/>
                      </a:lnTo>
                      <a:lnTo>
                        <a:pt x="2553" y="1690"/>
                      </a:lnTo>
                      <a:lnTo>
                        <a:pt x="2516" y="1658"/>
                      </a:lnTo>
                      <a:lnTo>
                        <a:pt x="2478" y="1626"/>
                      </a:lnTo>
                      <a:lnTo>
                        <a:pt x="2439" y="1597"/>
                      </a:lnTo>
                      <a:lnTo>
                        <a:pt x="2399" y="1568"/>
                      </a:lnTo>
                      <a:lnTo>
                        <a:pt x="2357" y="1540"/>
                      </a:lnTo>
                      <a:lnTo>
                        <a:pt x="2314" y="1513"/>
                      </a:lnTo>
                      <a:lnTo>
                        <a:pt x="2270" y="1488"/>
                      </a:lnTo>
                      <a:lnTo>
                        <a:pt x="2225" y="1464"/>
                      </a:lnTo>
                      <a:lnTo>
                        <a:pt x="2178" y="1442"/>
                      </a:lnTo>
                      <a:lnTo>
                        <a:pt x="2154" y="1432"/>
                      </a:lnTo>
                      <a:lnTo>
                        <a:pt x="2130" y="1423"/>
                      </a:lnTo>
                      <a:lnTo>
                        <a:pt x="2106" y="1414"/>
                      </a:lnTo>
                      <a:lnTo>
                        <a:pt x="2081" y="1404"/>
                      </a:lnTo>
                      <a:lnTo>
                        <a:pt x="2082" y="1421"/>
                      </a:lnTo>
                      <a:lnTo>
                        <a:pt x="2083" y="1436"/>
                      </a:lnTo>
                      <a:lnTo>
                        <a:pt x="2086" y="1451"/>
                      </a:lnTo>
                      <a:lnTo>
                        <a:pt x="2090" y="1465"/>
                      </a:lnTo>
                      <a:lnTo>
                        <a:pt x="2095" y="1477"/>
                      </a:lnTo>
                      <a:lnTo>
                        <a:pt x="2101" y="1490"/>
                      </a:lnTo>
                      <a:lnTo>
                        <a:pt x="2107" y="1501"/>
                      </a:lnTo>
                      <a:lnTo>
                        <a:pt x="2114" y="1512"/>
                      </a:lnTo>
                      <a:lnTo>
                        <a:pt x="2122" y="1523"/>
                      </a:lnTo>
                      <a:lnTo>
                        <a:pt x="2130" y="1532"/>
                      </a:lnTo>
                      <a:lnTo>
                        <a:pt x="2139" y="1541"/>
                      </a:lnTo>
                      <a:lnTo>
                        <a:pt x="2148" y="1550"/>
                      </a:lnTo>
                      <a:lnTo>
                        <a:pt x="2167" y="1568"/>
                      </a:lnTo>
                      <a:lnTo>
                        <a:pt x="2187" y="1585"/>
                      </a:lnTo>
                      <a:lnTo>
                        <a:pt x="2187" y="1603"/>
                      </a:lnTo>
                      <a:lnTo>
                        <a:pt x="2185" y="1621"/>
                      </a:lnTo>
                      <a:lnTo>
                        <a:pt x="2183" y="1641"/>
                      </a:lnTo>
                      <a:lnTo>
                        <a:pt x="2180" y="1660"/>
                      </a:lnTo>
                      <a:lnTo>
                        <a:pt x="2174" y="1701"/>
                      </a:lnTo>
                      <a:lnTo>
                        <a:pt x="2167" y="1743"/>
                      </a:lnTo>
                      <a:lnTo>
                        <a:pt x="2165" y="1764"/>
                      </a:lnTo>
                      <a:lnTo>
                        <a:pt x="2164" y="1786"/>
                      </a:lnTo>
                      <a:lnTo>
                        <a:pt x="2163" y="1806"/>
                      </a:lnTo>
                      <a:lnTo>
                        <a:pt x="2164" y="1827"/>
                      </a:lnTo>
                      <a:lnTo>
                        <a:pt x="2167" y="1846"/>
                      </a:lnTo>
                      <a:lnTo>
                        <a:pt x="2172" y="1866"/>
                      </a:lnTo>
                      <a:lnTo>
                        <a:pt x="2175" y="1875"/>
                      </a:lnTo>
                      <a:lnTo>
                        <a:pt x="2179" y="1884"/>
                      </a:lnTo>
                      <a:lnTo>
                        <a:pt x="2183" y="1892"/>
                      </a:lnTo>
                      <a:lnTo>
                        <a:pt x="2187" y="1902"/>
                      </a:lnTo>
                      <a:lnTo>
                        <a:pt x="2266" y="1984"/>
                      </a:lnTo>
                      <a:lnTo>
                        <a:pt x="2345" y="2064"/>
                      </a:lnTo>
                      <a:lnTo>
                        <a:pt x="2423" y="2141"/>
                      </a:lnTo>
                      <a:lnTo>
                        <a:pt x="2499" y="2217"/>
                      </a:lnTo>
                      <a:lnTo>
                        <a:pt x="2536" y="2255"/>
                      </a:lnTo>
                      <a:lnTo>
                        <a:pt x="2573" y="2294"/>
                      </a:lnTo>
                      <a:lnTo>
                        <a:pt x="2608" y="2332"/>
                      </a:lnTo>
                      <a:lnTo>
                        <a:pt x="2643" y="2371"/>
                      </a:lnTo>
                      <a:lnTo>
                        <a:pt x="2676" y="2410"/>
                      </a:lnTo>
                      <a:lnTo>
                        <a:pt x="2708" y="2450"/>
                      </a:lnTo>
                      <a:lnTo>
                        <a:pt x="2740" y="2491"/>
                      </a:lnTo>
                      <a:lnTo>
                        <a:pt x="2771" y="2534"/>
                      </a:lnTo>
                      <a:lnTo>
                        <a:pt x="2781" y="2534"/>
                      </a:lnTo>
                      <a:lnTo>
                        <a:pt x="2793" y="2536"/>
                      </a:lnTo>
                      <a:lnTo>
                        <a:pt x="2806" y="2538"/>
                      </a:lnTo>
                      <a:lnTo>
                        <a:pt x="2819" y="2541"/>
                      </a:lnTo>
                      <a:lnTo>
                        <a:pt x="2847" y="2548"/>
                      </a:lnTo>
                      <a:lnTo>
                        <a:pt x="2877" y="2556"/>
                      </a:lnTo>
                      <a:lnTo>
                        <a:pt x="2907" y="2564"/>
                      </a:lnTo>
                      <a:lnTo>
                        <a:pt x="2935" y="2572"/>
                      </a:lnTo>
                      <a:lnTo>
                        <a:pt x="2948" y="2575"/>
                      </a:lnTo>
                      <a:lnTo>
                        <a:pt x="2961" y="2577"/>
                      </a:lnTo>
                      <a:lnTo>
                        <a:pt x="2973" y="2578"/>
                      </a:lnTo>
                      <a:lnTo>
                        <a:pt x="2983" y="2579"/>
                      </a:lnTo>
                      <a:lnTo>
                        <a:pt x="3013" y="2596"/>
                      </a:lnTo>
                      <a:lnTo>
                        <a:pt x="3040" y="2614"/>
                      </a:lnTo>
                      <a:lnTo>
                        <a:pt x="3067" y="2633"/>
                      </a:lnTo>
                      <a:lnTo>
                        <a:pt x="3093" y="2653"/>
                      </a:lnTo>
                      <a:lnTo>
                        <a:pt x="3118" y="2672"/>
                      </a:lnTo>
                      <a:lnTo>
                        <a:pt x="3141" y="2693"/>
                      </a:lnTo>
                      <a:lnTo>
                        <a:pt x="3164" y="2714"/>
                      </a:lnTo>
                      <a:lnTo>
                        <a:pt x="3185" y="2737"/>
                      </a:lnTo>
                      <a:lnTo>
                        <a:pt x="3206" y="2760"/>
                      </a:lnTo>
                      <a:lnTo>
                        <a:pt x="3226" y="2782"/>
                      </a:lnTo>
                      <a:lnTo>
                        <a:pt x="3245" y="2806"/>
                      </a:lnTo>
                      <a:lnTo>
                        <a:pt x="3263" y="2829"/>
                      </a:lnTo>
                      <a:lnTo>
                        <a:pt x="3280" y="2854"/>
                      </a:lnTo>
                      <a:lnTo>
                        <a:pt x="3296" y="2879"/>
                      </a:lnTo>
                      <a:lnTo>
                        <a:pt x="3313" y="2903"/>
                      </a:lnTo>
                      <a:lnTo>
                        <a:pt x="3327" y="2928"/>
                      </a:lnTo>
                      <a:lnTo>
                        <a:pt x="3343" y="2954"/>
                      </a:lnTo>
                      <a:lnTo>
                        <a:pt x="3356" y="2979"/>
                      </a:lnTo>
                      <a:lnTo>
                        <a:pt x="3369" y="3006"/>
                      </a:lnTo>
                      <a:lnTo>
                        <a:pt x="3383" y="3032"/>
                      </a:lnTo>
                      <a:lnTo>
                        <a:pt x="3408" y="3084"/>
                      </a:lnTo>
                      <a:lnTo>
                        <a:pt x="3430" y="3138"/>
                      </a:lnTo>
                      <a:lnTo>
                        <a:pt x="3453" y="3190"/>
                      </a:lnTo>
                      <a:lnTo>
                        <a:pt x="3473" y="3242"/>
                      </a:lnTo>
                      <a:lnTo>
                        <a:pt x="3494" y="3295"/>
                      </a:lnTo>
                      <a:lnTo>
                        <a:pt x="3513" y="3346"/>
                      </a:lnTo>
                      <a:lnTo>
                        <a:pt x="3541" y="3413"/>
                      </a:lnTo>
                      <a:lnTo>
                        <a:pt x="3566" y="3481"/>
                      </a:lnTo>
                      <a:lnTo>
                        <a:pt x="3589" y="3550"/>
                      </a:lnTo>
                      <a:lnTo>
                        <a:pt x="3608" y="3618"/>
                      </a:lnTo>
                      <a:lnTo>
                        <a:pt x="3626" y="3688"/>
                      </a:lnTo>
                      <a:lnTo>
                        <a:pt x="3641" y="3758"/>
                      </a:lnTo>
                      <a:lnTo>
                        <a:pt x="3654" y="3828"/>
                      </a:lnTo>
                      <a:lnTo>
                        <a:pt x="3666" y="3899"/>
                      </a:lnTo>
                      <a:lnTo>
                        <a:pt x="3676" y="3970"/>
                      </a:lnTo>
                      <a:lnTo>
                        <a:pt x="3683" y="4042"/>
                      </a:lnTo>
                      <a:lnTo>
                        <a:pt x="3689" y="4114"/>
                      </a:lnTo>
                      <a:lnTo>
                        <a:pt x="3693" y="4186"/>
                      </a:lnTo>
                      <a:lnTo>
                        <a:pt x="3696" y="4258"/>
                      </a:lnTo>
                      <a:lnTo>
                        <a:pt x="3699" y="4330"/>
                      </a:lnTo>
                      <a:lnTo>
                        <a:pt x="3700" y="4403"/>
                      </a:lnTo>
                      <a:lnTo>
                        <a:pt x="3700" y="4477"/>
                      </a:lnTo>
                      <a:lnTo>
                        <a:pt x="3699" y="4550"/>
                      </a:lnTo>
                      <a:lnTo>
                        <a:pt x="3696" y="4624"/>
                      </a:lnTo>
                      <a:lnTo>
                        <a:pt x="3693" y="4698"/>
                      </a:lnTo>
                      <a:lnTo>
                        <a:pt x="3690" y="4772"/>
                      </a:lnTo>
                      <a:lnTo>
                        <a:pt x="3682" y="4921"/>
                      </a:lnTo>
                      <a:lnTo>
                        <a:pt x="3674" y="5071"/>
                      </a:lnTo>
                      <a:lnTo>
                        <a:pt x="3666" y="5220"/>
                      </a:lnTo>
                      <a:lnTo>
                        <a:pt x="3658" y="5370"/>
                      </a:lnTo>
                      <a:lnTo>
                        <a:pt x="3655" y="5446"/>
                      </a:lnTo>
                      <a:lnTo>
                        <a:pt x="3653" y="5521"/>
                      </a:lnTo>
                      <a:lnTo>
                        <a:pt x="3651" y="5596"/>
                      </a:lnTo>
                      <a:lnTo>
                        <a:pt x="3650" y="5670"/>
                      </a:lnTo>
                      <a:lnTo>
                        <a:pt x="3633" y="5686"/>
                      </a:lnTo>
                      <a:lnTo>
                        <a:pt x="3615" y="5700"/>
                      </a:lnTo>
                      <a:lnTo>
                        <a:pt x="3597" y="5714"/>
                      </a:lnTo>
                      <a:lnTo>
                        <a:pt x="3578" y="5729"/>
                      </a:lnTo>
                      <a:lnTo>
                        <a:pt x="3580" y="5702"/>
                      </a:lnTo>
                      <a:lnTo>
                        <a:pt x="3581" y="5673"/>
                      </a:lnTo>
                      <a:lnTo>
                        <a:pt x="3582" y="5646"/>
                      </a:lnTo>
                      <a:lnTo>
                        <a:pt x="3582" y="5616"/>
                      </a:lnTo>
                      <a:lnTo>
                        <a:pt x="3581" y="5587"/>
                      </a:lnTo>
                      <a:lnTo>
                        <a:pt x="3579" y="5557"/>
                      </a:lnTo>
                      <a:lnTo>
                        <a:pt x="3576" y="5527"/>
                      </a:lnTo>
                      <a:lnTo>
                        <a:pt x="3574" y="5498"/>
                      </a:lnTo>
                      <a:lnTo>
                        <a:pt x="3570" y="5468"/>
                      </a:lnTo>
                      <a:lnTo>
                        <a:pt x="3566" y="5438"/>
                      </a:lnTo>
                      <a:lnTo>
                        <a:pt x="3561" y="5408"/>
                      </a:lnTo>
                      <a:lnTo>
                        <a:pt x="3555" y="5378"/>
                      </a:lnTo>
                      <a:lnTo>
                        <a:pt x="3548" y="5349"/>
                      </a:lnTo>
                      <a:lnTo>
                        <a:pt x="3542" y="5319"/>
                      </a:lnTo>
                      <a:lnTo>
                        <a:pt x="3535" y="5290"/>
                      </a:lnTo>
                      <a:lnTo>
                        <a:pt x="3527" y="5260"/>
                      </a:lnTo>
                      <a:lnTo>
                        <a:pt x="3519" y="5233"/>
                      </a:lnTo>
                      <a:lnTo>
                        <a:pt x="3510" y="5204"/>
                      </a:lnTo>
                      <a:lnTo>
                        <a:pt x="3501" y="5177"/>
                      </a:lnTo>
                      <a:lnTo>
                        <a:pt x="3491" y="5149"/>
                      </a:lnTo>
                      <a:lnTo>
                        <a:pt x="3481" y="5123"/>
                      </a:lnTo>
                      <a:lnTo>
                        <a:pt x="3470" y="5097"/>
                      </a:lnTo>
                      <a:lnTo>
                        <a:pt x="3459" y="5072"/>
                      </a:lnTo>
                      <a:lnTo>
                        <a:pt x="3448" y="5048"/>
                      </a:lnTo>
                      <a:lnTo>
                        <a:pt x="3436" y="5025"/>
                      </a:lnTo>
                      <a:lnTo>
                        <a:pt x="3424" y="5002"/>
                      </a:lnTo>
                      <a:lnTo>
                        <a:pt x="3412" y="4981"/>
                      </a:lnTo>
                      <a:lnTo>
                        <a:pt x="3399" y="4960"/>
                      </a:lnTo>
                      <a:lnTo>
                        <a:pt x="3386" y="4941"/>
                      </a:lnTo>
                      <a:lnTo>
                        <a:pt x="3373" y="4922"/>
                      </a:lnTo>
                      <a:lnTo>
                        <a:pt x="3359" y="4905"/>
                      </a:lnTo>
                      <a:lnTo>
                        <a:pt x="3346" y="4889"/>
                      </a:lnTo>
                      <a:lnTo>
                        <a:pt x="3337" y="5017"/>
                      </a:lnTo>
                      <a:lnTo>
                        <a:pt x="3329" y="5122"/>
                      </a:lnTo>
                      <a:lnTo>
                        <a:pt x="3326" y="5145"/>
                      </a:lnTo>
                      <a:lnTo>
                        <a:pt x="3324" y="5167"/>
                      </a:lnTo>
                      <a:lnTo>
                        <a:pt x="3321" y="5188"/>
                      </a:lnTo>
                      <a:lnTo>
                        <a:pt x="3318" y="5208"/>
                      </a:lnTo>
                      <a:lnTo>
                        <a:pt x="3313" y="5226"/>
                      </a:lnTo>
                      <a:lnTo>
                        <a:pt x="3309" y="5244"/>
                      </a:lnTo>
                      <a:lnTo>
                        <a:pt x="3303" y="5261"/>
                      </a:lnTo>
                      <a:lnTo>
                        <a:pt x="3296" y="5278"/>
                      </a:lnTo>
                      <a:lnTo>
                        <a:pt x="3289" y="5293"/>
                      </a:lnTo>
                      <a:lnTo>
                        <a:pt x="3281" y="5308"/>
                      </a:lnTo>
                      <a:lnTo>
                        <a:pt x="3271" y="5322"/>
                      </a:lnTo>
                      <a:lnTo>
                        <a:pt x="3260" y="5334"/>
                      </a:lnTo>
                      <a:lnTo>
                        <a:pt x="3248" y="5348"/>
                      </a:lnTo>
                      <a:lnTo>
                        <a:pt x="3235" y="5360"/>
                      </a:lnTo>
                      <a:lnTo>
                        <a:pt x="3219" y="5372"/>
                      </a:lnTo>
                      <a:lnTo>
                        <a:pt x="3203" y="5384"/>
                      </a:lnTo>
                      <a:lnTo>
                        <a:pt x="3185" y="5394"/>
                      </a:lnTo>
                      <a:lnTo>
                        <a:pt x="3166" y="5405"/>
                      </a:lnTo>
                      <a:lnTo>
                        <a:pt x="3144" y="5415"/>
                      </a:lnTo>
                      <a:lnTo>
                        <a:pt x="3121" y="5426"/>
                      </a:lnTo>
                      <a:lnTo>
                        <a:pt x="3095" y="5436"/>
                      </a:lnTo>
                      <a:lnTo>
                        <a:pt x="3067" y="5446"/>
                      </a:lnTo>
                      <a:lnTo>
                        <a:pt x="3037" y="5457"/>
                      </a:lnTo>
                      <a:lnTo>
                        <a:pt x="3005" y="5467"/>
                      </a:lnTo>
                      <a:lnTo>
                        <a:pt x="2986" y="5473"/>
                      </a:lnTo>
                      <a:lnTo>
                        <a:pt x="2966" y="5477"/>
                      </a:lnTo>
                      <a:lnTo>
                        <a:pt x="2946" y="5482"/>
                      </a:lnTo>
                      <a:lnTo>
                        <a:pt x="2923" y="5486"/>
                      </a:lnTo>
                      <a:lnTo>
                        <a:pt x="2878" y="5494"/>
                      </a:lnTo>
                      <a:lnTo>
                        <a:pt x="2832" y="5499"/>
                      </a:lnTo>
                      <a:lnTo>
                        <a:pt x="2782" y="5505"/>
                      </a:lnTo>
                      <a:lnTo>
                        <a:pt x="2733" y="5510"/>
                      </a:lnTo>
                      <a:lnTo>
                        <a:pt x="2684" y="5516"/>
                      </a:lnTo>
                      <a:lnTo>
                        <a:pt x="2635" y="5523"/>
                      </a:lnTo>
                      <a:lnTo>
                        <a:pt x="2639" y="5501"/>
                      </a:lnTo>
                      <a:lnTo>
                        <a:pt x="2643" y="5477"/>
                      </a:lnTo>
                      <a:lnTo>
                        <a:pt x="2645" y="5454"/>
                      </a:lnTo>
                      <a:lnTo>
                        <a:pt x="2646" y="5432"/>
                      </a:lnTo>
                      <a:lnTo>
                        <a:pt x="2646" y="5409"/>
                      </a:lnTo>
                      <a:lnTo>
                        <a:pt x="2645" y="5387"/>
                      </a:lnTo>
                      <a:lnTo>
                        <a:pt x="2643" y="5364"/>
                      </a:lnTo>
                      <a:lnTo>
                        <a:pt x="2638" y="5342"/>
                      </a:lnTo>
                      <a:lnTo>
                        <a:pt x="2633" y="5321"/>
                      </a:lnTo>
                      <a:lnTo>
                        <a:pt x="2627" y="5300"/>
                      </a:lnTo>
                      <a:lnTo>
                        <a:pt x="2620" y="5281"/>
                      </a:lnTo>
                      <a:lnTo>
                        <a:pt x="2611" y="5262"/>
                      </a:lnTo>
                      <a:lnTo>
                        <a:pt x="2599" y="5244"/>
                      </a:lnTo>
                      <a:lnTo>
                        <a:pt x="2588" y="5227"/>
                      </a:lnTo>
                      <a:lnTo>
                        <a:pt x="2574" y="5212"/>
                      </a:lnTo>
                      <a:lnTo>
                        <a:pt x="2558" y="5197"/>
                      </a:lnTo>
                      <a:lnTo>
                        <a:pt x="2541" y="5173"/>
                      </a:lnTo>
                      <a:lnTo>
                        <a:pt x="2523" y="5148"/>
                      </a:lnTo>
                      <a:lnTo>
                        <a:pt x="2507" y="5124"/>
                      </a:lnTo>
                      <a:lnTo>
                        <a:pt x="2491" y="5098"/>
                      </a:lnTo>
                      <a:lnTo>
                        <a:pt x="2476" y="5071"/>
                      </a:lnTo>
                      <a:lnTo>
                        <a:pt x="2463" y="5044"/>
                      </a:lnTo>
                      <a:lnTo>
                        <a:pt x="2450" y="5016"/>
                      </a:lnTo>
                      <a:lnTo>
                        <a:pt x="2439" y="4988"/>
                      </a:lnTo>
                      <a:lnTo>
                        <a:pt x="2429" y="4959"/>
                      </a:lnTo>
                      <a:lnTo>
                        <a:pt x="2420" y="4930"/>
                      </a:lnTo>
                      <a:lnTo>
                        <a:pt x="2413" y="4901"/>
                      </a:lnTo>
                      <a:lnTo>
                        <a:pt x="2407" y="4871"/>
                      </a:lnTo>
                      <a:lnTo>
                        <a:pt x="2404" y="4841"/>
                      </a:lnTo>
                      <a:lnTo>
                        <a:pt x="2402" y="4811"/>
                      </a:lnTo>
                      <a:lnTo>
                        <a:pt x="2402" y="4782"/>
                      </a:lnTo>
                      <a:lnTo>
                        <a:pt x="2403" y="4752"/>
                      </a:lnTo>
                      <a:lnTo>
                        <a:pt x="2449" y="4765"/>
                      </a:lnTo>
                      <a:lnTo>
                        <a:pt x="2500" y="4779"/>
                      </a:lnTo>
                      <a:lnTo>
                        <a:pt x="2554" y="4794"/>
                      </a:lnTo>
                      <a:lnTo>
                        <a:pt x="2612" y="4807"/>
                      </a:lnTo>
                      <a:lnTo>
                        <a:pt x="2640" y="4813"/>
                      </a:lnTo>
                      <a:lnTo>
                        <a:pt x="2670" y="4819"/>
                      </a:lnTo>
                      <a:lnTo>
                        <a:pt x="2699" y="4824"/>
                      </a:lnTo>
                      <a:lnTo>
                        <a:pt x="2729" y="4828"/>
                      </a:lnTo>
                      <a:lnTo>
                        <a:pt x="2759" y="4831"/>
                      </a:lnTo>
                      <a:lnTo>
                        <a:pt x="2787" y="4833"/>
                      </a:lnTo>
                      <a:lnTo>
                        <a:pt x="2816" y="4834"/>
                      </a:lnTo>
                      <a:lnTo>
                        <a:pt x="2845" y="4834"/>
                      </a:lnTo>
                      <a:lnTo>
                        <a:pt x="2872" y="4832"/>
                      </a:lnTo>
                      <a:lnTo>
                        <a:pt x="2900" y="4829"/>
                      </a:lnTo>
                      <a:lnTo>
                        <a:pt x="2925" y="4824"/>
                      </a:lnTo>
                      <a:lnTo>
                        <a:pt x="2950" y="4817"/>
                      </a:lnTo>
                      <a:lnTo>
                        <a:pt x="2974" y="4809"/>
                      </a:lnTo>
                      <a:lnTo>
                        <a:pt x="2995" y="4799"/>
                      </a:lnTo>
                      <a:lnTo>
                        <a:pt x="3016" y="4786"/>
                      </a:lnTo>
                      <a:lnTo>
                        <a:pt x="3035" y="4771"/>
                      </a:lnTo>
                      <a:lnTo>
                        <a:pt x="3053" y="4755"/>
                      </a:lnTo>
                      <a:lnTo>
                        <a:pt x="3068" y="4735"/>
                      </a:lnTo>
                      <a:lnTo>
                        <a:pt x="3083" y="4713"/>
                      </a:lnTo>
                      <a:lnTo>
                        <a:pt x="3094" y="4688"/>
                      </a:lnTo>
                      <a:lnTo>
                        <a:pt x="3103" y="4661"/>
                      </a:lnTo>
                      <a:lnTo>
                        <a:pt x="3109" y="4630"/>
                      </a:lnTo>
                      <a:lnTo>
                        <a:pt x="3114" y="4598"/>
                      </a:lnTo>
                      <a:lnTo>
                        <a:pt x="3116" y="4561"/>
                      </a:lnTo>
                      <a:lnTo>
                        <a:pt x="3116" y="4536"/>
                      </a:lnTo>
                      <a:lnTo>
                        <a:pt x="3113" y="4511"/>
                      </a:lnTo>
                      <a:lnTo>
                        <a:pt x="3110" y="4488"/>
                      </a:lnTo>
                      <a:lnTo>
                        <a:pt x="3105" y="4464"/>
                      </a:lnTo>
                      <a:lnTo>
                        <a:pt x="3100" y="4441"/>
                      </a:lnTo>
                      <a:lnTo>
                        <a:pt x="3093" y="4420"/>
                      </a:lnTo>
                      <a:lnTo>
                        <a:pt x="3086" y="4399"/>
                      </a:lnTo>
                      <a:lnTo>
                        <a:pt x="3076" y="4378"/>
                      </a:lnTo>
                      <a:lnTo>
                        <a:pt x="3067" y="4358"/>
                      </a:lnTo>
                      <a:lnTo>
                        <a:pt x="3057" y="4339"/>
                      </a:lnTo>
                      <a:lnTo>
                        <a:pt x="3047" y="4319"/>
                      </a:lnTo>
                      <a:lnTo>
                        <a:pt x="3034" y="4300"/>
                      </a:lnTo>
                      <a:lnTo>
                        <a:pt x="3011" y="4263"/>
                      </a:lnTo>
                      <a:lnTo>
                        <a:pt x="2985" y="4226"/>
                      </a:lnTo>
                      <a:lnTo>
                        <a:pt x="2958" y="4190"/>
                      </a:lnTo>
                      <a:lnTo>
                        <a:pt x="2931" y="4154"/>
                      </a:lnTo>
                      <a:lnTo>
                        <a:pt x="2906" y="4118"/>
                      </a:lnTo>
                      <a:lnTo>
                        <a:pt x="2880" y="4080"/>
                      </a:lnTo>
                      <a:lnTo>
                        <a:pt x="2869" y="4061"/>
                      </a:lnTo>
                      <a:lnTo>
                        <a:pt x="2857" y="4042"/>
                      </a:lnTo>
                      <a:lnTo>
                        <a:pt x="2847" y="4022"/>
                      </a:lnTo>
                      <a:lnTo>
                        <a:pt x="2837" y="4003"/>
                      </a:lnTo>
                      <a:lnTo>
                        <a:pt x="2828" y="3982"/>
                      </a:lnTo>
                      <a:lnTo>
                        <a:pt x="2819" y="3962"/>
                      </a:lnTo>
                      <a:lnTo>
                        <a:pt x="2812" y="3940"/>
                      </a:lnTo>
                      <a:lnTo>
                        <a:pt x="2806" y="3917"/>
                      </a:lnTo>
                      <a:lnTo>
                        <a:pt x="2803" y="3903"/>
                      </a:lnTo>
                      <a:lnTo>
                        <a:pt x="2801" y="3888"/>
                      </a:lnTo>
                      <a:lnTo>
                        <a:pt x="2800" y="3871"/>
                      </a:lnTo>
                      <a:lnTo>
                        <a:pt x="2799" y="3856"/>
                      </a:lnTo>
                      <a:lnTo>
                        <a:pt x="2800" y="3839"/>
                      </a:lnTo>
                      <a:lnTo>
                        <a:pt x="2801" y="3823"/>
                      </a:lnTo>
                      <a:lnTo>
                        <a:pt x="2804" y="3807"/>
                      </a:lnTo>
                      <a:lnTo>
                        <a:pt x="2807" y="3789"/>
                      </a:lnTo>
                      <a:lnTo>
                        <a:pt x="2814" y="3755"/>
                      </a:lnTo>
                      <a:lnTo>
                        <a:pt x="2825" y="3720"/>
                      </a:lnTo>
                      <a:lnTo>
                        <a:pt x="2836" y="3684"/>
                      </a:lnTo>
                      <a:lnTo>
                        <a:pt x="2848" y="3649"/>
                      </a:lnTo>
                      <a:lnTo>
                        <a:pt x="2875" y="3577"/>
                      </a:lnTo>
                      <a:lnTo>
                        <a:pt x="2899" y="3507"/>
                      </a:lnTo>
                      <a:lnTo>
                        <a:pt x="2909" y="3472"/>
                      </a:lnTo>
                      <a:lnTo>
                        <a:pt x="2917" y="3438"/>
                      </a:lnTo>
                      <a:lnTo>
                        <a:pt x="2920" y="3420"/>
                      </a:lnTo>
                      <a:lnTo>
                        <a:pt x="2922" y="3404"/>
                      </a:lnTo>
                      <a:lnTo>
                        <a:pt x="2924" y="3387"/>
                      </a:lnTo>
                      <a:lnTo>
                        <a:pt x="2925" y="3371"/>
                      </a:lnTo>
                      <a:lnTo>
                        <a:pt x="2925" y="3346"/>
                      </a:lnTo>
                      <a:lnTo>
                        <a:pt x="2925" y="3321"/>
                      </a:lnTo>
                      <a:lnTo>
                        <a:pt x="2925" y="3295"/>
                      </a:lnTo>
                      <a:lnTo>
                        <a:pt x="2923" y="3269"/>
                      </a:lnTo>
                      <a:lnTo>
                        <a:pt x="2921" y="3243"/>
                      </a:lnTo>
                      <a:lnTo>
                        <a:pt x="2918" y="3218"/>
                      </a:lnTo>
                      <a:lnTo>
                        <a:pt x="2914" y="3193"/>
                      </a:lnTo>
                      <a:lnTo>
                        <a:pt x="2909" y="3167"/>
                      </a:lnTo>
                      <a:lnTo>
                        <a:pt x="2903" y="3143"/>
                      </a:lnTo>
                      <a:lnTo>
                        <a:pt x="2894" y="3119"/>
                      </a:lnTo>
                      <a:lnTo>
                        <a:pt x="2886" y="3096"/>
                      </a:lnTo>
                      <a:lnTo>
                        <a:pt x="2875" y="3073"/>
                      </a:lnTo>
                      <a:lnTo>
                        <a:pt x="2863" y="3050"/>
                      </a:lnTo>
                      <a:lnTo>
                        <a:pt x="2849" y="3030"/>
                      </a:lnTo>
                      <a:lnTo>
                        <a:pt x="2841" y="3020"/>
                      </a:lnTo>
                      <a:lnTo>
                        <a:pt x="2833" y="3010"/>
                      </a:lnTo>
                      <a:lnTo>
                        <a:pt x="2825" y="3000"/>
                      </a:lnTo>
                      <a:lnTo>
                        <a:pt x="2815" y="2991"/>
                      </a:lnTo>
                      <a:lnTo>
                        <a:pt x="2796" y="2973"/>
                      </a:lnTo>
                      <a:lnTo>
                        <a:pt x="2775" y="2957"/>
                      </a:lnTo>
                      <a:lnTo>
                        <a:pt x="2753" y="2940"/>
                      </a:lnTo>
                      <a:lnTo>
                        <a:pt x="2729" y="2926"/>
                      </a:lnTo>
                      <a:lnTo>
                        <a:pt x="2704" y="2912"/>
                      </a:lnTo>
                      <a:lnTo>
                        <a:pt x="2679" y="2898"/>
                      </a:lnTo>
                      <a:lnTo>
                        <a:pt x="2652" y="2887"/>
                      </a:lnTo>
                      <a:lnTo>
                        <a:pt x="2624" y="2876"/>
                      </a:lnTo>
                      <a:lnTo>
                        <a:pt x="2596" y="2865"/>
                      </a:lnTo>
                      <a:lnTo>
                        <a:pt x="2566" y="2856"/>
                      </a:lnTo>
                      <a:lnTo>
                        <a:pt x="2537" y="2848"/>
                      </a:lnTo>
                      <a:lnTo>
                        <a:pt x="2507" y="2841"/>
                      </a:lnTo>
                      <a:lnTo>
                        <a:pt x="2476" y="2834"/>
                      </a:lnTo>
                      <a:lnTo>
                        <a:pt x="2444" y="2828"/>
                      </a:lnTo>
                      <a:lnTo>
                        <a:pt x="2413" y="2824"/>
                      </a:lnTo>
                      <a:lnTo>
                        <a:pt x="2381" y="2820"/>
                      </a:lnTo>
                      <a:lnTo>
                        <a:pt x="2349" y="2818"/>
                      </a:lnTo>
                      <a:lnTo>
                        <a:pt x="2318" y="2816"/>
                      </a:lnTo>
                      <a:lnTo>
                        <a:pt x="2286" y="2816"/>
                      </a:lnTo>
                      <a:lnTo>
                        <a:pt x="2254" y="2816"/>
                      </a:lnTo>
                      <a:lnTo>
                        <a:pt x="2223" y="2817"/>
                      </a:lnTo>
                      <a:lnTo>
                        <a:pt x="2192" y="2819"/>
                      </a:lnTo>
                      <a:lnTo>
                        <a:pt x="2161" y="2822"/>
                      </a:lnTo>
                      <a:lnTo>
                        <a:pt x="2131" y="2826"/>
                      </a:lnTo>
                      <a:lnTo>
                        <a:pt x="2102" y="2832"/>
                      </a:lnTo>
                      <a:lnTo>
                        <a:pt x="2074" y="2838"/>
                      </a:lnTo>
                      <a:lnTo>
                        <a:pt x="2046" y="2845"/>
                      </a:lnTo>
                      <a:lnTo>
                        <a:pt x="2018" y="2853"/>
                      </a:lnTo>
                      <a:lnTo>
                        <a:pt x="1993" y="2862"/>
                      </a:lnTo>
                      <a:lnTo>
                        <a:pt x="1968" y="2872"/>
                      </a:lnTo>
                      <a:lnTo>
                        <a:pt x="1944" y="2883"/>
                      </a:lnTo>
                      <a:lnTo>
                        <a:pt x="1922" y="2894"/>
                      </a:lnTo>
                      <a:lnTo>
                        <a:pt x="1908" y="2903"/>
                      </a:lnTo>
                      <a:lnTo>
                        <a:pt x="1896" y="2914"/>
                      </a:lnTo>
                      <a:lnTo>
                        <a:pt x="1886" y="2926"/>
                      </a:lnTo>
                      <a:lnTo>
                        <a:pt x="1876" y="2938"/>
                      </a:lnTo>
                      <a:lnTo>
                        <a:pt x="1868" y="2952"/>
                      </a:lnTo>
                      <a:lnTo>
                        <a:pt x="1862" y="2967"/>
                      </a:lnTo>
                      <a:lnTo>
                        <a:pt x="1858" y="2983"/>
                      </a:lnTo>
                      <a:lnTo>
                        <a:pt x="1854" y="2999"/>
                      </a:lnTo>
                      <a:lnTo>
                        <a:pt x="1852" y="3016"/>
                      </a:lnTo>
                      <a:lnTo>
                        <a:pt x="1850" y="3034"/>
                      </a:lnTo>
                      <a:lnTo>
                        <a:pt x="1849" y="3053"/>
                      </a:lnTo>
                      <a:lnTo>
                        <a:pt x="1850" y="3072"/>
                      </a:lnTo>
                      <a:lnTo>
                        <a:pt x="1852" y="3112"/>
                      </a:lnTo>
                      <a:lnTo>
                        <a:pt x="1856" y="3154"/>
                      </a:lnTo>
                      <a:lnTo>
                        <a:pt x="1867" y="3240"/>
                      </a:lnTo>
                      <a:lnTo>
                        <a:pt x="1877" y="3327"/>
                      </a:lnTo>
                      <a:lnTo>
                        <a:pt x="1879" y="3347"/>
                      </a:lnTo>
                      <a:lnTo>
                        <a:pt x="1880" y="3368"/>
                      </a:lnTo>
                      <a:lnTo>
                        <a:pt x="1881" y="3388"/>
                      </a:lnTo>
                      <a:lnTo>
                        <a:pt x="1880" y="3408"/>
                      </a:lnTo>
                      <a:lnTo>
                        <a:pt x="1879" y="3427"/>
                      </a:lnTo>
                      <a:lnTo>
                        <a:pt x="1876" y="3446"/>
                      </a:lnTo>
                      <a:lnTo>
                        <a:pt x="1873" y="3464"/>
                      </a:lnTo>
                      <a:lnTo>
                        <a:pt x="1869" y="3482"/>
                      </a:lnTo>
                      <a:lnTo>
                        <a:pt x="1836" y="3483"/>
                      </a:lnTo>
                      <a:lnTo>
                        <a:pt x="1807" y="3485"/>
                      </a:lnTo>
                      <a:lnTo>
                        <a:pt x="1792" y="3487"/>
                      </a:lnTo>
                      <a:lnTo>
                        <a:pt x="1779" y="3489"/>
                      </a:lnTo>
                      <a:lnTo>
                        <a:pt x="1766" y="3492"/>
                      </a:lnTo>
                      <a:lnTo>
                        <a:pt x="1754" y="3496"/>
                      </a:lnTo>
                      <a:lnTo>
                        <a:pt x="1743" y="3499"/>
                      </a:lnTo>
                      <a:lnTo>
                        <a:pt x="1731" y="3504"/>
                      </a:lnTo>
                      <a:lnTo>
                        <a:pt x="1721" y="3509"/>
                      </a:lnTo>
                      <a:lnTo>
                        <a:pt x="1712" y="3514"/>
                      </a:lnTo>
                      <a:lnTo>
                        <a:pt x="1702" y="3520"/>
                      </a:lnTo>
                      <a:lnTo>
                        <a:pt x="1693" y="3526"/>
                      </a:lnTo>
                      <a:lnTo>
                        <a:pt x="1685" y="3533"/>
                      </a:lnTo>
                      <a:lnTo>
                        <a:pt x="1677" y="3540"/>
                      </a:lnTo>
                      <a:lnTo>
                        <a:pt x="1670" y="3548"/>
                      </a:lnTo>
                      <a:lnTo>
                        <a:pt x="1663" y="3556"/>
                      </a:lnTo>
                      <a:lnTo>
                        <a:pt x="1655" y="3565"/>
                      </a:lnTo>
                      <a:lnTo>
                        <a:pt x="1649" y="3574"/>
                      </a:lnTo>
                      <a:lnTo>
                        <a:pt x="1643" y="3584"/>
                      </a:lnTo>
                      <a:lnTo>
                        <a:pt x="1637" y="3594"/>
                      </a:lnTo>
                      <a:lnTo>
                        <a:pt x="1632" y="3605"/>
                      </a:lnTo>
                      <a:lnTo>
                        <a:pt x="1627" y="3616"/>
                      </a:lnTo>
                      <a:lnTo>
                        <a:pt x="1616" y="3641"/>
                      </a:lnTo>
                      <a:lnTo>
                        <a:pt x="1607" y="3667"/>
                      </a:lnTo>
                      <a:lnTo>
                        <a:pt x="1599" y="3696"/>
                      </a:lnTo>
                      <a:lnTo>
                        <a:pt x="1592" y="3726"/>
                      </a:lnTo>
                      <a:lnTo>
                        <a:pt x="1584" y="3760"/>
                      </a:lnTo>
                      <a:lnTo>
                        <a:pt x="1577" y="3794"/>
                      </a:lnTo>
                      <a:lnTo>
                        <a:pt x="1572" y="3828"/>
                      </a:lnTo>
                      <a:lnTo>
                        <a:pt x="1567" y="3862"/>
                      </a:lnTo>
                      <a:lnTo>
                        <a:pt x="1563" y="3897"/>
                      </a:lnTo>
                      <a:lnTo>
                        <a:pt x="1560" y="3932"/>
                      </a:lnTo>
                      <a:lnTo>
                        <a:pt x="1557" y="3967"/>
                      </a:lnTo>
                      <a:lnTo>
                        <a:pt x="1555" y="4001"/>
                      </a:lnTo>
                      <a:lnTo>
                        <a:pt x="1551" y="4071"/>
                      </a:lnTo>
                      <a:lnTo>
                        <a:pt x="1548" y="4140"/>
                      </a:lnTo>
                      <a:lnTo>
                        <a:pt x="1546" y="4210"/>
                      </a:lnTo>
                      <a:lnTo>
                        <a:pt x="1544" y="4279"/>
                      </a:lnTo>
                      <a:lnTo>
                        <a:pt x="1543" y="4337"/>
                      </a:lnTo>
                      <a:lnTo>
                        <a:pt x="1544" y="4398"/>
                      </a:lnTo>
                      <a:lnTo>
                        <a:pt x="1545" y="4462"/>
                      </a:lnTo>
                      <a:lnTo>
                        <a:pt x="1547" y="4528"/>
                      </a:lnTo>
                      <a:lnTo>
                        <a:pt x="1551" y="4596"/>
                      </a:lnTo>
                      <a:lnTo>
                        <a:pt x="1552" y="4664"/>
                      </a:lnTo>
                      <a:lnTo>
                        <a:pt x="1554" y="4733"/>
                      </a:lnTo>
                      <a:lnTo>
                        <a:pt x="1554" y="4803"/>
                      </a:lnTo>
                      <a:lnTo>
                        <a:pt x="1552" y="4872"/>
                      </a:lnTo>
                      <a:lnTo>
                        <a:pt x="1547" y="4941"/>
                      </a:lnTo>
                      <a:lnTo>
                        <a:pt x="1545" y="4975"/>
                      </a:lnTo>
                      <a:lnTo>
                        <a:pt x="1541" y="5009"/>
                      </a:lnTo>
                      <a:lnTo>
                        <a:pt x="1537" y="5041"/>
                      </a:lnTo>
                      <a:lnTo>
                        <a:pt x="1533" y="5073"/>
                      </a:lnTo>
                      <a:lnTo>
                        <a:pt x="1527" y="5106"/>
                      </a:lnTo>
                      <a:lnTo>
                        <a:pt x="1520" y="5137"/>
                      </a:lnTo>
                      <a:lnTo>
                        <a:pt x="1512" y="5168"/>
                      </a:lnTo>
                      <a:lnTo>
                        <a:pt x="1504" y="5198"/>
                      </a:lnTo>
                      <a:lnTo>
                        <a:pt x="1494" y="5226"/>
                      </a:lnTo>
                      <a:lnTo>
                        <a:pt x="1484" y="5255"/>
                      </a:lnTo>
                      <a:lnTo>
                        <a:pt x="1471" y="5282"/>
                      </a:lnTo>
                      <a:lnTo>
                        <a:pt x="1458" y="5309"/>
                      </a:lnTo>
                      <a:lnTo>
                        <a:pt x="1444" y="5309"/>
                      </a:lnTo>
                      <a:lnTo>
                        <a:pt x="1430" y="5307"/>
                      </a:lnTo>
                      <a:lnTo>
                        <a:pt x="1417" y="5301"/>
                      </a:lnTo>
                      <a:lnTo>
                        <a:pt x="1404" y="5294"/>
                      </a:lnTo>
                      <a:lnTo>
                        <a:pt x="1393" y="5284"/>
                      </a:lnTo>
                      <a:lnTo>
                        <a:pt x="1382" y="5273"/>
                      </a:lnTo>
                      <a:lnTo>
                        <a:pt x="1372" y="5259"/>
                      </a:lnTo>
                      <a:lnTo>
                        <a:pt x="1361" y="5243"/>
                      </a:lnTo>
                      <a:lnTo>
                        <a:pt x="1352" y="5225"/>
                      </a:lnTo>
                      <a:lnTo>
                        <a:pt x="1343" y="5207"/>
                      </a:lnTo>
                      <a:lnTo>
                        <a:pt x="1335" y="5187"/>
                      </a:lnTo>
                      <a:lnTo>
                        <a:pt x="1326" y="5166"/>
                      </a:lnTo>
                      <a:lnTo>
                        <a:pt x="1318" y="5143"/>
                      </a:lnTo>
                      <a:lnTo>
                        <a:pt x="1311" y="5121"/>
                      </a:lnTo>
                      <a:lnTo>
                        <a:pt x="1304" y="5097"/>
                      </a:lnTo>
                      <a:lnTo>
                        <a:pt x="1298" y="5072"/>
                      </a:lnTo>
                      <a:lnTo>
                        <a:pt x="1285" y="5023"/>
                      </a:lnTo>
                      <a:lnTo>
                        <a:pt x="1275" y="4973"/>
                      </a:lnTo>
                      <a:lnTo>
                        <a:pt x="1265" y="4923"/>
                      </a:lnTo>
                      <a:lnTo>
                        <a:pt x="1255" y="4877"/>
                      </a:lnTo>
                      <a:lnTo>
                        <a:pt x="1247" y="4834"/>
                      </a:lnTo>
                      <a:lnTo>
                        <a:pt x="1239" y="4796"/>
                      </a:lnTo>
                      <a:lnTo>
                        <a:pt x="1231" y="4763"/>
                      </a:lnTo>
                      <a:lnTo>
                        <a:pt x="1224" y="4738"/>
                      </a:lnTo>
                      <a:lnTo>
                        <a:pt x="1206" y="4694"/>
                      </a:lnTo>
                      <a:lnTo>
                        <a:pt x="1190" y="4653"/>
                      </a:lnTo>
                      <a:lnTo>
                        <a:pt x="1173" y="4617"/>
                      </a:lnTo>
                      <a:lnTo>
                        <a:pt x="1157" y="4583"/>
                      </a:lnTo>
                      <a:lnTo>
                        <a:pt x="1148" y="4568"/>
                      </a:lnTo>
                      <a:lnTo>
                        <a:pt x="1139" y="4553"/>
                      </a:lnTo>
                      <a:lnTo>
                        <a:pt x="1131" y="4540"/>
                      </a:lnTo>
                      <a:lnTo>
                        <a:pt x="1122" y="4527"/>
                      </a:lnTo>
                      <a:lnTo>
                        <a:pt x="1112" y="4514"/>
                      </a:lnTo>
                      <a:lnTo>
                        <a:pt x="1102" y="4503"/>
                      </a:lnTo>
                      <a:lnTo>
                        <a:pt x="1092" y="4493"/>
                      </a:lnTo>
                      <a:lnTo>
                        <a:pt x="1082" y="4483"/>
                      </a:lnTo>
                      <a:lnTo>
                        <a:pt x="1070" y="4472"/>
                      </a:lnTo>
                      <a:lnTo>
                        <a:pt x="1059" y="4464"/>
                      </a:lnTo>
                      <a:lnTo>
                        <a:pt x="1047" y="4455"/>
                      </a:lnTo>
                      <a:lnTo>
                        <a:pt x="1034" y="4448"/>
                      </a:lnTo>
                      <a:lnTo>
                        <a:pt x="1021" y="4440"/>
                      </a:lnTo>
                      <a:lnTo>
                        <a:pt x="1007" y="4433"/>
                      </a:lnTo>
                      <a:lnTo>
                        <a:pt x="991" y="4427"/>
                      </a:lnTo>
                      <a:lnTo>
                        <a:pt x="976" y="4421"/>
                      </a:lnTo>
                      <a:lnTo>
                        <a:pt x="959" y="4416"/>
                      </a:lnTo>
                      <a:lnTo>
                        <a:pt x="942" y="4411"/>
                      </a:lnTo>
                      <a:lnTo>
                        <a:pt x="923" y="4405"/>
                      </a:lnTo>
                      <a:lnTo>
                        <a:pt x="905" y="4401"/>
                      </a:lnTo>
                      <a:lnTo>
                        <a:pt x="863" y="4393"/>
                      </a:lnTo>
                      <a:lnTo>
                        <a:pt x="817" y="4386"/>
                      </a:lnTo>
                      <a:lnTo>
                        <a:pt x="784" y="4383"/>
                      </a:lnTo>
                      <a:lnTo>
                        <a:pt x="744" y="4380"/>
                      </a:lnTo>
                      <a:lnTo>
                        <a:pt x="698" y="4377"/>
                      </a:lnTo>
                      <a:lnTo>
                        <a:pt x="648" y="4374"/>
                      </a:lnTo>
                      <a:lnTo>
                        <a:pt x="592" y="4370"/>
                      </a:lnTo>
                      <a:lnTo>
                        <a:pt x="536" y="4364"/>
                      </a:lnTo>
                      <a:lnTo>
                        <a:pt x="476" y="4358"/>
                      </a:lnTo>
                      <a:lnTo>
                        <a:pt x="417" y="4350"/>
                      </a:lnTo>
                      <a:lnTo>
                        <a:pt x="389" y="4345"/>
                      </a:lnTo>
                      <a:lnTo>
                        <a:pt x="360" y="4340"/>
                      </a:lnTo>
                      <a:lnTo>
                        <a:pt x="331" y="4335"/>
                      </a:lnTo>
                      <a:lnTo>
                        <a:pt x="303" y="4328"/>
                      </a:lnTo>
                      <a:lnTo>
                        <a:pt x="277" y="4321"/>
                      </a:lnTo>
                      <a:lnTo>
                        <a:pt x="251" y="4313"/>
                      </a:lnTo>
                      <a:lnTo>
                        <a:pt x="226" y="4305"/>
                      </a:lnTo>
                      <a:lnTo>
                        <a:pt x="204" y="4296"/>
                      </a:lnTo>
                      <a:lnTo>
                        <a:pt x="181" y="4286"/>
                      </a:lnTo>
                      <a:lnTo>
                        <a:pt x="161" y="4275"/>
                      </a:lnTo>
                      <a:lnTo>
                        <a:pt x="143" y="4264"/>
                      </a:lnTo>
                      <a:lnTo>
                        <a:pt x="126" y="4251"/>
                      </a:lnTo>
                      <a:lnTo>
                        <a:pt x="112" y="4237"/>
                      </a:lnTo>
                      <a:lnTo>
                        <a:pt x="100" y="4223"/>
                      </a:lnTo>
                      <a:lnTo>
                        <a:pt x="89" y="4207"/>
                      </a:lnTo>
                      <a:lnTo>
                        <a:pt x="82" y="4191"/>
                      </a:lnTo>
                      <a:lnTo>
                        <a:pt x="86" y="4204"/>
                      </a:lnTo>
                      <a:lnTo>
                        <a:pt x="89" y="4218"/>
                      </a:lnTo>
                      <a:lnTo>
                        <a:pt x="92" y="4234"/>
                      </a:lnTo>
                      <a:lnTo>
                        <a:pt x="95" y="4249"/>
                      </a:lnTo>
                      <a:lnTo>
                        <a:pt x="96" y="4265"/>
                      </a:lnTo>
                      <a:lnTo>
                        <a:pt x="97" y="4281"/>
                      </a:lnTo>
                      <a:lnTo>
                        <a:pt x="97" y="4299"/>
                      </a:lnTo>
                      <a:lnTo>
                        <a:pt x="96" y="4315"/>
                      </a:lnTo>
                      <a:lnTo>
                        <a:pt x="93" y="4351"/>
                      </a:lnTo>
                      <a:lnTo>
                        <a:pt x="89" y="4387"/>
                      </a:lnTo>
                      <a:lnTo>
                        <a:pt x="83" y="4425"/>
                      </a:lnTo>
                      <a:lnTo>
                        <a:pt x="77" y="4462"/>
                      </a:lnTo>
                      <a:lnTo>
                        <a:pt x="63" y="4537"/>
                      </a:lnTo>
                      <a:lnTo>
                        <a:pt x="49" y="4611"/>
                      </a:lnTo>
                      <a:lnTo>
                        <a:pt x="43" y="4646"/>
                      </a:lnTo>
                      <a:lnTo>
                        <a:pt x="39" y="4680"/>
                      </a:lnTo>
                      <a:lnTo>
                        <a:pt x="38" y="4697"/>
                      </a:lnTo>
                      <a:lnTo>
                        <a:pt x="37" y="4713"/>
                      </a:lnTo>
                      <a:lnTo>
                        <a:pt x="36" y="4728"/>
                      </a:lnTo>
                      <a:lnTo>
                        <a:pt x="37" y="4744"/>
                      </a:lnTo>
                      <a:lnTo>
                        <a:pt x="37" y="4763"/>
                      </a:lnTo>
                      <a:lnTo>
                        <a:pt x="39" y="4782"/>
                      </a:lnTo>
                      <a:lnTo>
                        <a:pt x="41" y="4801"/>
                      </a:lnTo>
                      <a:lnTo>
                        <a:pt x="43" y="4820"/>
                      </a:lnTo>
                      <a:lnTo>
                        <a:pt x="46" y="4837"/>
                      </a:lnTo>
                      <a:lnTo>
                        <a:pt x="49" y="4855"/>
                      </a:lnTo>
                      <a:lnTo>
                        <a:pt x="53" y="4873"/>
                      </a:lnTo>
                      <a:lnTo>
                        <a:pt x="57" y="4890"/>
                      </a:lnTo>
                      <a:lnTo>
                        <a:pt x="63" y="4908"/>
                      </a:lnTo>
                      <a:lnTo>
                        <a:pt x="68" y="4924"/>
                      </a:lnTo>
                      <a:lnTo>
                        <a:pt x="74" y="4941"/>
                      </a:lnTo>
                      <a:lnTo>
                        <a:pt x="80" y="4956"/>
                      </a:lnTo>
                      <a:lnTo>
                        <a:pt x="87" y="4972"/>
                      </a:lnTo>
                      <a:lnTo>
                        <a:pt x="95" y="4987"/>
                      </a:lnTo>
                      <a:lnTo>
                        <a:pt x="103" y="5002"/>
                      </a:lnTo>
                      <a:lnTo>
                        <a:pt x="112" y="5017"/>
                      </a:lnTo>
                      <a:lnTo>
                        <a:pt x="121" y="5031"/>
                      </a:lnTo>
                      <a:lnTo>
                        <a:pt x="130" y="5045"/>
                      </a:lnTo>
                      <a:lnTo>
                        <a:pt x="141" y="5059"/>
                      </a:lnTo>
                      <a:lnTo>
                        <a:pt x="152" y="5071"/>
                      </a:lnTo>
                      <a:lnTo>
                        <a:pt x="163" y="5085"/>
                      </a:lnTo>
                      <a:lnTo>
                        <a:pt x="176" y="5097"/>
                      </a:lnTo>
                      <a:lnTo>
                        <a:pt x="189" y="5108"/>
                      </a:lnTo>
                      <a:lnTo>
                        <a:pt x="202" y="5120"/>
                      </a:lnTo>
                      <a:lnTo>
                        <a:pt x="216" y="5131"/>
                      </a:lnTo>
                      <a:lnTo>
                        <a:pt x="230" y="5142"/>
                      </a:lnTo>
                      <a:lnTo>
                        <a:pt x="246" y="5152"/>
                      </a:lnTo>
                      <a:lnTo>
                        <a:pt x="261" y="5162"/>
                      </a:lnTo>
                      <a:lnTo>
                        <a:pt x="278" y="5172"/>
                      </a:lnTo>
                      <a:lnTo>
                        <a:pt x="295" y="5180"/>
                      </a:lnTo>
                      <a:lnTo>
                        <a:pt x="312" y="5189"/>
                      </a:lnTo>
                      <a:lnTo>
                        <a:pt x="331" y="5197"/>
                      </a:lnTo>
                      <a:lnTo>
                        <a:pt x="330" y="5243"/>
                      </a:lnTo>
                      <a:lnTo>
                        <a:pt x="329" y="5289"/>
                      </a:lnTo>
                      <a:lnTo>
                        <a:pt x="328" y="5334"/>
                      </a:lnTo>
                      <a:lnTo>
                        <a:pt x="326" y="5380"/>
                      </a:lnTo>
                      <a:lnTo>
                        <a:pt x="323" y="5426"/>
                      </a:lnTo>
                      <a:lnTo>
                        <a:pt x="319" y="5472"/>
                      </a:lnTo>
                      <a:lnTo>
                        <a:pt x="315" y="5517"/>
                      </a:lnTo>
                      <a:lnTo>
                        <a:pt x="309" y="5563"/>
                      </a:lnTo>
                      <a:lnTo>
                        <a:pt x="304" y="5609"/>
                      </a:lnTo>
                      <a:lnTo>
                        <a:pt x="298" y="5654"/>
                      </a:lnTo>
                      <a:lnTo>
                        <a:pt x="291" y="5700"/>
                      </a:lnTo>
                      <a:lnTo>
                        <a:pt x="284" y="5745"/>
                      </a:lnTo>
                      <a:lnTo>
                        <a:pt x="275" y="5790"/>
                      </a:lnTo>
                      <a:lnTo>
                        <a:pt x="267" y="5836"/>
                      </a:lnTo>
                      <a:lnTo>
                        <a:pt x="258" y="5881"/>
                      </a:lnTo>
                      <a:lnTo>
                        <a:pt x="248" y="5926"/>
                      </a:lnTo>
                      <a:lnTo>
                        <a:pt x="237" y="5971"/>
                      </a:lnTo>
                      <a:lnTo>
                        <a:pt x="226" y="6016"/>
                      </a:lnTo>
                      <a:lnTo>
                        <a:pt x="214" y="6062"/>
                      </a:lnTo>
                      <a:lnTo>
                        <a:pt x="201" y="6107"/>
                      </a:lnTo>
                      <a:lnTo>
                        <a:pt x="188" y="6151"/>
                      </a:lnTo>
                      <a:lnTo>
                        <a:pt x="174" y="6196"/>
                      </a:lnTo>
                      <a:lnTo>
                        <a:pt x="159" y="6240"/>
                      </a:lnTo>
                      <a:lnTo>
                        <a:pt x="144" y="6285"/>
                      </a:lnTo>
                      <a:lnTo>
                        <a:pt x="128" y="6330"/>
                      </a:lnTo>
                      <a:lnTo>
                        <a:pt x="112" y="6374"/>
                      </a:lnTo>
                      <a:lnTo>
                        <a:pt x="95" y="6418"/>
                      </a:lnTo>
                      <a:lnTo>
                        <a:pt x="77" y="6461"/>
                      </a:lnTo>
                      <a:lnTo>
                        <a:pt x="59" y="6505"/>
                      </a:lnTo>
                      <a:lnTo>
                        <a:pt x="39" y="6550"/>
                      </a:lnTo>
                      <a:lnTo>
                        <a:pt x="19" y="6593"/>
                      </a:lnTo>
                      <a:lnTo>
                        <a:pt x="0" y="6636"/>
                      </a:lnTo>
                      <a:lnTo>
                        <a:pt x="66" y="6636"/>
                      </a:lnTo>
                      <a:lnTo>
                        <a:pt x="133" y="6635"/>
                      </a:lnTo>
                      <a:lnTo>
                        <a:pt x="199" y="6634"/>
                      </a:lnTo>
                      <a:lnTo>
                        <a:pt x="266" y="6633"/>
                      </a:lnTo>
                      <a:lnTo>
                        <a:pt x="333" y="6631"/>
                      </a:lnTo>
                      <a:lnTo>
                        <a:pt x="399" y="6630"/>
                      </a:lnTo>
                      <a:lnTo>
                        <a:pt x="466" y="6628"/>
                      </a:lnTo>
                      <a:lnTo>
                        <a:pt x="533" y="6626"/>
                      </a:lnTo>
                      <a:lnTo>
                        <a:pt x="599" y="6624"/>
                      </a:lnTo>
                      <a:lnTo>
                        <a:pt x="666" y="6622"/>
                      </a:lnTo>
                      <a:lnTo>
                        <a:pt x="733" y="6619"/>
                      </a:lnTo>
                      <a:lnTo>
                        <a:pt x="800" y="6616"/>
                      </a:lnTo>
                      <a:lnTo>
                        <a:pt x="867" y="6613"/>
                      </a:lnTo>
                      <a:lnTo>
                        <a:pt x="934" y="6610"/>
                      </a:lnTo>
                      <a:lnTo>
                        <a:pt x="1000" y="6607"/>
                      </a:lnTo>
                      <a:lnTo>
                        <a:pt x="1068" y="6604"/>
                      </a:lnTo>
                      <a:lnTo>
                        <a:pt x="1055" y="6592"/>
                      </a:lnTo>
                      <a:lnTo>
                        <a:pt x="1043" y="6579"/>
                      </a:lnTo>
                      <a:lnTo>
                        <a:pt x="1031" y="6566"/>
                      </a:lnTo>
                      <a:lnTo>
                        <a:pt x="1020" y="6552"/>
                      </a:lnTo>
                      <a:lnTo>
                        <a:pt x="1016" y="6534"/>
                      </a:lnTo>
                      <a:lnTo>
                        <a:pt x="1012" y="6516"/>
                      </a:lnTo>
                      <a:lnTo>
                        <a:pt x="1010" y="6497"/>
                      </a:lnTo>
                      <a:lnTo>
                        <a:pt x="1008" y="6478"/>
                      </a:lnTo>
                      <a:lnTo>
                        <a:pt x="1007" y="6458"/>
                      </a:lnTo>
                      <a:lnTo>
                        <a:pt x="1006" y="6439"/>
                      </a:lnTo>
                      <a:lnTo>
                        <a:pt x="1007" y="6418"/>
                      </a:lnTo>
                      <a:lnTo>
                        <a:pt x="1008" y="6397"/>
                      </a:lnTo>
                      <a:lnTo>
                        <a:pt x="1010" y="6376"/>
                      </a:lnTo>
                      <a:lnTo>
                        <a:pt x="1012" y="6354"/>
                      </a:lnTo>
                      <a:lnTo>
                        <a:pt x="1016" y="6334"/>
                      </a:lnTo>
                      <a:lnTo>
                        <a:pt x="1019" y="6312"/>
                      </a:lnTo>
                      <a:lnTo>
                        <a:pt x="1024" y="6292"/>
                      </a:lnTo>
                      <a:lnTo>
                        <a:pt x="1028" y="6270"/>
                      </a:lnTo>
                      <a:lnTo>
                        <a:pt x="1034" y="6250"/>
                      </a:lnTo>
                      <a:lnTo>
                        <a:pt x="1040" y="6230"/>
                      </a:lnTo>
                      <a:lnTo>
                        <a:pt x="1047" y="6210"/>
                      </a:lnTo>
                      <a:lnTo>
                        <a:pt x="1053" y="6190"/>
                      </a:lnTo>
                      <a:lnTo>
                        <a:pt x="1061" y="6172"/>
                      </a:lnTo>
                      <a:lnTo>
                        <a:pt x="1068" y="6153"/>
                      </a:lnTo>
                      <a:lnTo>
                        <a:pt x="1076" y="6136"/>
                      </a:lnTo>
                      <a:lnTo>
                        <a:pt x="1085" y="6119"/>
                      </a:lnTo>
                      <a:lnTo>
                        <a:pt x="1093" y="6103"/>
                      </a:lnTo>
                      <a:lnTo>
                        <a:pt x="1102" y="6088"/>
                      </a:lnTo>
                      <a:lnTo>
                        <a:pt x="1111" y="6074"/>
                      </a:lnTo>
                      <a:lnTo>
                        <a:pt x="1121" y="6061"/>
                      </a:lnTo>
                      <a:lnTo>
                        <a:pt x="1130" y="6049"/>
                      </a:lnTo>
                      <a:lnTo>
                        <a:pt x="1140" y="6039"/>
                      </a:lnTo>
                      <a:lnTo>
                        <a:pt x="1149" y="6029"/>
                      </a:lnTo>
                      <a:lnTo>
                        <a:pt x="1160" y="6022"/>
                      </a:lnTo>
                      <a:lnTo>
                        <a:pt x="1169" y="6014"/>
                      </a:lnTo>
                      <a:lnTo>
                        <a:pt x="1179" y="6009"/>
                      </a:lnTo>
                      <a:lnTo>
                        <a:pt x="1207" y="6001"/>
                      </a:lnTo>
                      <a:lnTo>
                        <a:pt x="1236" y="5994"/>
                      </a:lnTo>
                      <a:lnTo>
                        <a:pt x="1265" y="5988"/>
                      </a:lnTo>
                      <a:lnTo>
                        <a:pt x="1293" y="5982"/>
                      </a:lnTo>
                      <a:lnTo>
                        <a:pt x="1323" y="5976"/>
                      </a:lnTo>
                      <a:lnTo>
                        <a:pt x="1353" y="5972"/>
                      </a:lnTo>
                      <a:lnTo>
                        <a:pt x="1383" y="5969"/>
                      </a:lnTo>
                      <a:lnTo>
                        <a:pt x="1413" y="5966"/>
                      </a:lnTo>
                      <a:lnTo>
                        <a:pt x="1474" y="5961"/>
                      </a:lnTo>
                      <a:lnTo>
                        <a:pt x="1535" y="5958"/>
                      </a:lnTo>
                      <a:lnTo>
                        <a:pt x="1597" y="5956"/>
                      </a:lnTo>
                      <a:lnTo>
                        <a:pt x="1658" y="5954"/>
                      </a:lnTo>
                      <a:lnTo>
                        <a:pt x="1720" y="5952"/>
                      </a:lnTo>
                      <a:lnTo>
                        <a:pt x="1781" y="5949"/>
                      </a:lnTo>
                      <a:lnTo>
                        <a:pt x="1842" y="5945"/>
                      </a:lnTo>
                      <a:lnTo>
                        <a:pt x="1900" y="5938"/>
                      </a:lnTo>
                      <a:lnTo>
                        <a:pt x="1929" y="5934"/>
                      </a:lnTo>
                      <a:lnTo>
                        <a:pt x="1958" y="5929"/>
                      </a:lnTo>
                      <a:lnTo>
                        <a:pt x="1985" y="5924"/>
                      </a:lnTo>
                      <a:lnTo>
                        <a:pt x="2013" y="5918"/>
                      </a:lnTo>
                      <a:lnTo>
                        <a:pt x="2041" y="5912"/>
                      </a:lnTo>
                      <a:lnTo>
                        <a:pt x="2068" y="5903"/>
                      </a:lnTo>
                      <a:lnTo>
                        <a:pt x="2093" y="5895"/>
                      </a:lnTo>
                      <a:lnTo>
                        <a:pt x="2119" y="5885"/>
                      </a:lnTo>
                      <a:lnTo>
                        <a:pt x="2074" y="5941"/>
                      </a:lnTo>
                      <a:lnTo>
                        <a:pt x="2030" y="5999"/>
                      </a:lnTo>
                      <a:lnTo>
                        <a:pt x="1986" y="6055"/>
                      </a:lnTo>
                      <a:lnTo>
                        <a:pt x="1943" y="6112"/>
                      </a:lnTo>
                      <a:lnTo>
                        <a:pt x="1899" y="6169"/>
                      </a:lnTo>
                      <a:lnTo>
                        <a:pt x="1855" y="6223"/>
                      </a:lnTo>
                      <a:lnTo>
                        <a:pt x="1833" y="6250"/>
                      </a:lnTo>
                      <a:lnTo>
                        <a:pt x="1811" y="6275"/>
                      </a:lnTo>
                      <a:lnTo>
                        <a:pt x="1788" y="6301"/>
                      </a:lnTo>
                      <a:lnTo>
                        <a:pt x="1764" y="6326"/>
                      </a:lnTo>
                      <a:lnTo>
                        <a:pt x="1741" y="6350"/>
                      </a:lnTo>
                      <a:lnTo>
                        <a:pt x="1717" y="6374"/>
                      </a:lnTo>
                      <a:lnTo>
                        <a:pt x="1692" y="6397"/>
                      </a:lnTo>
                      <a:lnTo>
                        <a:pt x="1668" y="6419"/>
                      </a:lnTo>
                      <a:lnTo>
                        <a:pt x="1643" y="6440"/>
                      </a:lnTo>
                      <a:lnTo>
                        <a:pt x="1617" y="6460"/>
                      </a:lnTo>
                      <a:lnTo>
                        <a:pt x="1591" y="6479"/>
                      </a:lnTo>
                      <a:lnTo>
                        <a:pt x="1563" y="6497"/>
                      </a:lnTo>
                      <a:lnTo>
                        <a:pt x="1535" y="6514"/>
                      </a:lnTo>
                      <a:lnTo>
                        <a:pt x="1507" y="6530"/>
                      </a:lnTo>
                      <a:lnTo>
                        <a:pt x="1478" y="6545"/>
                      </a:lnTo>
                      <a:lnTo>
                        <a:pt x="1448" y="6558"/>
                      </a:lnTo>
                      <a:lnTo>
                        <a:pt x="1417" y="6569"/>
                      </a:lnTo>
                      <a:lnTo>
                        <a:pt x="1385" y="6579"/>
                      </a:lnTo>
                      <a:lnTo>
                        <a:pt x="1352" y="6589"/>
                      </a:lnTo>
                      <a:lnTo>
                        <a:pt x="1318" y="6596"/>
                      </a:lnTo>
                      <a:lnTo>
                        <a:pt x="1370" y="6596"/>
                      </a:lnTo>
                      <a:lnTo>
                        <a:pt x="1422" y="6596"/>
                      </a:lnTo>
                      <a:lnTo>
                        <a:pt x="1475" y="6595"/>
                      </a:lnTo>
                      <a:lnTo>
                        <a:pt x="1529" y="6594"/>
                      </a:lnTo>
                      <a:lnTo>
                        <a:pt x="1583" y="6593"/>
                      </a:lnTo>
                      <a:lnTo>
                        <a:pt x="1637" y="6591"/>
                      </a:lnTo>
                      <a:lnTo>
                        <a:pt x="1691" y="6589"/>
                      </a:lnTo>
                      <a:lnTo>
                        <a:pt x="1746" y="6586"/>
                      </a:lnTo>
                      <a:lnTo>
                        <a:pt x="1722" y="6597"/>
                      </a:lnTo>
                      <a:lnTo>
                        <a:pt x="1700" y="6609"/>
                      </a:lnTo>
                      <a:lnTo>
                        <a:pt x="1677" y="6623"/>
                      </a:lnTo>
                      <a:lnTo>
                        <a:pt x="1655" y="6637"/>
                      </a:lnTo>
                      <a:lnTo>
                        <a:pt x="1669" y="6629"/>
                      </a:lnTo>
                      <a:lnTo>
                        <a:pt x="1685" y="6622"/>
                      </a:lnTo>
                      <a:lnTo>
                        <a:pt x="1704" y="6615"/>
                      </a:lnTo>
                      <a:lnTo>
                        <a:pt x="1724" y="6610"/>
                      </a:lnTo>
                      <a:lnTo>
                        <a:pt x="1747" y="6606"/>
                      </a:lnTo>
                      <a:lnTo>
                        <a:pt x="1771" y="6602"/>
                      </a:lnTo>
                      <a:lnTo>
                        <a:pt x="1796" y="6599"/>
                      </a:lnTo>
                      <a:lnTo>
                        <a:pt x="1823" y="6597"/>
                      </a:lnTo>
                      <a:lnTo>
                        <a:pt x="1852" y="6596"/>
                      </a:lnTo>
                      <a:lnTo>
                        <a:pt x="1881" y="6595"/>
                      </a:lnTo>
                      <a:lnTo>
                        <a:pt x="1911" y="6595"/>
                      </a:lnTo>
                      <a:lnTo>
                        <a:pt x="1942" y="6596"/>
                      </a:lnTo>
                      <a:lnTo>
                        <a:pt x="2007" y="6598"/>
                      </a:lnTo>
                      <a:lnTo>
                        <a:pt x="2074" y="6601"/>
                      </a:lnTo>
                      <a:lnTo>
                        <a:pt x="2141" y="6605"/>
                      </a:lnTo>
                      <a:lnTo>
                        <a:pt x="2207" y="6610"/>
                      </a:lnTo>
                      <a:lnTo>
                        <a:pt x="2270" y="6614"/>
                      </a:lnTo>
                      <a:lnTo>
                        <a:pt x="2332" y="6620"/>
                      </a:lnTo>
                      <a:lnTo>
                        <a:pt x="2390" y="6623"/>
                      </a:lnTo>
                      <a:lnTo>
                        <a:pt x="2442" y="6626"/>
                      </a:lnTo>
                      <a:lnTo>
                        <a:pt x="2466" y="6626"/>
                      </a:lnTo>
                      <a:lnTo>
                        <a:pt x="2487" y="6626"/>
                      </a:lnTo>
                      <a:lnTo>
                        <a:pt x="2508" y="6626"/>
                      </a:lnTo>
                      <a:lnTo>
                        <a:pt x="2525" y="6625"/>
                      </a:lnTo>
                      <a:lnTo>
                        <a:pt x="2586" y="6619"/>
                      </a:lnTo>
                      <a:lnTo>
                        <a:pt x="2646" y="6612"/>
                      </a:lnTo>
                      <a:lnTo>
                        <a:pt x="2706" y="6605"/>
                      </a:lnTo>
                      <a:lnTo>
                        <a:pt x="2766" y="6597"/>
                      </a:lnTo>
                      <a:lnTo>
                        <a:pt x="2827" y="6589"/>
                      </a:lnTo>
                      <a:lnTo>
                        <a:pt x="2886" y="6579"/>
                      </a:lnTo>
                      <a:lnTo>
                        <a:pt x="2947" y="6570"/>
                      </a:lnTo>
                      <a:lnTo>
                        <a:pt x="3007" y="6561"/>
                      </a:lnTo>
                      <a:lnTo>
                        <a:pt x="3067" y="6553"/>
                      </a:lnTo>
                      <a:lnTo>
                        <a:pt x="3127" y="6544"/>
                      </a:lnTo>
                      <a:lnTo>
                        <a:pt x="3186" y="6535"/>
                      </a:lnTo>
                      <a:lnTo>
                        <a:pt x="3247" y="6528"/>
                      </a:lnTo>
                      <a:lnTo>
                        <a:pt x="3307" y="6521"/>
                      </a:lnTo>
                      <a:lnTo>
                        <a:pt x="3367" y="6516"/>
                      </a:lnTo>
                      <a:lnTo>
                        <a:pt x="3428" y="6511"/>
                      </a:lnTo>
                      <a:lnTo>
                        <a:pt x="3489" y="6508"/>
                      </a:lnTo>
                      <a:lnTo>
                        <a:pt x="3590" y="6503"/>
                      </a:lnTo>
                      <a:lnTo>
                        <a:pt x="3691" y="6499"/>
                      </a:lnTo>
                      <a:lnTo>
                        <a:pt x="3793" y="6496"/>
                      </a:lnTo>
                      <a:lnTo>
                        <a:pt x="3895" y="6492"/>
                      </a:lnTo>
                      <a:lnTo>
                        <a:pt x="3998" y="6489"/>
                      </a:lnTo>
                      <a:lnTo>
                        <a:pt x="4100" y="6486"/>
                      </a:lnTo>
                      <a:lnTo>
                        <a:pt x="4202" y="6484"/>
                      </a:lnTo>
                      <a:lnTo>
                        <a:pt x="4305" y="6482"/>
                      </a:lnTo>
                      <a:lnTo>
                        <a:pt x="4408" y="6480"/>
                      </a:lnTo>
                      <a:lnTo>
                        <a:pt x="4511" y="6479"/>
                      </a:lnTo>
                      <a:lnTo>
                        <a:pt x="4613" y="6478"/>
                      </a:lnTo>
                      <a:lnTo>
                        <a:pt x="4715" y="6477"/>
                      </a:lnTo>
                      <a:lnTo>
                        <a:pt x="4817" y="6477"/>
                      </a:lnTo>
                      <a:lnTo>
                        <a:pt x="4919" y="6477"/>
                      </a:lnTo>
                      <a:lnTo>
                        <a:pt x="5020" y="6478"/>
                      </a:lnTo>
                      <a:lnTo>
                        <a:pt x="5121" y="6479"/>
                      </a:lnTo>
                      <a:lnTo>
                        <a:pt x="5246" y="6480"/>
                      </a:lnTo>
                      <a:lnTo>
                        <a:pt x="5371" y="6482"/>
                      </a:lnTo>
                      <a:lnTo>
                        <a:pt x="5497" y="6484"/>
                      </a:lnTo>
                      <a:lnTo>
                        <a:pt x="5621" y="6486"/>
                      </a:lnTo>
                      <a:lnTo>
                        <a:pt x="5747" y="6487"/>
                      </a:lnTo>
                      <a:lnTo>
                        <a:pt x="5872" y="6489"/>
                      </a:lnTo>
                      <a:lnTo>
                        <a:pt x="5997" y="6491"/>
                      </a:lnTo>
                      <a:lnTo>
                        <a:pt x="6122" y="6493"/>
                      </a:lnTo>
                      <a:lnTo>
                        <a:pt x="6247" y="6495"/>
                      </a:lnTo>
                      <a:lnTo>
                        <a:pt x="6372" y="6496"/>
                      </a:lnTo>
                      <a:lnTo>
                        <a:pt x="6496" y="6498"/>
                      </a:lnTo>
                      <a:lnTo>
                        <a:pt x="6622" y="6499"/>
                      </a:lnTo>
                      <a:lnTo>
                        <a:pt x="6746" y="6500"/>
                      </a:lnTo>
                      <a:lnTo>
                        <a:pt x="6871" y="6502"/>
                      </a:lnTo>
                      <a:lnTo>
                        <a:pt x="6995" y="6503"/>
                      </a:lnTo>
                      <a:lnTo>
                        <a:pt x="7121" y="6503"/>
                      </a:lnTo>
                      <a:lnTo>
                        <a:pt x="7121" y="6505"/>
                      </a:lnTo>
                      <a:lnTo>
                        <a:pt x="7121" y="6507"/>
                      </a:lnTo>
                      <a:lnTo>
                        <a:pt x="7160" y="6503"/>
                      </a:lnTo>
                      <a:lnTo>
                        <a:pt x="7199" y="6501"/>
                      </a:lnTo>
                      <a:lnTo>
                        <a:pt x="7237" y="6499"/>
                      </a:lnTo>
                      <a:lnTo>
                        <a:pt x="7276" y="6497"/>
                      </a:lnTo>
                      <a:lnTo>
                        <a:pt x="7314" y="6496"/>
                      </a:lnTo>
                      <a:lnTo>
                        <a:pt x="7352" y="6495"/>
                      </a:lnTo>
                      <a:lnTo>
                        <a:pt x="7390" y="6494"/>
                      </a:lnTo>
                      <a:lnTo>
                        <a:pt x="7428" y="6493"/>
                      </a:lnTo>
                      <a:lnTo>
                        <a:pt x="7439" y="6415"/>
                      </a:lnTo>
                      <a:lnTo>
                        <a:pt x="7450" y="6336"/>
                      </a:lnTo>
                      <a:lnTo>
                        <a:pt x="7460" y="6257"/>
                      </a:lnTo>
                      <a:lnTo>
                        <a:pt x="7470" y="6178"/>
                      </a:lnTo>
                      <a:lnTo>
                        <a:pt x="7478" y="6099"/>
                      </a:lnTo>
                      <a:lnTo>
                        <a:pt x="7486" y="6021"/>
                      </a:lnTo>
                      <a:lnTo>
                        <a:pt x="7488" y="5980"/>
                      </a:lnTo>
                      <a:lnTo>
                        <a:pt x="7490" y="5941"/>
                      </a:lnTo>
                      <a:lnTo>
                        <a:pt x="7492" y="5902"/>
                      </a:lnTo>
                      <a:lnTo>
                        <a:pt x="7493" y="5862"/>
                      </a:lnTo>
                      <a:lnTo>
                        <a:pt x="7493" y="5823"/>
                      </a:lnTo>
                      <a:lnTo>
                        <a:pt x="7493" y="5784"/>
                      </a:lnTo>
                      <a:lnTo>
                        <a:pt x="7492" y="5745"/>
                      </a:lnTo>
                      <a:lnTo>
                        <a:pt x="7490" y="5706"/>
                      </a:lnTo>
                      <a:lnTo>
                        <a:pt x="7487" y="5667"/>
                      </a:lnTo>
                      <a:lnTo>
                        <a:pt x="7484" y="5628"/>
                      </a:lnTo>
                      <a:lnTo>
                        <a:pt x="7478" y="5589"/>
                      </a:lnTo>
                      <a:lnTo>
                        <a:pt x="7473" y="5550"/>
                      </a:lnTo>
                      <a:lnTo>
                        <a:pt x="7466" y="5511"/>
                      </a:lnTo>
                      <a:lnTo>
                        <a:pt x="7458" y="5473"/>
                      </a:lnTo>
                      <a:lnTo>
                        <a:pt x="7450" y="5434"/>
                      </a:lnTo>
                      <a:lnTo>
                        <a:pt x="7439" y="5396"/>
                      </a:lnTo>
                      <a:lnTo>
                        <a:pt x="7428" y="5357"/>
                      </a:lnTo>
                      <a:lnTo>
                        <a:pt x="7416" y="5319"/>
                      </a:lnTo>
                      <a:lnTo>
                        <a:pt x="7401" y="5281"/>
                      </a:lnTo>
                      <a:lnTo>
                        <a:pt x="7386" y="5242"/>
                      </a:lnTo>
                      <a:close/>
                      <a:moveTo>
                        <a:pt x="2400" y="5603"/>
                      </a:moveTo>
                      <a:lnTo>
                        <a:pt x="2400" y="5603"/>
                      </a:lnTo>
                      <a:lnTo>
                        <a:pt x="2400" y="5603"/>
                      </a:lnTo>
                      <a:lnTo>
                        <a:pt x="2400" y="5603"/>
                      </a:lnTo>
                      <a:lnTo>
                        <a:pt x="2400" y="5603"/>
                      </a:lnTo>
                      <a:lnTo>
                        <a:pt x="2400" y="5603"/>
                      </a:lnTo>
                      <a:lnTo>
                        <a:pt x="2400" y="5603"/>
                      </a:lnTo>
                      <a:lnTo>
                        <a:pt x="2400" y="5603"/>
                      </a:lnTo>
                      <a:close/>
                    </a:path>
                  </a:pathLst>
                </a:custGeom>
                <a:solidFill>
                  <a:srgbClr val="5C52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69" name="Freeform 131"/>
                <p:cNvSpPr>
                  <a:spLocks/>
                </p:cNvSpPr>
                <p:nvPr/>
              </p:nvSpPr>
              <p:spPr bwMode="auto">
                <a:xfrm>
                  <a:off x="7551756" y="4105275"/>
                  <a:ext cx="174625" cy="209550"/>
                </a:xfrm>
                <a:custGeom>
                  <a:avLst/>
                  <a:gdLst/>
                  <a:ahLst/>
                  <a:cxnLst>
                    <a:cxn ang="0">
                      <a:pos x="1968" y="1"/>
                    </a:cxn>
                    <a:cxn ang="0">
                      <a:pos x="1897" y="13"/>
                    </a:cxn>
                    <a:cxn ang="0">
                      <a:pos x="1773" y="38"/>
                    </a:cxn>
                    <a:cxn ang="0">
                      <a:pos x="1611" y="73"/>
                    </a:cxn>
                    <a:cxn ang="0">
                      <a:pos x="1477" y="107"/>
                    </a:cxn>
                    <a:cxn ang="0">
                      <a:pos x="1385" y="133"/>
                    </a:cxn>
                    <a:cxn ang="0">
                      <a:pos x="1294" y="161"/>
                    </a:cxn>
                    <a:cxn ang="0">
                      <a:pos x="1205" y="192"/>
                    </a:cxn>
                    <a:cxn ang="0">
                      <a:pos x="1121" y="225"/>
                    </a:cxn>
                    <a:cxn ang="0">
                      <a:pos x="1045" y="261"/>
                    </a:cxn>
                    <a:cxn ang="0">
                      <a:pos x="978" y="298"/>
                    </a:cxn>
                    <a:cxn ang="0">
                      <a:pos x="922" y="338"/>
                    </a:cxn>
                    <a:cxn ang="0">
                      <a:pos x="878" y="381"/>
                    </a:cxn>
                    <a:cxn ang="0">
                      <a:pos x="838" y="430"/>
                    </a:cxn>
                    <a:cxn ang="0">
                      <a:pos x="801" y="484"/>
                    </a:cxn>
                    <a:cxn ang="0">
                      <a:pos x="765" y="543"/>
                    </a:cxn>
                    <a:cxn ang="0">
                      <a:pos x="732" y="604"/>
                    </a:cxn>
                    <a:cxn ang="0">
                      <a:pos x="701" y="668"/>
                    </a:cxn>
                    <a:cxn ang="0">
                      <a:pos x="659" y="762"/>
                    </a:cxn>
                    <a:cxn ang="0">
                      <a:pos x="613" y="885"/>
                    </a:cxn>
                    <a:cxn ang="0">
                      <a:pos x="578" y="990"/>
                    </a:cxn>
                    <a:cxn ang="0">
                      <a:pos x="553" y="1072"/>
                    </a:cxn>
                    <a:cxn ang="0">
                      <a:pos x="541" y="1116"/>
                    </a:cxn>
                    <a:cxn ang="0">
                      <a:pos x="270" y="1885"/>
                    </a:cxn>
                    <a:cxn ang="0">
                      <a:pos x="270" y="2380"/>
                    </a:cxn>
                    <a:cxn ang="0">
                      <a:pos x="989" y="808"/>
                    </a:cxn>
                    <a:cxn ang="0">
                      <a:pos x="1019" y="773"/>
                    </a:cxn>
                    <a:cxn ang="0">
                      <a:pos x="1096" y="690"/>
                    </a:cxn>
                    <a:cxn ang="0">
                      <a:pos x="1144" y="643"/>
                    </a:cxn>
                    <a:cxn ang="0">
                      <a:pos x="1198" y="600"/>
                    </a:cxn>
                    <a:cxn ang="0">
                      <a:pos x="1251" y="563"/>
                    </a:cxn>
                    <a:cxn ang="0">
                      <a:pos x="1278" y="549"/>
                    </a:cxn>
                    <a:cxn ang="0">
                      <a:pos x="1304" y="538"/>
                    </a:cxn>
                    <a:cxn ang="0">
                      <a:pos x="1359" y="518"/>
                    </a:cxn>
                    <a:cxn ang="0">
                      <a:pos x="1424" y="492"/>
                    </a:cxn>
                    <a:cxn ang="0">
                      <a:pos x="1557" y="432"/>
                    </a:cxn>
                    <a:cxn ang="0">
                      <a:pos x="1664" y="381"/>
                    </a:cxn>
                    <a:cxn ang="0">
                      <a:pos x="1708" y="359"/>
                    </a:cxn>
                  </a:cxnLst>
                  <a:rect l="0" t="0" r="r" b="b"/>
                  <a:pathLst>
                    <a:path w="1977" h="2380">
                      <a:moveTo>
                        <a:pt x="1977" y="0"/>
                      </a:moveTo>
                      <a:lnTo>
                        <a:pt x="1968" y="1"/>
                      </a:lnTo>
                      <a:lnTo>
                        <a:pt x="1940" y="6"/>
                      </a:lnTo>
                      <a:lnTo>
                        <a:pt x="1897" y="13"/>
                      </a:lnTo>
                      <a:lnTo>
                        <a:pt x="1841" y="25"/>
                      </a:lnTo>
                      <a:lnTo>
                        <a:pt x="1773" y="38"/>
                      </a:lnTo>
                      <a:lnTo>
                        <a:pt x="1696" y="55"/>
                      </a:lnTo>
                      <a:lnTo>
                        <a:pt x="1611" y="73"/>
                      </a:lnTo>
                      <a:lnTo>
                        <a:pt x="1523" y="96"/>
                      </a:lnTo>
                      <a:lnTo>
                        <a:pt x="1477" y="107"/>
                      </a:lnTo>
                      <a:lnTo>
                        <a:pt x="1431" y="120"/>
                      </a:lnTo>
                      <a:lnTo>
                        <a:pt x="1385" y="133"/>
                      </a:lnTo>
                      <a:lnTo>
                        <a:pt x="1339" y="147"/>
                      </a:lnTo>
                      <a:lnTo>
                        <a:pt x="1294" y="161"/>
                      </a:lnTo>
                      <a:lnTo>
                        <a:pt x="1248" y="177"/>
                      </a:lnTo>
                      <a:lnTo>
                        <a:pt x="1205" y="192"/>
                      </a:lnTo>
                      <a:lnTo>
                        <a:pt x="1162" y="209"/>
                      </a:lnTo>
                      <a:lnTo>
                        <a:pt x="1121" y="225"/>
                      </a:lnTo>
                      <a:lnTo>
                        <a:pt x="1082" y="243"/>
                      </a:lnTo>
                      <a:lnTo>
                        <a:pt x="1045" y="261"/>
                      </a:lnTo>
                      <a:lnTo>
                        <a:pt x="1010" y="280"/>
                      </a:lnTo>
                      <a:lnTo>
                        <a:pt x="978" y="298"/>
                      </a:lnTo>
                      <a:lnTo>
                        <a:pt x="948" y="318"/>
                      </a:lnTo>
                      <a:lnTo>
                        <a:pt x="922" y="338"/>
                      </a:lnTo>
                      <a:lnTo>
                        <a:pt x="899" y="359"/>
                      </a:lnTo>
                      <a:lnTo>
                        <a:pt x="878" y="381"/>
                      </a:lnTo>
                      <a:lnTo>
                        <a:pt x="858" y="405"/>
                      </a:lnTo>
                      <a:lnTo>
                        <a:pt x="838" y="430"/>
                      </a:lnTo>
                      <a:lnTo>
                        <a:pt x="820" y="456"/>
                      </a:lnTo>
                      <a:lnTo>
                        <a:pt x="801" y="484"/>
                      </a:lnTo>
                      <a:lnTo>
                        <a:pt x="783" y="513"/>
                      </a:lnTo>
                      <a:lnTo>
                        <a:pt x="765" y="543"/>
                      </a:lnTo>
                      <a:lnTo>
                        <a:pt x="749" y="573"/>
                      </a:lnTo>
                      <a:lnTo>
                        <a:pt x="732" y="604"/>
                      </a:lnTo>
                      <a:lnTo>
                        <a:pt x="716" y="636"/>
                      </a:lnTo>
                      <a:lnTo>
                        <a:pt x="701" y="668"/>
                      </a:lnTo>
                      <a:lnTo>
                        <a:pt x="687" y="700"/>
                      </a:lnTo>
                      <a:lnTo>
                        <a:pt x="659" y="762"/>
                      </a:lnTo>
                      <a:lnTo>
                        <a:pt x="635" y="825"/>
                      </a:lnTo>
                      <a:lnTo>
                        <a:pt x="613" y="885"/>
                      </a:lnTo>
                      <a:lnTo>
                        <a:pt x="594" y="940"/>
                      </a:lnTo>
                      <a:lnTo>
                        <a:pt x="578" y="990"/>
                      </a:lnTo>
                      <a:lnTo>
                        <a:pt x="565" y="1035"/>
                      </a:lnTo>
                      <a:lnTo>
                        <a:pt x="553" y="1072"/>
                      </a:lnTo>
                      <a:lnTo>
                        <a:pt x="546" y="1098"/>
                      </a:lnTo>
                      <a:lnTo>
                        <a:pt x="541" y="1116"/>
                      </a:lnTo>
                      <a:lnTo>
                        <a:pt x="540" y="1122"/>
                      </a:lnTo>
                      <a:lnTo>
                        <a:pt x="270" y="1885"/>
                      </a:lnTo>
                      <a:lnTo>
                        <a:pt x="0" y="2156"/>
                      </a:lnTo>
                      <a:lnTo>
                        <a:pt x="270" y="2380"/>
                      </a:lnTo>
                      <a:lnTo>
                        <a:pt x="629" y="2065"/>
                      </a:lnTo>
                      <a:lnTo>
                        <a:pt x="989" y="808"/>
                      </a:lnTo>
                      <a:lnTo>
                        <a:pt x="997" y="798"/>
                      </a:lnTo>
                      <a:lnTo>
                        <a:pt x="1019" y="773"/>
                      </a:lnTo>
                      <a:lnTo>
                        <a:pt x="1053" y="735"/>
                      </a:lnTo>
                      <a:lnTo>
                        <a:pt x="1096" y="690"/>
                      </a:lnTo>
                      <a:lnTo>
                        <a:pt x="1120" y="667"/>
                      </a:lnTo>
                      <a:lnTo>
                        <a:pt x="1144" y="643"/>
                      </a:lnTo>
                      <a:lnTo>
                        <a:pt x="1171" y="622"/>
                      </a:lnTo>
                      <a:lnTo>
                        <a:pt x="1198" y="600"/>
                      </a:lnTo>
                      <a:lnTo>
                        <a:pt x="1225" y="581"/>
                      </a:lnTo>
                      <a:lnTo>
                        <a:pt x="1251" y="563"/>
                      </a:lnTo>
                      <a:lnTo>
                        <a:pt x="1265" y="556"/>
                      </a:lnTo>
                      <a:lnTo>
                        <a:pt x="1278" y="549"/>
                      </a:lnTo>
                      <a:lnTo>
                        <a:pt x="1290" y="544"/>
                      </a:lnTo>
                      <a:lnTo>
                        <a:pt x="1304" y="538"/>
                      </a:lnTo>
                      <a:lnTo>
                        <a:pt x="1331" y="529"/>
                      </a:lnTo>
                      <a:lnTo>
                        <a:pt x="1359" y="518"/>
                      </a:lnTo>
                      <a:lnTo>
                        <a:pt x="1391" y="506"/>
                      </a:lnTo>
                      <a:lnTo>
                        <a:pt x="1424" y="492"/>
                      </a:lnTo>
                      <a:lnTo>
                        <a:pt x="1491" y="462"/>
                      </a:lnTo>
                      <a:lnTo>
                        <a:pt x="1557" y="432"/>
                      </a:lnTo>
                      <a:lnTo>
                        <a:pt x="1615" y="404"/>
                      </a:lnTo>
                      <a:lnTo>
                        <a:pt x="1664" y="381"/>
                      </a:lnTo>
                      <a:lnTo>
                        <a:pt x="1697" y="365"/>
                      </a:lnTo>
                      <a:lnTo>
                        <a:pt x="1708" y="359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rgbClr val="A79A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</p:grpSp>
          <p:pic>
            <p:nvPicPr>
              <p:cNvPr id="146" name="Picture 6" descr="Arboli Tree 3D Mode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329" y="4891699"/>
                <a:ext cx="773545" cy="580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" name="Picture 6" descr="Arboli Tree 3D Mode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7118" y="5060266"/>
                <a:ext cx="773545" cy="580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8" name="그룹 100"/>
              <p:cNvGrpSpPr/>
              <p:nvPr/>
            </p:nvGrpSpPr>
            <p:grpSpPr>
              <a:xfrm rot="20829527">
                <a:off x="1479834" y="3576859"/>
                <a:ext cx="2246508" cy="570853"/>
                <a:chOff x="2344317" y="3571145"/>
                <a:chExt cx="986566" cy="561976"/>
              </a:xfrm>
            </p:grpSpPr>
            <p:sp>
              <p:nvSpPr>
                <p:cNvPr id="149" name="이등변 삼각형 148"/>
                <p:cNvSpPr/>
                <p:nvPr/>
              </p:nvSpPr>
              <p:spPr>
                <a:xfrm rot="14254394" flipH="1">
                  <a:off x="2556612" y="3358850"/>
                  <a:ext cx="561976" cy="986566"/>
                </a:xfrm>
                <a:prstGeom prst="triangle">
                  <a:avLst>
                    <a:gd name="adj" fmla="val 47468"/>
                  </a:avLst>
                </a:prstGeom>
                <a:solidFill>
                  <a:schemeClr val="accent5">
                    <a:lumMod val="50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50" name="Picture 55" descr="C:\Users\Sangjo Yoo\Desktop\그림8.pn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533" b="-7000"/>
                <a:stretch/>
              </p:blipFill>
              <p:spPr bwMode="auto">
                <a:xfrm rot="19532240">
                  <a:off x="2470170" y="3780534"/>
                  <a:ext cx="746656" cy="162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7" name="그룹 213"/>
            <p:cNvGrpSpPr/>
            <p:nvPr/>
          </p:nvGrpSpPr>
          <p:grpSpPr>
            <a:xfrm>
              <a:off x="3250747" y="1447112"/>
              <a:ext cx="866877" cy="477221"/>
              <a:chOff x="7508911" y="3789368"/>
              <a:chExt cx="1085855" cy="722316"/>
            </a:xfrm>
          </p:grpSpPr>
          <p:sp>
            <p:nvSpPr>
              <p:cNvPr id="125" name="Freeform 113"/>
              <p:cNvSpPr>
                <a:spLocks/>
              </p:cNvSpPr>
              <p:nvPr/>
            </p:nvSpPr>
            <p:spPr bwMode="auto">
              <a:xfrm>
                <a:off x="7515260" y="4000505"/>
                <a:ext cx="481015" cy="414337"/>
              </a:xfrm>
              <a:custGeom>
                <a:avLst/>
                <a:gdLst/>
                <a:ahLst/>
                <a:cxnLst>
                  <a:cxn ang="0">
                    <a:pos x="4101" y="2"/>
                  </a:cxn>
                  <a:cxn ang="0">
                    <a:pos x="3756" y="4"/>
                  </a:cxn>
                  <a:cxn ang="0">
                    <a:pos x="3527" y="16"/>
                  </a:cxn>
                  <a:cxn ang="0">
                    <a:pos x="3363" y="35"/>
                  </a:cxn>
                  <a:cxn ang="0">
                    <a:pos x="3237" y="63"/>
                  </a:cxn>
                  <a:cxn ang="0">
                    <a:pos x="3162" y="103"/>
                  </a:cxn>
                  <a:cxn ang="0">
                    <a:pos x="3040" y="310"/>
                  </a:cxn>
                  <a:cxn ang="0">
                    <a:pos x="2872" y="513"/>
                  </a:cxn>
                  <a:cxn ang="0">
                    <a:pos x="2688" y="665"/>
                  </a:cxn>
                  <a:cxn ang="0">
                    <a:pos x="2487" y="780"/>
                  </a:cxn>
                  <a:cxn ang="0">
                    <a:pos x="2274" y="872"/>
                  </a:cxn>
                  <a:cxn ang="0">
                    <a:pos x="1935" y="997"/>
                  </a:cxn>
                  <a:cxn ang="0">
                    <a:pos x="1699" y="1094"/>
                  </a:cxn>
                  <a:cxn ang="0">
                    <a:pos x="1461" y="1215"/>
                  </a:cxn>
                  <a:cxn ang="0">
                    <a:pos x="1265" y="1369"/>
                  </a:cxn>
                  <a:cxn ang="0">
                    <a:pos x="1111" y="1554"/>
                  </a:cxn>
                  <a:cxn ang="0">
                    <a:pos x="991" y="1762"/>
                  </a:cxn>
                  <a:cxn ang="0">
                    <a:pos x="894" y="1989"/>
                  </a:cxn>
                  <a:cxn ang="0">
                    <a:pos x="795" y="2283"/>
                  </a:cxn>
                  <a:cxn ang="0">
                    <a:pos x="657" y="2695"/>
                  </a:cxn>
                  <a:cxn ang="0">
                    <a:pos x="572" y="2900"/>
                  </a:cxn>
                  <a:cxn ang="0">
                    <a:pos x="435" y="3137"/>
                  </a:cxn>
                  <a:cxn ang="0">
                    <a:pos x="259" y="3437"/>
                  </a:cxn>
                  <a:cxn ang="0">
                    <a:pos x="126" y="3700"/>
                  </a:cxn>
                  <a:cxn ang="0">
                    <a:pos x="31" y="3964"/>
                  </a:cxn>
                  <a:cxn ang="0">
                    <a:pos x="0" y="4212"/>
                  </a:cxn>
                  <a:cxn ang="0">
                    <a:pos x="63" y="4424"/>
                  </a:cxn>
                  <a:cxn ang="0">
                    <a:pos x="245" y="4587"/>
                  </a:cxn>
                  <a:cxn ang="0">
                    <a:pos x="476" y="4663"/>
                  </a:cxn>
                  <a:cxn ang="0">
                    <a:pos x="727" y="4694"/>
                  </a:cxn>
                  <a:cxn ang="0">
                    <a:pos x="1007" y="4694"/>
                  </a:cxn>
                  <a:cxn ang="0">
                    <a:pos x="1303" y="4672"/>
                  </a:cxn>
                  <a:cxn ang="0">
                    <a:pos x="1604" y="4635"/>
                  </a:cxn>
                  <a:cxn ang="0">
                    <a:pos x="2107" y="4559"/>
                  </a:cxn>
                  <a:cxn ang="0">
                    <a:pos x="2417" y="4514"/>
                  </a:cxn>
                  <a:cxn ang="0">
                    <a:pos x="3087" y="4440"/>
                  </a:cxn>
                  <a:cxn ang="0">
                    <a:pos x="3592" y="4396"/>
                  </a:cxn>
                  <a:cxn ang="0">
                    <a:pos x="3848" y="4386"/>
                  </a:cxn>
                  <a:cxn ang="0">
                    <a:pos x="4200" y="4390"/>
                  </a:cxn>
                  <a:cxn ang="0">
                    <a:pos x="5007" y="4426"/>
                  </a:cxn>
                  <a:cxn ang="0">
                    <a:pos x="5293" y="4173"/>
                  </a:cxn>
                  <a:cxn ang="0">
                    <a:pos x="5292" y="3822"/>
                  </a:cxn>
                  <a:cxn ang="0">
                    <a:pos x="5279" y="3473"/>
                  </a:cxn>
                  <a:cxn ang="0">
                    <a:pos x="5261" y="3119"/>
                  </a:cxn>
                  <a:cxn ang="0">
                    <a:pos x="5258" y="2805"/>
                  </a:cxn>
                  <a:cxn ang="0">
                    <a:pos x="5293" y="2479"/>
                  </a:cxn>
                  <a:cxn ang="0">
                    <a:pos x="5377" y="1952"/>
                  </a:cxn>
                  <a:cxn ang="0">
                    <a:pos x="5426" y="1592"/>
                  </a:cxn>
                  <a:cxn ang="0">
                    <a:pos x="5449" y="1240"/>
                  </a:cxn>
                  <a:cxn ang="0">
                    <a:pos x="5427" y="908"/>
                  </a:cxn>
                  <a:cxn ang="0">
                    <a:pos x="5343" y="608"/>
                  </a:cxn>
                  <a:cxn ang="0">
                    <a:pos x="5207" y="386"/>
                  </a:cxn>
                  <a:cxn ang="0">
                    <a:pos x="5116" y="296"/>
                  </a:cxn>
                  <a:cxn ang="0">
                    <a:pos x="5011" y="220"/>
                  </a:cxn>
                  <a:cxn ang="0">
                    <a:pos x="4893" y="158"/>
                  </a:cxn>
                  <a:cxn ang="0">
                    <a:pos x="4769" y="107"/>
                  </a:cxn>
                  <a:cxn ang="0">
                    <a:pos x="4640" y="68"/>
                  </a:cxn>
                  <a:cxn ang="0">
                    <a:pos x="4479" y="33"/>
                  </a:cxn>
                  <a:cxn ang="0">
                    <a:pos x="4284" y="8"/>
                  </a:cxn>
                </a:cxnLst>
                <a:rect l="0" t="0" r="r" b="b"/>
                <a:pathLst>
                  <a:path w="5449" h="4697">
                    <a:moveTo>
                      <a:pt x="4271" y="8"/>
                    </a:moveTo>
                    <a:lnTo>
                      <a:pt x="4227" y="5"/>
                    </a:lnTo>
                    <a:lnTo>
                      <a:pt x="4169" y="3"/>
                    </a:lnTo>
                    <a:lnTo>
                      <a:pt x="4101" y="2"/>
                    </a:lnTo>
                    <a:lnTo>
                      <a:pt x="4023" y="0"/>
                    </a:lnTo>
                    <a:lnTo>
                      <a:pt x="3938" y="0"/>
                    </a:lnTo>
                    <a:lnTo>
                      <a:pt x="3849" y="2"/>
                    </a:lnTo>
                    <a:lnTo>
                      <a:pt x="3756" y="4"/>
                    </a:lnTo>
                    <a:lnTo>
                      <a:pt x="3664" y="8"/>
                    </a:lnTo>
                    <a:lnTo>
                      <a:pt x="3617" y="10"/>
                    </a:lnTo>
                    <a:lnTo>
                      <a:pt x="3572" y="13"/>
                    </a:lnTo>
                    <a:lnTo>
                      <a:pt x="3527" y="16"/>
                    </a:lnTo>
                    <a:lnTo>
                      <a:pt x="3484" y="20"/>
                    </a:lnTo>
                    <a:lnTo>
                      <a:pt x="3442" y="25"/>
                    </a:lnTo>
                    <a:lnTo>
                      <a:pt x="3402" y="29"/>
                    </a:lnTo>
                    <a:lnTo>
                      <a:pt x="3363" y="35"/>
                    </a:lnTo>
                    <a:lnTo>
                      <a:pt x="3328" y="42"/>
                    </a:lnTo>
                    <a:lnTo>
                      <a:pt x="3294" y="48"/>
                    </a:lnTo>
                    <a:lnTo>
                      <a:pt x="3264" y="56"/>
                    </a:lnTo>
                    <a:lnTo>
                      <a:pt x="3237" y="63"/>
                    </a:lnTo>
                    <a:lnTo>
                      <a:pt x="3212" y="72"/>
                    </a:lnTo>
                    <a:lnTo>
                      <a:pt x="3192" y="82"/>
                    </a:lnTo>
                    <a:lnTo>
                      <a:pt x="3174" y="92"/>
                    </a:lnTo>
                    <a:lnTo>
                      <a:pt x="3162" y="103"/>
                    </a:lnTo>
                    <a:lnTo>
                      <a:pt x="3154" y="115"/>
                    </a:lnTo>
                    <a:lnTo>
                      <a:pt x="3117" y="184"/>
                    </a:lnTo>
                    <a:lnTo>
                      <a:pt x="3079" y="249"/>
                    </a:lnTo>
                    <a:lnTo>
                      <a:pt x="3040" y="310"/>
                    </a:lnTo>
                    <a:lnTo>
                      <a:pt x="2999" y="366"/>
                    </a:lnTo>
                    <a:lnTo>
                      <a:pt x="2958" y="419"/>
                    </a:lnTo>
                    <a:lnTo>
                      <a:pt x="2916" y="468"/>
                    </a:lnTo>
                    <a:lnTo>
                      <a:pt x="2872" y="513"/>
                    </a:lnTo>
                    <a:lnTo>
                      <a:pt x="2828" y="555"/>
                    </a:lnTo>
                    <a:lnTo>
                      <a:pt x="2781" y="595"/>
                    </a:lnTo>
                    <a:lnTo>
                      <a:pt x="2735" y="631"/>
                    </a:lnTo>
                    <a:lnTo>
                      <a:pt x="2688" y="665"/>
                    </a:lnTo>
                    <a:lnTo>
                      <a:pt x="2638" y="697"/>
                    </a:lnTo>
                    <a:lnTo>
                      <a:pt x="2589" y="727"/>
                    </a:lnTo>
                    <a:lnTo>
                      <a:pt x="2539" y="755"/>
                    </a:lnTo>
                    <a:lnTo>
                      <a:pt x="2487" y="780"/>
                    </a:lnTo>
                    <a:lnTo>
                      <a:pt x="2435" y="805"/>
                    </a:lnTo>
                    <a:lnTo>
                      <a:pt x="2382" y="828"/>
                    </a:lnTo>
                    <a:lnTo>
                      <a:pt x="2329" y="850"/>
                    </a:lnTo>
                    <a:lnTo>
                      <a:pt x="2274" y="872"/>
                    </a:lnTo>
                    <a:lnTo>
                      <a:pt x="2219" y="893"/>
                    </a:lnTo>
                    <a:lnTo>
                      <a:pt x="2108" y="934"/>
                    </a:lnTo>
                    <a:lnTo>
                      <a:pt x="1993" y="975"/>
                    </a:lnTo>
                    <a:lnTo>
                      <a:pt x="1935" y="997"/>
                    </a:lnTo>
                    <a:lnTo>
                      <a:pt x="1876" y="1020"/>
                    </a:lnTo>
                    <a:lnTo>
                      <a:pt x="1818" y="1043"/>
                    </a:lnTo>
                    <a:lnTo>
                      <a:pt x="1758" y="1068"/>
                    </a:lnTo>
                    <a:lnTo>
                      <a:pt x="1699" y="1094"/>
                    </a:lnTo>
                    <a:lnTo>
                      <a:pt x="1639" y="1121"/>
                    </a:lnTo>
                    <a:lnTo>
                      <a:pt x="1578" y="1151"/>
                    </a:lnTo>
                    <a:lnTo>
                      <a:pt x="1518" y="1182"/>
                    </a:lnTo>
                    <a:lnTo>
                      <a:pt x="1461" y="1215"/>
                    </a:lnTo>
                    <a:lnTo>
                      <a:pt x="1408" y="1250"/>
                    </a:lnTo>
                    <a:lnTo>
                      <a:pt x="1357" y="1288"/>
                    </a:lnTo>
                    <a:lnTo>
                      <a:pt x="1309" y="1327"/>
                    </a:lnTo>
                    <a:lnTo>
                      <a:pt x="1265" y="1369"/>
                    </a:lnTo>
                    <a:lnTo>
                      <a:pt x="1222" y="1412"/>
                    </a:lnTo>
                    <a:lnTo>
                      <a:pt x="1183" y="1458"/>
                    </a:lnTo>
                    <a:lnTo>
                      <a:pt x="1146" y="1506"/>
                    </a:lnTo>
                    <a:lnTo>
                      <a:pt x="1111" y="1554"/>
                    </a:lnTo>
                    <a:lnTo>
                      <a:pt x="1079" y="1604"/>
                    </a:lnTo>
                    <a:lnTo>
                      <a:pt x="1048" y="1656"/>
                    </a:lnTo>
                    <a:lnTo>
                      <a:pt x="1019" y="1709"/>
                    </a:lnTo>
                    <a:lnTo>
                      <a:pt x="991" y="1762"/>
                    </a:lnTo>
                    <a:lnTo>
                      <a:pt x="965" y="1818"/>
                    </a:lnTo>
                    <a:lnTo>
                      <a:pt x="941" y="1874"/>
                    </a:lnTo>
                    <a:lnTo>
                      <a:pt x="917" y="1931"/>
                    </a:lnTo>
                    <a:lnTo>
                      <a:pt x="894" y="1989"/>
                    </a:lnTo>
                    <a:lnTo>
                      <a:pt x="874" y="2047"/>
                    </a:lnTo>
                    <a:lnTo>
                      <a:pt x="853" y="2106"/>
                    </a:lnTo>
                    <a:lnTo>
                      <a:pt x="833" y="2164"/>
                    </a:lnTo>
                    <a:lnTo>
                      <a:pt x="795" y="2283"/>
                    </a:lnTo>
                    <a:lnTo>
                      <a:pt x="757" y="2403"/>
                    </a:lnTo>
                    <a:lnTo>
                      <a:pt x="719" y="2521"/>
                    </a:lnTo>
                    <a:lnTo>
                      <a:pt x="679" y="2638"/>
                    </a:lnTo>
                    <a:lnTo>
                      <a:pt x="657" y="2695"/>
                    </a:lnTo>
                    <a:lnTo>
                      <a:pt x="635" y="2752"/>
                    </a:lnTo>
                    <a:lnTo>
                      <a:pt x="613" y="2807"/>
                    </a:lnTo>
                    <a:lnTo>
                      <a:pt x="589" y="2863"/>
                    </a:lnTo>
                    <a:lnTo>
                      <a:pt x="572" y="2900"/>
                    </a:lnTo>
                    <a:lnTo>
                      <a:pt x="550" y="2941"/>
                    </a:lnTo>
                    <a:lnTo>
                      <a:pt x="525" y="2985"/>
                    </a:lnTo>
                    <a:lnTo>
                      <a:pt x="498" y="3032"/>
                    </a:lnTo>
                    <a:lnTo>
                      <a:pt x="435" y="3137"/>
                    </a:lnTo>
                    <a:lnTo>
                      <a:pt x="367" y="3251"/>
                    </a:lnTo>
                    <a:lnTo>
                      <a:pt x="331" y="3312"/>
                    </a:lnTo>
                    <a:lnTo>
                      <a:pt x="295" y="3374"/>
                    </a:lnTo>
                    <a:lnTo>
                      <a:pt x="259" y="3437"/>
                    </a:lnTo>
                    <a:lnTo>
                      <a:pt x="224" y="3502"/>
                    </a:lnTo>
                    <a:lnTo>
                      <a:pt x="190" y="3568"/>
                    </a:lnTo>
                    <a:lnTo>
                      <a:pt x="157" y="3634"/>
                    </a:lnTo>
                    <a:lnTo>
                      <a:pt x="126" y="3700"/>
                    </a:lnTo>
                    <a:lnTo>
                      <a:pt x="98" y="3767"/>
                    </a:lnTo>
                    <a:lnTo>
                      <a:pt x="72" y="3834"/>
                    </a:lnTo>
                    <a:lnTo>
                      <a:pt x="49" y="3899"/>
                    </a:lnTo>
                    <a:lnTo>
                      <a:pt x="31" y="3964"/>
                    </a:lnTo>
                    <a:lnTo>
                      <a:pt x="16" y="4028"/>
                    </a:lnTo>
                    <a:lnTo>
                      <a:pt x="6" y="4091"/>
                    </a:lnTo>
                    <a:lnTo>
                      <a:pt x="0" y="4152"/>
                    </a:lnTo>
                    <a:lnTo>
                      <a:pt x="0" y="4212"/>
                    </a:lnTo>
                    <a:lnTo>
                      <a:pt x="6" y="4268"/>
                    </a:lnTo>
                    <a:lnTo>
                      <a:pt x="17" y="4324"/>
                    </a:lnTo>
                    <a:lnTo>
                      <a:pt x="37" y="4375"/>
                    </a:lnTo>
                    <a:lnTo>
                      <a:pt x="63" y="4424"/>
                    </a:lnTo>
                    <a:lnTo>
                      <a:pt x="96" y="4471"/>
                    </a:lnTo>
                    <a:lnTo>
                      <a:pt x="137" y="4513"/>
                    </a:lnTo>
                    <a:lnTo>
                      <a:pt x="186" y="4552"/>
                    </a:lnTo>
                    <a:lnTo>
                      <a:pt x="245" y="4587"/>
                    </a:lnTo>
                    <a:lnTo>
                      <a:pt x="312" y="4617"/>
                    </a:lnTo>
                    <a:lnTo>
                      <a:pt x="364" y="4635"/>
                    </a:lnTo>
                    <a:lnTo>
                      <a:pt x="418" y="4651"/>
                    </a:lnTo>
                    <a:lnTo>
                      <a:pt x="476" y="4663"/>
                    </a:lnTo>
                    <a:lnTo>
                      <a:pt x="536" y="4674"/>
                    </a:lnTo>
                    <a:lnTo>
                      <a:pt x="597" y="4682"/>
                    </a:lnTo>
                    <a:lnTo>
                      <a:pt x="661" y="4689"/>
                    </a:lnTo>
                    <a:lnTo>
                      <a:pt x="727" y="4694"/>
                    </a:lnTo>
                    <a:lnTo>
                      <a:pt x="795" y="4696"/>
                    </a:lnTo>
                    <a:lnTo>
                      <a:pt x="864" y="4697"/>
                    </a:lnTo>
                    <a:lnTo>
                      <a:pt x="935" y="4696"/>
                    </a:lnTo>
                    <a:lnTo>
                      <a:pt x="1007" y="4694"/>
                    </a:lnTo>
                    <a:lnTo>
                      <a:pt x="1080" y="4690"/>
                    </a:lnTo>
                    <a:lnTo>
                      <a:pt x="1154" y="4685"/>
                    </a:lnTo>
                    <a:lnTo>
                      <a:pt x="1228" y="4679"/>
                    </a:lnTo>
                    <a:lnTo>
                      <a:pt x="1303" y="4672"/>
                    </a:lnTo>
                    <a:lnTo>
                      <a:pt x="1378" y="4664"/>
                    </a:lnTo>
                    <a:lnTo>
                      <a:pt x="1453" y="4655"/>
                    </a:lnTo>
                    <a:lnTo>
                      <a:pt x="1529" y="4645"/>
                    </a:lnTo>
                    <a:lnTo>
                      <a:pt x="1604" y="4635"/>
                    </a:lnTo>
                    <a:lnTo>
                      <a:pt x="1678" y="4625"/>
                    </a:lnTo>
                    <a:lnTo>
                      <a:pt x="1825" y="4603"/>
                    </a:lnTo>
                    <a:lnTo>
                      <a:pt x="1969" y="4581"/>
                    </a:lnTo>
                    <a:lnTo>
                      <a:pt x="2107" y="4559"/>
                    </a:lnTo>
                    <a:lnTo>
                      <a:pt x="2237" y="4540"/>
                    </a:lnTo>
                    <a:lnTo>
                      <a:pt x="2300" y="4530"/>
                    </a:lnTo>
                    <a:lnTo>
                      <a:pt x="2360" y="4522"/>
                    </a:lnTo>
                    <a:lnTo>
                      <a:pt x="2417" y="4514"/>
                    </a:lnTo>
                    <a:lnTo>
                      <a:pt x="2473" y="4508"/>
                    </a:lnTo>
                    <a:lnTo>
                      <a:pt x="2704" y="4482"/>
                    </a:lnTo>
                    <a:lnTo>
                      <a:pt x="2908" y="4459"/>
                    </a:lnTo>
                    <a:lnTo>
                      <a:pt x="3087" y="4440"/>
                    </a:lnTo>
                    <a:lnTo>
                      <a:pt x="3247" y="4423"/>
                    </a:lnTo>
                    <a:lnTo>
                      <a:pt x="3392" y="4410"/>
                    </a:lnTo>
                    <a:lnTo>
                      <a:pt x="3527" y="4400"/>
                    </a:lnTo>
                    <a:lnTo>
                      <a:pt x="3592" y="4396"/>
                    </a:lnTo>
                    <a:lnTo>
                      <a:pt x="3655" y="4393"/>
                    </a:lnTo>
                    <a:lnTo>
                      <a:pt x="3719" y="4390"/>
                    </a:lnTo>
                    <a:lnTo>
                      <a:pt x="3783" y="4387"/>
                    </a:lnTo>
                    <a:lnTo>
                      <a:pt x="3848" y="4386"/>
                    </a:lnTo>
                    <a:lnTo>
                      <a:pt x="3913" y="4385"/>
                    </a:lnTo>
                    <a:lnTo>
                      <a:pt x="3981" y="4385"/>
                    </a:lnTo>
                    <a:lnTo>
                      <a:pt x="4051" y="4386"/>
                    </a:lnTo>
                    <a:lnTo>
                      <a:pt x="4200" y="4390"/>
                    </a:lnTo>
                    <a:lnTo>
                      <a:pt x="4367" y="4395"/>
                    </a:lnTo>
                    <a:lnTo>
                      <a:pt x="4553" y="4403"/>
                    </a:lnTo>
                    <a:lnTo>
                      <a:pt x="4766" y="4413"/>
                    </a:lnTo>
                    <a:lnTo>
                      <a:pt x="5007" y="4426"/>
                    </a:lnTo>
                    <a:lnTo>
                      <a:pt x="5283" y="4440"/>
                    </a:lnTo>
                    <a:lnTo>
                      <a:pt x="5287" y="4349"/>
                    </a:lnTo>
                    <a:lnTo>
                      <a:pt x="5291" y="4261"/>
                    </a:lnTo>
                    <a:lnTo>
                      <a:pt x="5293" y="4173"/>
                    </a:lnTo>
                    <a:lnTo>
                      <a:pt x="5294" y="4084"/>
                    </a:lnTo>
                    <a:lnTo>
                      <a:pt x="5294" y="3997"/>
                    </a:lnTo>
                    <a:lnTo>
                      <a:pt x="5293" y="3910"/>
                    </a:lnTo>
                    <a:lnTo>
                      <a:pt x="5292" y="3822"/>
                    </a:lnTo>
                    <a:lnTo>
                      <a:pt x="5290" y="3735"/>
                    </a:lnTo>
                    <a:lnTo>
                      <a:pt x="5287" y="3649"/>
                    </a:lnTo>
                    <a:lnTo>
                      <a:pt x="5283" y="3561"/>
                    </a:lnTo>
                    <a:lnTo>
                      <a:pt x="5279" y="3473"/>
                    </a:lnTo>
                    <a:lnTo>
                      <a:pt x="5275" y="3386"/>
                    </a:lnTo>
                    <a:lnTo>
                      <a:pt x="5271" y="3297"/>
                    </a:lnTo>
                    <a:lnTo>
                      <a:pt x="5266" y="3208"/>
                    </a:lnTo>
                    <a:lnTo>
                      <a:pt x="5261" y="3119"/>
                    </a:lnTo>
                    <a:lnTo>
                      <a:pt x="5256" y="3027"/>
                    </a:lnTo>
                    <a:lnTo>
                      <a:pt x="5254" y="2956"/>
                    </a:lnTo>
                    <a:lnTo>
                      <a:pt x="5255" y="2881"/>
                    </a:lnTo>
                    <a:lnTo>
                      <a:pt x="5258" y="2805"/>
                    </a:lnTo>
                    <a:lnTo>
                      <a:pt x="5265" y="2726"/>
                    </a:lnTo>
                    <a:lnTo>
                      <a:pt x="5273" y="2645"/>
                    </a:lnTo>
                    <a:lnTo>
                      <a:pt x="5282" y="2563"/>
                    </a:lnTo>
                    <a:lnTo>
                      <a:pt x="5293" y="2479"/>
                    </a:lnTo>
                    <a:lnTo>
                      <a:pt x="5306" y="2393"/>
                    </a:lnTo>
                    <a:lnTo>
                      <a:pt x="5333" y="2219"/>
                    </a:lnTo>
                    <a:lnTo>
                      <a:pt x="5362" y="2041"/>
                    </a:lnTo>
                    <a:lnTo>
                      <a:pt x="5377" y="1952"/>
                    </a:lnTo>
                    <a:lnTo>
                      <a:pt x="5390" y="1861"/>
                    </a:lnTo>
                    <a:lnTo>
                      <a:pt x="5403" y="1772"/>
                    </a:lnTo>
                    <a:lnTo>
                      <a:pt x="5416" y="1681"/>
                    </a:lnTo>
                    <a:lnTo>
                      <a:pt x="5426" y="1592"/>
                    </a:lnTo>
                    <a:lnTo>
                      <a:pt x="5435" y="1503"/>
                    </a:lnTo>
                    <a:lnTo>
                      <a:pt x="5441" y="1414"/>
                    </a:lnTo>
                    <a:lnTo>
                      <a:pt x="5447" y="1327"/>
                    </a:lnTo>
                    <a:lnTo>
                      <a:pt x="5449" y="1240"/>
                    </a:lnTo>
                    <a:lnTo>
                      <a:pt x="5449" y="1154"/>
                    </a:lnTo>
                    <a:lnTo>
                      <a:pt x="5444" y="1071"/>
                    </a:lnTo>
                    <a:lnTo>
                      <a:pt x="5438" y="989"/>
                    </a:lnTo>
                    <a:lnTo>
                      <a:pt x="5427" y="908"/>
                    </a:lnTo>
                    <a:lnTo>
                      <a:pt x="5413" y="830"/>
                    </a:lnTo>
                    <a:lnTo>
                      <a:pt x="5394" y="754"/>
                    </a:lnTo>
                    <a:lnTo>
                      <a:pt x="5370" y="680"/>
                    </a:lnTo>
                    <a:lnTo>
                      <a:pt x="5343" y="608"/>
                    </a:lnTo>
                    <a:lnTo>
                      <a:pt x="5310" y="539"/>
                    </a:lnTo>
                    <a:lnTo>
                      <a:pt x="5272" y="473"/>
                    </a:lnTo>
                    <a:lnTo>
                      <a:pt x="5228" y="410"/>
                    </a:lnTo>
                    <a:lnTo>
                      <a:pt x="5207" y="386"/>
                    </a:lnTo>
                    <a:lnTo>
                      <a:pt x="5186" y="362"/>
                    </a:lnTo>
                    <a:lnTo>
                      <a:pt x="5164" y="340"/>
                    </a:lnTo>
                    <a:lnTo>
                      <a:pt x="5140" y="317"/>
                    </a:lnTo>
                    <a:lnTo>
                      <a:pt x="5116" y="296"/>
                    </a:lnTo>
                    <a:lnTo>
                      <a:pt x="5091" y="276"/>
                    </a:lnTo>
                    <a:lnTo>
                      <a:pt x="5065" y="256"/>
                    </a:lnTo>
                    <a:lnTo>
                      <a:pt x="5038" y="238"/>
                    </a:lnTo>
                    <a:lnTo>
                      <a:pt x="5011" y="220"/>
                    </a:lnTo>
                    <a:lnTo>
                      <a:pt x="4982" y="204"/>
                    </a:lnTo>
                    <a:lnTo>
                      <a:pt x="4953" y="187"/>
                    </a:lnTo>
                    <a:lnTo>
                      <a:pt x="4924" y="172"/>
                    </a:lnTo>
                    <a:lnTo>
                      <a:pt x="4893" y="158"/>
                    </a:lnTo>
                    <a:lnTo>
                      <a:pt x="4864" y="144"/>
                    </a:lnTo>
                    <a:lnTo>
                      <a:pt x="4832" y="131"/>
                    </a:lnTo>
                    <a:lnTo>
                      <a:pt x="4801" y="120"/>
                    </a:lnTo>
                    <a:lnTo>
                      <a:pt x="4769" y="107"/>
                    </a:lnTo>
                    <a:lnTo>
                      <a:pt x="4737" y="97"/>
                    </a:lnTo>
                    <a:lnTo>
                      <a:pt x="4705" y="87"/>
                    </a:lnTo>
                    <a:lnTo>
                      <a:pt x="4672" y="78"/>
                    </a:lnTo>
                    <a:lnTo>
                      <a:pt x="4640" y="68"/>
                    </a:lnTo>
                    <a:lnTo>
                      <a:pt x="4607" y="60"/>
                    </a:lnTo>
                    <a:lnTo>
                      <a:pt x="4576" y="53"/>
                    </a:lnTo>
                    <a:lnTo>
                      <a:pt x="4543" y="46"/>
                    </a:lnTo>
                    <a:lnTo>
                      <a:pt x="4479" y="33"/>
                    </a:lnTo>
                    <a:lnTo>
                      <a:pt x="4415" y="23"/>
                    </a:lnTo>
                    <a:lnTo>
                      <a:pt x="4353" y="15"/>
                    </a:lnTo>
                    <a:lnTo>
                      <a:pt x="4294" y="9"/>
                    </a:lnTo>
                    <a:lnTo>
                      <a:pt x="4284" y="8"/>
                    </a:lnTo>
                    <a:lnTo>
                      <a:pt x="4271" y="8"/>
                    </a:lnTo>
                    <a:close/>
                  </a:path>
                </a:pathLst>
              </a:custGeom>
              <a:solidFill>
                <a:srgbClr val="887A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6" name="Freeform 114"/>
              <p:cNvSpPr>
                <a:spLocks/>
              </p:cNvSpPr>
              <p:nvPr/>
            </p:nvSpPr>
            <p:spPr bwMode="auto">
              <a:xfrm>
                <a:off x="7508911" y="3994156"/>
                <a:ext cx="446089" cy="423862"/>
              </a:xfrm>
              <a:custGeom>
                <a:avLst/>
                <a:gdLst/>
                <a:ahLst/>
                <a:cxnLst>
                  <a:cxn ang="0">
                    <a:pos x="4001" y="4165"/>
                  </a:cxn>
                  <a:cxn ang="0">
                    <a:pos x="4208" y="3358"/>
                  </a:cxn>
                  <a:cxn ang="0">
                    <a:pos x="4345" y="2767"/>
                  </a:cxn>
                  <a:cxn ang="0">
                    <a:pos x="4391" y="2449"/>
                  </a:cxn>
                  <a:cxn ang="0">
                    <a:pos x="4463" y="2055"/>
                  </a:cxn>
                  <a:cxn ang="0">
                    <a:pos x="4574" y="1668"/>
                  </a:cxn>
                  <a:cxn ang="0">
                    <a:pos x="4776" y="1094"/>
                  </a:cxn>
                  <a:cxn ang="0">
                    <a:pos x="4967" y="522"/>
                  </a:cxn>
                  <a:cxn ang="0">
                    <a:pos x="5038" y="244"/>
                  </a:cxn>
                  <a:cxn ang="0">
                    <a:pos x="5054" y="81"/>
                  </a:cxn>
                  <a:cxn ang="0">
                    <a:pos x="5011" y="8"/>
                  </a:cxn>
                  <a:cxn ang="0">
                    <a:pos x="4906" y="9"/>
                  </a:cxn>
                  <a:cxn ang="0">
                    <a:pos x="4697" y="84"/>
                  </a:cxn>
                  <a:cxn ang="0">
                    <a:pos x="4325" y="253"/>
                  </a:cxn>
                  <a:cxn ang="0">
                    <a:pos x="3972" y="426"/>
                  </a:cxn>
                  <a:cxn ang="0">
                    <a:pos x="3580" y="611"/>
                  </a:cxn>
                  <a:cxn ang="0">
                    <a:pos x="3267" y="774"/>
                  </a:cxn>
                  <a:cxn ang="0">
                    <a:pos x="3036" y="934"/>
                  </a:cxn>
                  <a:cxn ang="0">
                    <a:pos x="2843" y="1129"/>
                  </a:cxn>
                  <a:cxn ang="0">
                    <a:pos x="2691" y="1373"/>
                  </a:cxn>
                  <a:cxn ang="0">
                    <a:pos x="2587" y="1663"/>
                  </a:cxn>
                  <a:cxn ang="0">
                    <a:pos x="2554" y="1892"/>
                  </a:cxn>
                  <a:cxn ang="0">
                    <a:pos x="2554" y="2155"/>
                  </a:cxn>
                  <a:cxn ang="0">
                    <a:pos x="2577" y="2565"/>
                  </a:cxn>
                  <a:cxn ang="0">
                    <a:pos x="2565" y="2790"/>
                  </a:cxn>
                  <a:cxn ang="0">
                    <a:pos x="2510" y="3025"/>
                  </a:cxn>
                  <a:cxn ang="0">
                    <a:pos x="2415" y="3187"/>
                  </a:cxn>
                  <a:cxn ang="0">
                    <a:pos x="2289" y="3298"/>
                  </a:cxn>
                  <a:cxn ang="0">
                    <a:pos x="2084" y="3433"/>
                  </a:cxn>
                  <a:cxn ang="0">
                    <a:pos x="1914" y="3568"/>
                  </a:cxn>
                  <a:cxn ang="0">
                    <a:pos x="1772" y="3737"/>
                  </a:cxn>
                  <a:cxn ang="0">
                    <a:pos x="1658" y="3921"/>
                  </a:cxn>
                  <a:cxn ang="0">
                    <a:pos x="1526" y="4081"/>
                  </a:cxn>
                  <a:cxn ang="0">
                    <a:pos x="1390" y="4196"/>
                  </a:cxn>
                  <a:cxn ang="0">
                    <a:pos x="1233" y="4300"/>
                  </a:cxn>
                  <a:cxn ang="0">
                    <a:pos x="1061" y="4382"/>
                  </a:cxn>
                  <a:cxn ang="0">
                    <a:pos x="883" y="4432"/>
                  </a:cxn>
                  <a:cxn ang="0">
                    <a:pos x="704" y="4438"/>
                  </a:cxn>
                  <a:cxn ang="0">
                    <a:pos x="581" y="4399"/>
                  </a:cxn>
                  <a:cxn ang="0">
                    <a:pos x="421" y="4302"/>
                  </a:cxn>
                  <a:cxn ang="0">
                    <a:pos x="257" y="4169"/>
                  </a:cxn>
                  <a:cxn ang="0">
                    <a:pos x="147" y="4021"/>
                  </a:cxn>
                  <a:cxn ang="0">
                    <a:pos x="142" y="3881"/>
                  </a:cxn>
                  <a:cxn ang="0">
                    <a:pos x="103" y="3905"/>
                  </a:cxn>
                  <a:cxn ang="0">
                    <a:pos x="7" y="4093"/>
                  </a:cxn>
                  <a:cxn ang="0">
                    <a:pos x="16" y="4290"/>
                  </a:cxn>
                  <a:cxn ang="0">
                    <a:pos x="110" y="4477"/>
                  </a:cxn>
                  <a:cxn ang="0">
                    <a:pos x="266" y="4631"/>
                  </a:cxn>
                  <a:cxn ang="0">
                    <a:pos x="485" y="4739"/>
                  </a:cxn>
                  <a:cxn ang="0">
                    <a:pos x="860" y="4804"/>
                  </a:cxn>
                  <a:cxn ang="0">
                    <a:pos x="1267" y="4790"/>
                  </a:cxn>
                  <a:cxn ang="0">
                    <a:pos x="1686" y="4730"/>
                  </a:cxn>
                  <a:cxn ang="0">
                    <a:pos x="2358" y="4606"/>
                  </a:cxn>
                  <a:cxn ang="0">
                    <a:pos x="2904" y="4541"/>
                  </a:cxn>
                  <a:cxn ang="0">
                    <a:pos x="3445" y="4485"/>
                  </a:cxn>
                  <a:cxn ang="0">
                    <a:pos x="3869" y="4460"/>
                  </a:cxn>
                </a:cxnLst>
                <a:rect l="0" t="0" r="r" b="b"/>
                <a:pathLst>
                  <a:path w="5055" h="4807">
                    <a:moveTo>
                      <a:pt x="3939" y="4459"/>
                    </a:moveTo>
                    <a:lnTo>
                      <a:pt x="3946" y="4418"/>
                    </a:lnTo>
                    <a:lnTo>
                      <a:pt x="3955" y="4374"/>
                    </a:lnTo>
                    <a:lnTo>
                      <a:pt x="3965" y="4326"/>
                    </a:lnTo>
                    <a:lnTo>
                      <a:pt x="3976" y="4275"/>
                    </a:lnTo>
                    <a:lnTo>
                      <a:pt x="4001" y="4165"/>
                    </a:lnTo>
                    <a:lnTo>
                      <a:pt x="4031" y="4043"/>
                    </a:lnTo>
                    <a:lnTo>
                      <a:pt x="4064" y="3915"/>
                    </a:lnTo>
                    <a:lnTo>
                      <a:pt x="4099" y="3780"/>
                    </a:lnTo>
                    <a:lnTo>
                      <a:pt x="4135" y="3642"/>
                    </a:lnTo>
                    <a:lnTo>
                      <a:pt x="4171" y="3500"/>
                    </a:lnTo>
                    <a:lnTo>
                      <a:pt x="4208" y="3358"/>
                    </a:lnTo>
                    <a:lnTo>
                      <a:pt x="4243" y="3218"/>
                    </a:lnTo>
                    <a:lnTo>
                      <a:pt x="4275" y="3082"/>
                    </a:lnTo>
                    <a:lnTo>
                      <a:pt x="4306" y="2950"/>
                    </a:lnTo>
                    <a:lnTo>
                      <a:pt x="4321" y="2888"/>
                    </a:lnTo>
                    <a:lnTo>
                      <a:pt x="4333" y="2826"/>
                    </a:lnTo>
                    <a:lnTo>
                      <a:pt x="4345" y="2767"/>
                    </a:lnTo>
                    <a:lnTo>
                      <a:pt x="4356" y="2711"/>
                    </a:lnTo>
                    <a:lnTo>
                      <a:pt x="4365" y="2657"/>
                    </a:lnTo>
                    <a:lnTo>
                      <a:pt x="4373" y="2606"/>
                    </a:lnTo>
                    <a:lnTo>
                      <a:pt x="4379" y="2559"/>
                    </a:lnTo>
                    <a:lnTo>
                      <a:pt x="4384" y="2516"/>
                    </a:lnTo>
                    <a:lnTo>
                      <a:pt x="4391" y="2449"/>
                    </a:lnTo>
                    <a:lnTo>
                      <a:pt x="4399" y="2383"/>
                    </a:lnTo>
                    <a:lnTo>
                      <a:pt x="4409" y="2317"/>
                    </a:lnTo>
                    <a:lnTo>
                      <a:pt x="4420" y="2252"/>
                    </a:lnTo>
                    <a:lnTo>
                      <a:pt x="4434" y="2186"/>
                    </a:lnTo>
                    <a:lnTo>
                      <a:pt x="4447" y="2120"/>
                    </a:lnTo>
                    <a:lnTo>
                      <a:pt x="4463" y="2055"/>
                    </a:lnTo>
                    <a:lnTo>
                      <a:pt x="4479" y="1991"/>
                    </a:lnTo>
                    <a:lnTo>
                      <a:pt x="4497" y="1926"/>
                    </a:lnTo>
                    <a:lnTo>
                      <a:pt x="4514" y="1861"/>
                    </a:lnTo>
                    <a:lnTo>
                      <a:pt x="4534" y="1796"/>
                    </a:lnTo>
                    <a:lnTo>
                      <a:pt x="4553" y="1732"/>
                    </a:lnTo>
                    <a:lnTo>
                      <a:pt x="4574" y="1668"/>
                    </a:lnTo>
                    <a:lnTo>
                      <a:pt x="4595" y="1604"/>
                    </a:lnTo>
                    <a:lnTo>
                      <a:pt x="4617" y="1540"/>
                    </a:lnTo>
                    <a:lnTo>
                      <a:pt x="4638" y="1476"/>
                    </a:lnTo>
                    <a:lnTo>
                      <a:pt x="4684" y="1348"/>
                    </a:lnTo>
                    <a:lnTo>
                      <a:pt x="4730" y="1221"/>
                    </a:lnTo>
                    <a:lnTo>
                      <a:pt x="4776" y="1094"/>
                    </a:lnTo>
                    <a:lnTo>
                      <a:pt x="4821" y="967"/>
                    </a:lnTo>
                    <a:lnTo>
                      <a:pt x="4866" y="840"/>
                    </a:lnTo>
                    <a:lnTo>
                      <a:pt x="4909" y="714"/>
                    </a:lnTo>
                    <a:lnTo>
                      <a:pt x="4929" y="650"/>
                    </a:lnTo>
                    <a:lnTo>
                      <a:pt x="4949" y="586"/>
                    </a:lnTo>
                    <a:lnTo>
                      <a:pt x="4967" y="522"/>
                    </a:lnTo>
                    <a:lnTo>
                      <a:pt x="4986" y="459"/>
                    </a:lnTo>
                    <a:lnTo>
                      <a:pt x="4999" y="409"/>
                    </a:lnTo>
                    <a:lnTo>
                      <a:pt x="5012" y="364"/>
                    </a:lnTo>
                    <a:lnTo>
                      <a:pt x="5022" y="321"/>
                    </a:lnTo>
                    <a:lnTo>
                      <a:pt x="5031" y="281"/>
                    </a:lnTo>
                    <a:lnTo>
                      <a:pt x="5038" y="244"/>
                    </a:lnTo>
                    <a:lnTo>
                      <a:pt x="5045" y="210"/>
                    </a:lnTo>
                    <a:lnTo>
                      <a:pt x="5050" y="179"/>
                    </a:lnTo>
                    <a:lnTo>
                      <a:pt x="5053" y="151"/>
                    </a:lnTo>
                    <a:lnTo>
                      <a:pt x="5055" y="125"/>
                    </a:lnTo>
                    <a:lnTo>
                      <a:pt x="5055" y="101"/>
                    </a:lnTo>
                    <a:lnTo>
                      <a:pt x="5054" y="81"/>
                    </a:lnTo>
                    <a:lnTo>
                      <a:pt x="5051" y="63"/>
                    </a:lnTo>
                    <a:lnTo>
                      <a:pt x="5046" y="48"/>
                    </a:lnTo>
                    <a:lnTo>
                      <a:pt x="5039" y="34"/>
                    </a:lnTo>
                    <a:lnTo>
                      <a:pt x="5031" y="23"/>
                    </a:lnTo>
                    <a:lnTo>
                      <a:pt x="5022" y="14"/>
                    </a:lnTo>
                    <a:lnTo>
                      <a:pt x="5011" y="8"/>
                    </a:lnTo>
                    <a:lnTo>
                      <a:pt x="4997" y="3"/>
                    </a:lnTo>
                    <a:lnTo>
                      <a:pt x="4983" y="1"/>
                    </a:lnTo>
                    <a:lnTo>
                      <a:pt x="4966" y="0"/>
                    </a:lnTo>
                    <a:lnTo>
                      <a:pt x="4948" y="1"/>
                    </a:lnTo>
                    <a:lnTo>
                      <a:pt x="4927" y="4"/>
                    </a:lnTo>
                    <a:lnTo>
                      <a:pt x="4906" y="9"/>
                    </a:lnTo>
                    <a:lnTo>
                      <a:pt x="4881" y="15"/>
                    </a:lnTo>
                    <a:lnTo>
                      <a:pt x="4855" y="23"/>
                    </a:lnTo>
                    <a:lnTo>
                      <a:pt x="4828" y="32"/>
                    </a:lnTo>
                    <a:lnTo>
                      <a:pt x="4798" y="43"/>
                    </a:lnTo>
                    <a:lnTo>
                      <a:pt x="4766" y="55"/>
                    </a:lnTo>
                    <a:lnTo>
                      <a:pt x="4697" y="84"/>
                    </a:lnTo>
                    <a:lnTo>
                      <a:pt x="4620" y="118"/>
                    </a:lnTo>
                    <a:lnTo>
                      <a:pt x="4560" y="143"/>
                    </a:lnTo>
                    <a:lnTo>
                      <a:pt x="4502" y="170"/>
                    </a:lnTo>
                    <a:lnTo>
                      <a:pt x="4442" y="198"/>
                    </a:lnTo>
                    <a:lnTo>
                      <a:pt x="4383" y="226"/>
                    </a:lnTo>
                    <a:lnTo>
                      <a:pt x="4325" y="253"/>
                    </a:lnTo>
                    <a:lnTo>
                      <a:pt x="4266" y="282"/>
                    </a:lnTo>
                    <a:lnTo>
                      <a:pt x="4208" y="311"/>
                    </a:lnTo>
                    <a:lnTo>
                      <a:pt x="4149" y="340"/>
                    </a:lnTo>
                    <a:lnTo>
                      <a:pt x="4090" y="368"/>
                    </a:lnTo>
                    <a:lnTo>
                      <a:pt x="4032" y="397"/>
                    </a:lnTo>
                    <a:lnTo>
                      <a:pt x="3972" y="426"/>
                    </a:lnTo>
                    <a:lnTo>
                      <a:pt x="3914" y="455"/>
                    </a:lnTo>
                    <a:lnTo>
                      <a:pt x="3855" y="483"/>
                    </a:lnTo>
                    <a:lnTo>
                      <a:pt x="3796" y="511"/>
                    </a:lnTo>
                    <a:lnTo>
                      <a:pt x="3738" y="539"/>
                    </a:lnTo>
                    <a:lnTo>
                      <a:pt x="3678" y="566"/>
                    </a:lnTo>
                    <a:lnTo>
                      <a:pt x="3580" y="611"/>
                    </a:lnTo>
                    <a:lnTo>
                      <a:pt x="3487" y="656"/>
                    </a:lnTo>
                    <a:lnTo>
                      <a:pt x="3441" y="679"/>
                    </a:lnTo>
                    <a:lnTo>
                      <a:pt x="3396" y="702"/>
                    </a:lnTo>
                    <a:lnTo>
                      <a:pt x="3352" y="726"/>
                    </a:lnTo>
                    <a:lnTo>
                      <a:pt x="3309" y="750"/>
                    </a:lnTo>
                    <a:lnTo>
                      <a:pt x="3267" y="774"/>
                    </a:lnTo>
                    <a:lnTo>
                      <a:pt x="3226" y="799"/>
                    </a:lnTo>
                    <a:lnTo>
                      <a:pt x="3186" y="825"/>
                    </a:lnTo>
                    <a:lnTo>
                      <a:pt x="3147" y="850"/>
                    </a:lnTo>
                    <a:lnTo>
                      <a:pt x="3109" y="878"/>
                    </a:lnTo>
                    <a:lnTo>
                      <a:pt x="3072" y="906"/>
                    </a:lnTo>
                    <a:lnTo>
                      <a:pt x="3036" y="934"/>
                    </a:lnTo>
                    <a:lnTo>
                      <a:pt x="3001" y="963"/>
                    </a:lnTo>
                    <a:lnTo>
                      <a:pt x="2968" y="994"/>
                    </a:lnTo>
                    <a:lnTo>
                      <a:pt x="2935" y="1026"/>
                    </a:lnTo>
                    <a:lnTo>
                      <a:pt x="2903" y="1059"/>
                    </a:lnTo>
                    <a:lnTo>
                      <a:pt x="2873" y="1093"/>
                    </a:lnTo>
                    <a:lnTo>
                      <a:pt x="2843" y="1129"/>
                    </a:lnTo>
                    <a:lnTo>
                      <a:pt x="2814" y="1166"/>
                    </a:lnTo>
                    <a:lnTo>
                      <a:pt x="2788" y="1204"/>
                    </a:lnTo>
                    <a:lnTo>
                      <a:pt x="2762" y="1244"/>
                    </a:lnTo>
                    <a:lnTo>
                      <a:pt x="2737" y="1285"/>
                    </a:lnTo>
                    <a:lnTo>
                      <a:pt x="2714" y="1328"/>
                    </a:lnTo>
                    <a:lnTo>
                      <a:pt x="2691" y="1373"/>
                    </a:lnTo>
                    <a:lnTo>
                      <a:pt x="2669" y="1419"/>
                    </a:lnTo>
                    <a:lnTo>
                      <a:pt x="2650" y="1468"/>
                    </a:lnTo>
                    <a:lnTo>
                      <a:pt x="2631" y="1518"/>
                    </a:lnTo>
                    <a:lnTo>
                      <a:pt x="2614" y="1570"/>
                    </a:lnTo>
                    <a:lnTo>
                      <a:pt x="2597" y="1625"/>
                    </a:lnTo>
                    <a:lnTo>
                      <a:pt x="2587" y="1663"/>
                    </a:lnTo>
                    <a:lnTo>
                      <a:pt x="2579" y="1702"/>
                    </a:lnTo>
                    <a:lnTo>
                      <a:pt x="2572" y="1740"/>
                    </a:lnTo>
                    <a:lnTo>
                      <a:pt x="2565" y="1778"/>
                    </a:lnTo>
                    <a:lnTo>
                      <a:pt x="2560" y="1816"/>
                    </a:lnTo>
                    <a:lnTo>
                      <a:pt x="2556" y="1854"/>
                    </a:lnTo>
                    <a:lnTo>
                      <a:pt x="2554" y="1892"/>
                    </a:lnTo>
                    <a:lnTo>
                      <a:pt x="2552" y="1930"/>
                    </a:lnTo>
                    <a:lnTo>
                      <a:pt x="2551" y="1968"/>
                    </a:lnTo>
                    <a:lnTo>
                      <a:pt x="2550" y="2005"/>
                    </a:lnTo>
                    <a:lnTo>
                      <a:pt x="2550" y="2043"/>
                    </a:lnTo>
                    <a:lnTo>
                      <a:pt x="2551" y="2081"/>
                    </a:lnTo>
                    <a:lnTo>
                      <a:pt x="2554" y="2155"/>
                    </a:lnTo>
                    <a:lnTo>
                      <a:pt x="2558" y="2230"/>
                    </a:lnTo>
                    <a:lnTo>
                      <a:pt x="2563" y="2305"/>
                    </a:lnTo>
                    <a:lnTo>
                      <a:pt x="2569" y="2379"/>
                    </a:lnTo>
                    <a:lnTo>
                      <a:pt x="2573" y="2454"/>
                    </a:lnTo>
                    <a:lnTo>
                      <a:pt x="2576" y="2528"/>
                    </a:lnTo>
                    <a:lnTo>
                      <a:pt x="2577" y="2565"/>
                    </a:lnTo>
                    <a:lnTo>
                      <a:pt x="2577" y="2603"/>
                    </a:lnTo>
                    <a:lnTo>
                      <a:pt x="2576" y="2640"/>
                    </a:lnTo>
                    <a:lnTo>
                      <a:pt x="2575" y="2678"/>
                    </a:lnTo>
                    <a:lnTo>
                      <a:pt x="2573" y="2715"/>
                    </a:lnTo>
                    <a:lnTo>
                      <a:pt x="2570" y="2752"/>
                    </a:lnTo>
                    <a:lnTo>
                      <a:pt x="2565" y="2790"/>
                    </a:lnTo>
                    <a:lnTo>
                      <a:pt x="2560" y="2828"/>
                    </a:lnTo>
                    <a:lnTo>
                      <a:pt x="2553" y="2873"/>
                    </a:lnTo>
                    <a:lnTo>
                      <a:pt x="2544" y="2915"/>
                    </a:lnTo>
                    <a:lnTo>
                      <a:pt x="2534" y="2954"/>
                    </a:lnTo>
                    <a:lnTo>
                      <a:pt x="2522" y="2990"/>
                    </a:lnTo>
                    <a:lnTo>
                      <a:pt x="2510" y="3025"/>
                    </a:lnTo>
                    <a:lnTo>
                      <a:pt x="2497" y="3057"/>
                    </a:lnTo>
                    <a:lnTo>
                      <a:pt x="2482" y="3086"/>
                    </a:lnTo>
                    <a:lnTo>
                      <a:pt x="2467" y="3114"/>
                    </a:lnTo>
                    <a:lnTo>
                      <a:pt x="2450" y="3139"/>
                    </a:lnTo>
                    <a:lnTo>
                      <a:pt x="2434" y="3164"/>
                    </a:lnTo>
                    <a:lnTo>
                      <a:pt x="2415" y="3187"/>
                    </a:lnTo>
                    <a:lnTo>
                      <a:pt x="2396" y="3207"/>
                    </a:lnTo>
                    <a:lnTo>
                      <a:pt x="2376" y="3228"/>
                    </a:lnTo>
                    <a:lnTo>
                      <a:pt x="2356" y="3246"/>
                    </a:lnTo>
                    <a:lnTo>
                      <a:pt x="2334" y="3265"/>
                    </a:lnTo>
                    <a:lnTo>
                      <a:pt x="2311" y="3282"/>
                    </a:lnTo>
                    <a:lnTo>
                      <a:pt x="2289" y="3298"/>
                    </a:lnTo>
                    <a:lnTo>
                      <a:pt x="2265" y="3315"/>
                    </a:lnTo>
                    <a:lnTo>
                      <a:pt x="2241" y="3331"/>
                    </a:lnTo>
                    <a:lnTo>
                      <a:pt x="2216" y="3348"/>
                    </a:lnTo>
                    <a:lnTo>
                      <a:pt x="2164" y="3381"/>
                    </a:lnTo>
                    <a:lnTo>
                      <a:pt x="2112" y="3415"/>
                    </a:lnTo>
                    <a:lnTo>
                      <a:pt x="2084" y="3433"/>
                    </a:lnTo>
                    <a:lnTo>
                      <a:pt x="2056" y="3453"/>
                    </a:lnTo>
                    <a:lnTo>
                      <a:pt x="2029" y="3472"/>
                    </a:lnTo>
                    <a:lnTo>
                      <a:pt x="2000" y="3494"/>
                    </a:lnTo>
                    <a:lnTo>
                      <a:pt x="1972" y="3516"/>
                    </a:lnTo>
                    <a:lnTo>
                      <a:pt x="1943" y="3541"/>
                    </a:lnTo>
                    <a:lnTo>
                      <a:pt x="1914" y="3568"/>
                    </a:lnTo>
                    <a:lnTo>
                      <a:pt x="1885" y="3595"/>
                    </a:lnTo>
                    <a:lnTo>
                      <a:pt x="1859" y="3622"/>
                    </a:lnTo>
                    <a:lnTo>
                      <a:pt x="1835" y="3649"/>
                    </a:lnTo>
                    <a:lnTo>
                      <a:pt x="1814" y="3678"/>
                    </a:lnTo>
                    <a:lnTo>
                      <a:pt x="1792" y="3707"/>
                    </a:lnTo>
                    <a:lnTo>
                      <a:pt x="1772" y="3737"/>
                    </a:lnTo>
                    <a:lnTo>
                      <a:pt x="1752" y="3768"/>
                    </a:lnTo>
                    <a:lnTo>
                      <a:pt x="1734" y="3799"/>
                    </a:lnTo>
                    <a:lnTo>
                      <a:pt x="1715" y="3830"/>
                    </a:lnTo>
                    <a:lnTo>
                      <a:pt x="1696" y="3860"/>
                    </a:lnTo>
                    <a:lnTo>
                      <a:pt x="1677" y="3891"/>
                    </a:lnTo>
                    <a:lnTo>
                      <a:pt x="1658" y="3921"/>
                    </a:lnTo>
                    <a:lnTo>
                      <a:pt x="1637" y="3951"/>
                    </a:lnTo>
                    <a:lnTo>
                      <a:pt x="1616" y="3980"/>
                    </a:lnTo>
                    <a:lnTo>
                      <a:pt x="1594" y="4008"/>
                    </a:lnTo>
                    <a:lnTo>
                      <a:pt x="1571" y="4036"/>
                    </a:lnTo>
                    <a:lnTo>
                      <a:pt x="1545" y="4062"/>
                    </a:lnTo>
                    <a:lnTo>
                      <a:pt x="1526" y="4081"/>
                    </a:lnTo>
                    <a:lnTo>
                      <a:pt x="1504" y="4101"/>
                    </a:lnTo>
                    <a:lnTo>
                      <a:pt x="1483" y="4120"/>
                    </a:lnTo>
                    <a:lnTo>
                      <a:pt x="1461" y="4139"/>
                    </a:lnTo>
                    <a:lnTo>
                      <a:pt x="1437" y="4158"/>
                    </a:lnTo>
                    <a:lnTo>
                      <a:pt x="1414" y="4177"/>
                    </a:lnTo>
                    <a:lnTo>
                      <a:pt x="1390" y="4196"/>
                    </a:lnTo>
                    <a:lnTo>
                      <a:pt x="1364" y="4214"/>
                    </a:lnTo>
                    <a:lnTo>
                      <a:pt x="1340" y="4232"/>
                    </a:lnTo>
                    <a:lnTo>
                      <a:pt x="1313" y="4250"/>
                    </a:lnTo>
                    <a:lnTo>
                      <a:pt x="1287" y="4267"/>
                    </a:lnTo>
                    <a:lnTo>
                      <a:pt x="1260" y="4284"/>
                    </a:lnTo>
                    <a:lnTo>
                      <a:pt x="1233" y="4300"/>
                    </a:lnTo>
                    <a:lnTo>
                      <a:pt x="1205" y="4316"/>
                    </a:lnTo>
                    <a:lnTo>
                      <a:pt x="1176" y="4330"/>
                    </a:lnTo>
                    <a:lnTo>
                      <a:pt x="1149" y="4344"/>
                    </a:lnTo>
                    <a:lnTo>
                      <a:pt x="1120" y="4358"/>
                    </a:lnTo>
                    <a:lnTo>
                      <a:pt x="1091" y="4370"/>
                    </a:lnTo>
                    <a:lnTo>
                      <a:pt x="1061" y="4382"/>
                    </a:lnTo>
                    <a:lnTo>
                      <a:pt x="1032" y="4393"/>
                    </a:lnTo>
                    <a:lnTo>
                      <a:pt x="1003" y="4403"/>
                    </a:lnTo>
                    <a:lnTo>
                      <a:pt x="973" y="4411"/>
                    </a:lnTo>
                    <a:lnTo>
                      <a:pt x="943" y="4419"/>
                    </a:lnTo>
                    <a:lnTo>
                      <a:pt x="913" y="4426"/>
                    </a:lnTo>
                    <a:lnTo>
                      <a:pt x="883" y="4432"/>
                    </a:lnTo>
                    <a:lnTo>
                      <a:pt x="852" y="4436"/>
                    </a:lnTo>
                    <a:lnTo>
                      <a:pt x="823" y="4439"/>
                    </a:lnTo>
                    <a:lnTo>
                      <a:pt x="793" y="4441"/>
                    </a:lnTo>
                    <a:lnTo>
                      <a:pt x="763" y="4441"/>
                    </a:lnTo>
                    <a:lnTo>
                      <a:pt x="733" y="4440"/>
                    </a:lnTo>
                    <a:lnTo>
                      <a:pt x="704" y="4438"/>
                    </a:lnTo>
                    <a:lnTo>
                      <a:pt x="675" y="4434"/>
                    </a:lnTo>
                    <a:lnTo>
                      <a:pt x="660" y="4431"/>
                    </a:lnTo>
                    <a:lnTo>
                      <a:pt x="644" y="4426"/>
                    </a:lnTo>
                    <a:lnTo>
                      <a:pt x="625" y="4418"/>
                    </a:lnTo>
                    <a:lnTo>
                      <a:pt x="604" y="4409"/>
                    </a:lnTo>
                    <a:lnTo>
                      <a:pt x="581" y="4399"/>
                    </a:lnTo>
                    <a:lnTo>
                      <a:pt x="557" y="4387"/>
                    </a:lnTo>
                    <a:lnTo>
                      <a:pt x="532" y="4372"/>
                    </a:lnTo>
                    <a:lnTo>
                      <a:pt x="505" y="4357"/>
                    </a:lnTo>
                    <a:lnTo>
                      <a:pt x="477" y="4339"/>
                    </a:lnTo>
                    <a:lnTo>
                      <a:pt x="448" y="4322"/>
                    </a:lnTo>
                    <a:lnTo>
                      <a:pt x="421" y="4302"/>
                    </a:lnTo>
                    <a:lnTo>
                      <a:pt x="392" y="4282"/>
                    </a:lnTo>
                    <a:lnTo>
                      <a:pt x="364" y="4260"/>
                    </a:lnTo>
                    <a:lnTo>
                      <a:pt x="335" y="4239"/>
                    </a:lnTo>
                    <a:lnTo>
                      <a:pt x="308" y="4216"/>
                    </a:lnTo>
                    <a:lnTo>
                      <a:pt x="283" y="4192"/>
                    </a:lnTo>
                    <a:lnTo>
                      <a:pt x="257" y="4169"/>
                    </a:lnTo>
                    <a:lnTo>
                      <a:pt x="233" y="4144"/>
                    </a:lnTo>
                    <a:lnTo>
                      <a:pt x="212" y="4119"/>
                    </a:lnTo>
                    <a:lnTo>
                      <a:pt x="192" y="4095"/>
                    </a:lnTo>
                    <a:lnTo>
                      <a:pt x="175" y="4070"/>
                    </a:lnTo>
                    <a:lnTo>
                      <a:pt x="159" y="4045"/>
                    </a:lnTo>
                    <a:lnTo>
                      <a:pt x="147" y="4021"/>
                    </a:lnTo>
                    <a:lnTo>
                      <a:pt x="137" y="3996"/>
                    </a:lnTo>
                    <a:lnTo>
                      <a:pt x="131" y="3971"/>
                    </a:lnTo>
                    <a:lnTo>
                      <a:pt x="127" y="3948"/>
                    </a:lnTo>
                    <a:lnTo>
                      <a:pt x="129" y="3925"/>
                    </a:lnTo>
                    <a:lnTo>
                      <a:pt x="134" y="3903"/>
                    </a:lnTo>
                    <a:lnTo>
                      <a:pt x="142" y="3881"/>
                    </a:lnTo>
                    <a:lnTo>
                      <a:pt x="155" y="3859"/>
                    </a:lnTo>
                    <a:lnTo>
                      <a:pt x="174" y="3840"/>
                    </a:lnTo>
                    <a:lnTo>
                      <a:pt x="197" y="3821"/>
                    </a:lnTo>
                    <a:lnTo>
                      <a:pt x="161" y="3848"/>
                    </a:lnTo>
                    <a:lnTo>
                      <a:pt x="131" y="3876"/>
                    </a:lnTo>
                    <a:lnTo>
                      <a:pt x="103" y="3905"/>
                    </a:lnTo>
                    <a:lnTo>
                      <a:pt x="78" y="3934"/>
                    </a:lnTo>
                    <a:lnTo>
                      <a:pt x="58" y="3965"/>
                    </a:lnTo>
                    <a:lnTo>
                      <a:pt x="40" y="3996"/>
                    </a:lnTo>
                    <a:lnTo>
                      <a:pt x="26" y="4028"/>
                    </a:lnTo>
                    <a:lnTo>
                      <a:pt x="15" y="4060"/>
                    </a:lnTo>
                    <a:lnTo>
                      <a:pt x="7" y="4093"/>
                    </a:lnTo>
                    <a:lnTo>
                      <a:pt x="2" y="4126"/>
                    </a:lnTo>
                    <a:lnTo>
                      <a:pt x="0" y="4158"/>
                    </a:lnTo>
                    <a:lnTo>
                      <a:pt x="0" y="4191"/>
                    </a:lnTo>
                    <a:lnTo>
                      <a:pt x="3" y="4224"/>
                    </a:lnTo>
                    <a:lnTo>
                      <a:pt x="8" y="4257"/>
                    </a:lnTo>
                    <a:lnTo>
                      <a:pt x="16" y="4290"/>
                    </a:lnTo>
                    <a:lnTo>
                      <a:pt x="27" y="4323"/>
                    </a:lnTo>
                    <a:lnTo>
                      <a:pt x="40" y="4355"/>
                    </a:lnTo>
                    <a:lnTo>
                      <a:pt x="54" y="4387"/>
                    </a:lnTo>
                    <a:lnTo>
                      <a:pt x="71" y="4417"/>
                    </a:lnTo>
                    <a:lnTo>
                      <a:pt x="89" y="4447"/>
                    </a:lnTo>
                    <a:lnTo>
                      <a:pt x="110" y="4477"/>
                    </a:lnTo>
                    <a:lnTo>
                      <a:pt x="133" y="4505"/>
                    </a:lnTo>
                    <a:lnTo>
                      <a:pt x="156" y="4532"/>
                    </a:lnTo>
                    <a:lnTo>
                      <a:pt x="182" y="4559"/>
                    </a:lnTo>
                    <a:lnTo>
                      <a:pt x="209" y="4584"/>
                    </a:lnTo>
                    <a:lnTo>
                      <a:pt x="236" y="4608"/>
                    </a:lnTo>
                    <a:lnTo>
                      <a:pt x="266" y="4631"/>
                    </a:lnTo>
                    <a:lnTo>
                      <a:pt x="296" y="4652"/>
                    </a:lnTo>
                    <a:lnTo>
                      <a:pt x="328" y="4671"/>
                    </a:lnTo>
                    <a:lnTo>
                      <a:pt x="360" y="4689"/>
                    </a:lnTo>
                    <a:lnTo>
                      <a:pt x="394" y="4705"/>
                    </a:lnTo>
                    <a:lnTo>
                      <a:pt x="427" y="4719"/>
                    </a:lnTo>
                    <a:lnTo>
                      <a:pt x="485" y="4739"/>
                    </a:lnTo>
                    <a:lnTo>
                      <a:pt x="544" y="4756"/>
                    </a:lnTo>
                    <a:lnTo>
                      <a:pt x="605" y="4772"/>
                    </a:lnTo>
                    <a:lnTo>
                      <a:pt x="667" y="4783"/>
                    </a:lnTo>
                    <a:lnTo>
                      <a:pt x="730" y="4792"/>
                    </a:lnTo>
                    <a:lnTo>
                      <a:pt x="795" y="4800"/>
                    </a:lnTo>
                    <a:lnTo>
                      <a:pt x="860" y="4804"/>
                    </a:lnTo>
                    <a:lnTo>
                      <a:pt x="925" y="4806"/>
                    </a:lnTo>
                    <a:lnTo>
                      <a:pt x="992" y="4807"/>
                    </a:lnTo>
                    <a:lnTo>
                      <a:pt x="1060" y="4805"/>
                    </a:lnTo>
                    <a:lnTo>
                      <a:pt x="1129" y="4802"/>
                    </a:lnTo>
                    <a:lnTo>
                      <a:pt x="1197" y="4796"/>
                    </a:lnTo>
                    <a:lnTo>
                      <a:pt x="1267" y="4790"/>
                    </a:lnTo>
                    <a:lnTo>
                      <a:pt x="1336" y="4783"/>
                    </a:lnTo>
                    <a:lnTo>
                      <a:pt x="1406" y="4774"/>
                    </a:lnTo>
                    <a:lnTo>
                      <a:pt x="1476" y="4764"/>
                    </a:lnTo>
                    <a:lnTo>
                      <a:pt x="1545" y="4753"/>
                    </a:lnTo>
                    <a:lnTo>
                      <a:pt x="1616" y="4742"/>
                    </a:lnTo>
                    <a:lnTo>
                      <a:pt x="1686" y="4730"/>
                    </a:lnTo>
                    <a:lnTo>
                      <a:pt x="1755" y="4717"/>
                    </a:lnTo>
                    <a:lnTo>
                      <a:pt x="1894" y="4691"/>
                    </a:lnTo>
                    <a:lnTo>
                      <a:pt x="2031" y="4665"/>
                    </a:lnTo>
                    <a:lnTo>
                      <a:pt x="2164" y="4639"/>
                    </a:lnTo>
                    <a:lnTo>
                      <a:pt x="2294" y="4617"/>
                    </a:lnTo>
                    <a:lnTo>
                      <a:pt x="2358" y="4606"/>
                    </a:lnTo>
                    <a:lnTo>
                      <a:pt x="2420" y="4596"/>
                    </a:lnTo>
                    <a:lnTo>
                      <a:pt x="2481" y="4588"/>
                    </a:lnTo>
                    <a:lnTo>
                      <a:pt x="2542" y="4581"/>
                    </a:lnTo>
                    <a:lnTo>
                      <a:pt x="2670" y="4566"/>
                    </a:lnTo>
                    <a:lnTo>
                      <a:pt x="2792" y="4553"/>
                    </a:lnTo>
                    <a:lnTo>
                      <a:pt x="2904" y="4541"/>
                    </a:lnTo>
                    <a:lnTo>
                      <a:pt x="3008" y="4529"/>
                    </a:lnTo>
                    <a:lnTo>
                      <a:pt x="3106" y="4518"/>
                    </a:lnTo>
                    <a:lnTo>
                      <a:pt x="3198" y="4509"/>
                    </a:lnTo>
                    <a:lnTo>
                      <a:pt x="3284" y="4500"/>
                    </a:lnTo>
                    <a:lnTo>
                      <a:pt x="3366" y="4492"/>
                    </a:lnTo>
                    <a:lnTo>
                      <a:pt x="3445" y="4485"/>
                    </a:lnTo>
                    <a:lnTo>
                      <a:pt x="3519" y="4479"/>
                    </a:lnTo>
                    <a:lnTo>
                      <a:pt x="3591" y="4474"/>
                    </a:lnTo>
                    <a:lnTo>
                      <a:pt x="3662" y="4469"/>
                    </a:lnTo>
                    <a:lnTo>
                      <a:pt x="3730" y="4466"/>
                    </a:lnTo>
                    <a:lnTo>
                      <a:pt x="3799" y="4463"/>
                    </a:lnTo>
                    <a:lnTo>
                      <a:pt x="3869" y="4460"/>
                    </a:lnTo>
                    <a:lnTo>
                      <a:pt x="3939" y="4459"/>
                    </a:lnTo>
                    <a:close/>
                  </a:path>
                </a:pathLst>
              </a:custGeom>
              <a:solidFill>
                <a:srgbClr val="674D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7" name="Freeform 115"/>
              <p:cNvSpPr>
                <a:spLocks/>
              </p:cNvSpPr>
              <p:nvPr/>
            </p:nvSpPr>
            <p:spPr bwMode="auto">
              <a:xfrm>
                <a:off x="7650199" y="3789368"/>
                <a:ext cx="706439" cy="722313"/>
              </a:xfrm>
              <a:custGeom>
                <a:avLst/>
                <a:gdLst/>
                <a:ahLst/>
                <a:cxnLst>
                  <a:cxn ang="0">
                    <a:pos x="1696" y="5548"/>
                  </a:cxn>
                  <a:cxn ang="0">
                    <a:pos x="1760" y="4976"/>
                  </a:cxn>
                  <a:cxn ang="0">
                    <a:pos x="1893" y="4750"/>
                  </a:cxn>
                  <a:cxn ang="0">
                    <a:pos x="2468" y="4574"/>
                  </a:cxn>
                  <a:cxn ang="0">
                    <a:pos x="2507" y="4438"/>
                  </a:cxn>
                  <a:cxn ang="0">
                    <a:pos x="2485" y="4212"/>
                  </a:cxn>
                  <a:cxn ang="0">
                    <a:pos x="2788" y="4080"/>
                  </a:cxn>
                  <a:cxn ang="0">
                    <a:pos x="3331" y="4005"/>
                  </a:cxn>
                  <a:cxn ang="0">
                    <a:pos x="3536" y="3680"/>
                  </a:cxn>
                  <a:cxn ang="0">
                    <a:pos x="3562" y="3043"/>
                  </a:cxn>
                  <a:cxn ang="0">
                    <a:pos x="3610" y="2312"/>
                  </a:cxn>
                  <a:cxn ang="0">
                    <a:pos x="3863" y="2496"/>
                  </a:cxn>
                  <a:cxn ang="0">
                    <a:pos x="4122" y="2702"/>
                  </a:cxn>
                  <a:cxn ang="0">
                    <a:pos x="4362" y="2569"/>
                  </a:cxn>
                  <a:cxn ang="0">
                    <a:pos x="4696" y="2115"/>
                  </a:cxn>
                  <a:cxn ang="0">
                    <a:pos x="4823" y="1790"/>
                  </a:cxn>
                  <a:cxn ang="0">
                    <a:pos x="4860" y="1444"/>
                  </a:cxn>
                  <a:cxn ang="0">
                    <a:pos x="5222" y="1245"/>
                  </a:cxn>
                  <a:cxn ang="0">
                    <a:pos x="5839" y="1698"/>
                  </a:cxn>
                  <a:cxn ang="0">
                    <a:pos x="6131" y="2419"/>
                  </a:cxn>
                  <a:cxn ang="0">
                    <a:pos x="6231" y="2943"/>
                  </a:cxn>
                  <a:cxn ang="0">
                    <a:pos x="6239" y="3424"/>
                  </a:cxn>
                  <a:cxn ang="0">
                    <a:pos x="6190" y="3856"/>
                  </a:cxn>
                  <a:cxn ang="0">
                    <a:pos x="6476" y="3720"/>
                  </a:cxn>
                  <a:cxn ang="0">
                    <a:pos x="6578" y="3224"/>
                  </a:cxn>
                  <a:cxn ang="0">
                    <a:pos x="6739" y="2855"/>
                  </a:cxn>
                  <a:cxn ang="0">
                    <a:pos x="6943" y="2508"/>
                  </a:cxn>
                  <a:cxn ang="0">
                    <a:pos x="7027" y="2283"/>
                  </a:cxn>
                  <a:cxn ang="0">
                    <a:pos x="7274" y="2130"/>
                  </a:cxn>
                  <a:cxn ang="0">
                    <a:pos x="7855" y="2074"/>
                  </a:cxn>
                  <a:cxn ang="0">
                    <a:pos x="7907" y="1758"/>
                  </a:cxn>
                  <a:cxn ang="0">
                    <a:pos x="7683" y="1501"/>
                  </a:cxn>
                  <a:cxn ang="0">
                    <a:pos x="7042" y="948"/>
                  </a:cxn>
                  <a:cxn ang="0">
                    <a:pos x="6044" y="213"/>
                  </a:cxn>
                  <a:cxn ang="0">
                    <a:pos x="5424" y="0"/>
                  </a:cxn>
                  <a:cxn ang="0">
                    <a:pos x="4837" y="127"/>
                  </a:cxn>
                  <a:cxn ang="0">
                    <a:pos x="4389" y="431"/>
                  </a:cxn>
                  <a:cxn ang="0">
                    <a:pos x="4103" y="722"/>
                  </a:cxn>
                  <a:cxn ang="0">
                    <a:pos x="3895" y="863"/>
                  </a:cxn>
                  <a:cxn ang="0">
                    <a:pos x="3616" y="1295"/>
                  </a:cxn>
                  <a:cxn ang="0">
                    <a:pos x="3552" y="1614"/>
                  </a:cxn>
                  <a:cxn ang="0">
                    <a:pos x="3279" y="1766"/>
                  </a:cxn>
                  <a:cxn ang="0">
                    <a:pos x="2811" y="2014"/>
                  </a:cxn>
                  <a:cxn ang="0">
                    <a:pos x="2600" y="2314"/>
                  </a:cxn>
                  <a:cxn ang="0">
                    <a:pos x="2431" y="2955"/>
                  </a:cxn>
                  <a:cxn ang="0">
                    <a:pos x="2228" y="3501"/>
                  </a:cxn>
                  <a:cxn ang="0">
                    <a:pos x="1811" y="3940"/>
                  </a:cxn>
                  <a:cxn ang="0">
                    <a:pos x="1531" y="4074"/>
                  </a:cxn>
                  <a:cxn ang="0">
                    <a:pos x="1208" y="4823"/>
                  </a:cxn>
                  <a:cxn ang="0">
                    <a:pos x="1139" y="5935"/>
                  </a:cxn>
                  <a:cxn ang="0">
                    <a:pos x="1091" y="6908"/>
                  </a:cxn>
                  <a:cxn ang="0">
                    <a:pos x="916" y="7128"/>
                  </a:cxn>
                  <a:cxn ang="0">
                    <a:pos x="542" y="7336"/>
                  </a:cxn>
                  <a:cxn ang="0">
                    <a:pos x="381" y="7579"/>
                  </a:cxn>
                  <a:cxn ang="0">
                    <a:pos x="121" y="7655"/>
                  </a:cxn>
                  <a:cxn ang="0">
                    <a:pos x="28" y="7765"/>
                  </a:cxn>
                  <a:cxn ang="0">
                    <a:pos x="4" y="8033"/>
                  </a:cxn>
                  <a:cxn ang="0">
                    <a:pos x="780" y="8160"/>
                  </a:cxn>
                  <a:cxn ang="0">
                    <a:pos x="1411" y="7958"/>
                  </a:cxn>
                  <a:cxn ang="0">
                    <a:pos x="1491" y="7489"/>
                  </a:cxn>
                  <a:cxn ang="0">
                    <a:pos x="1562" y="6943"/>
                  </a:cxn>
                  <a:cxn ang="0">
                    <a:pos x="1555" y="6168"/>
                  </a:cxn>
                </a:cxnLst>
                <a:rect l="0" t="0" r="r" b="b"/>
                <a:pathLst>
                  <a:path w="8004" h="8182">
                    <a:moveTo>
                      <a:pt x="1605" y="5932"/>
                    </a:moveTo>
                    <a:lnTo>
                      <a:pt x="1619" y="5898"/>
                    </a:lnTo>
                    <a:lnTo>
                      <a:pt x="1632" y="5864"/>
                    </a:lnTo>
                    <a:lnTo>
                      <a:pt x="1643" y="5830"/>
                    </a:lnTo>
                    <a:lnTo>
                      <a:pt x="1653" y="5795"/>
                    </a:lnTo>
                    <a:lnTo>
                      <a:pt x="1663" y="5760"/>
                    </a:lnTo>
                    <a:lnTo>
                      <a:pt x="1670" y="5725"/>
                    </a:lnTo>
                    <a:lnTo>
                      <a:pt x="1677" y="5689"/>
                    </a:lnTo>
                    <a:lnTo>
                      <a:pt x="1683" y="5655"/>
                    </a:lnTo>
                    <a:lnTo>
                      <a:pt x="1688" y="5619"/>
                    </a:lnTo>
                    <a:lnTo>
                      <a:pt x="1692" y="5584"/>
                    </a:lnTo>
                    <a:lnTo>
                      <a:pt x="1696" y="5548"/>
                    </a:lnTo>
                    <a:lnTo>
                      <a:pt x="1701" y="5512"/>
                    </a:lnTo>
                    <a:lnTo>
                      <a:pt x="1706" y="5440"/>
                    </a:lnTo>
                    <a:lnTo>
                      <a:pt x="1711" y="5368"/>
                    </a:lnTo>
                    <a:lnTo>
                      <a:pt x="1716" y="5296"/>
                    </a:lnTo>
                    <a:lnTo>
                      <a:pt x="1722" y="5224"/>
                    </a:lnTo>
                    <a:lnTo>
                      <a:pt x="1725" y="5188"/>
                    </a:lnTo>
                    <a:lnTo>
                      <a:pt x="1729" y="5153"/>
                    </a:lnTo>
                    <a:lnTo>
                      <a:pt x="1733" y="5117"/>
                    </a:lnTo>
                    <a:lnTo>
                      <a:pt x="1740" y="5081"/>
                    </a:lnTo>
                    <a:lnTo>
                      <a:pt x="1745" y="5046"/>
                    </a:lnTo>
                    <a:lnTo>
                      <a:pt x="1752" y="5011"/>
                    </a:lnTo>
                    <a:lnTo>
                      <a:pt x="1760" y="4976"/>
                    </a:lnTo>
                    <a:lnTo>
                      <a:pt x="1768" y="4941"/>
                    </a:lnTo>
                    <a:lnTo>
                      <a:pt x="1779" y="4907"/>
                    </a:lnTo>
                    <a:lnTo>
                      <a:pt x="1790" y="4872"/>
                    </a:lnTo>
                    <a:lnTo>
                      <a:pt x="1803" y="4838"/>
                    </a:lnTo>
                    <a:lnTo>
                      <a:pt x="1817" y="4804"/>
                    </a:lnTo>
                    <a:lnTo>
                      <a:pt x="1823" y="4796"/>
                    </a:lnTo>
                    <a:lnTo>
                      <a:pt x="1831" y="4787"/>
                    </a:lnTo>
                    <a:lnTo>
                      <a:pt x="1840" y="4779"/>
                    </a:lnTo>
                    <a:lnTo>
                      <a:pt x="1851" y="4772"/>
                    </a:lnTo>
                    <a:lnTo>
                      <a:pt x="1863" y="4765"/>
                    </a:lnTo>
                    <a:lnTo>
                      <a:pt x="1877" y="4758"/>
                    </a:lnTo>
                    <a:lnTo>
                      <a:pt x="1893" y="4750"/>
                    </a:lnTo>
                    <a:lnTo>
                      <a:pt x="1909" y="4743"/>
                    </a:lnTo>
                    <a:lnTo>
                      <a:pt x="1945" y="4730"/>
                    </a:lnTo>
                    <a:lnTo>
                      <a:pt x="1986" y="4716"/>
                    </a:lnTo>
                    <a:lnTo>
                      <a:pt x="2030" y="4703"/>
                    </a:lnTo>
                    <a:lnTo>
                      <a:pt x="2076" y="4691"/>
                    </a:lnTo>
                    <a:lnTo>
                      <a:pt x="2173" y="4665"/>
                    </a:lnTo>
                    <a:lnTo>
                      <a:pt x="2272" y="4638"/>
                    </a:lnTo>
                    <a:lnTo>
                      <a:pt x="2321" y="4625"/>
                    </a:lnTo>
                    <a:lnTo>
                      <a:pt x="2368" y="4610"/>
                    </a:lnTo>
                    <a:lnTo>
                      <a:pt x="2412" y="4594"/>
                    </a:lnTo>
                    <a:lnTo>
                      <a:pt x="2453" y="4578"/>
                    </a:lnTo>
                    <a:lnTo>
                      <a:pt x="2468" y="4574"/>
                    </a:lnTo>
                    <a:lnTo>
                      <a:pt x="2479" y="4568"/>
                    </a:lnTo>
                    <a:lnTo>
                      <a:pt x="2489" y="4560"/>
                    </a:lnTo>
                    <a:lnTo>
                      <a:pt x="2497" y="4553"/>
                    </a:lnTo>
                    <a:lnTo>
                      <a:pt x="2504" y="4545"/>
                    </a:lnTo>
                    <a:lnTo>
                      <a:pt x="2509" y="4536"/>
                    </a:lnTo>
                    <a:lnTo>
                      <a:pt x="2512" y="4525"/>
                    </a:lnTo>
                    <a:lnTo>
                      <a:pt x="2514" y="4514"/>
                    </a:lnTo>
                    <a:lnTo>
                      <a:pt x="2515" y="4503"/>
                    </a:lnTo>
                    <a:lnTo>
                      <a:pt x="2515" y="4491"/>
                    </a:lnTo>
                    <a:lnTo>
                      <a:pt x="2514" y="4478"/>
                    </a:lnTo>
                    <a:lnTo>
                      <a:pt x="2513" y="4466"/>
                    </a:lnTo>
                    <a:lnTo>
                      <a:pt x="2507" y="4438"/>
                    </a:lnTo>
                    <a:lnTo>
                      <a:pt x="2501" y="4408"/>
                    </a:lnTo>
                    <a:lnTo>
                      <a:pt x="2492" y="4378"/>
                    </a:lnTo>
                    <a:lnTo>
                      <a:pt x="2485" y="4348"/>
                    </a:lnTo>
                    <a:lnTo>
                      <a:pt x="2482" y="4332"/>
                    </a:lnTo>
                    <a:lnTo>
                      <a:pt x="2480" y="4317"/>
                    </a:lnTo>
                    <a:lnTo>
                      <a:pt x="2477" y="4301"/>
                    </a:lnTo>
                    <a:lnTo>
                      <a:pt x="2476" y="4286"/>
                    </a:lnTo>
                    <a:lnTo>
                      <a:pt x="2476" y="4271"/>
                    </a:lnTo>
                    <a:lnTo>
                      <a:pt x="2476" y="4256"/>
                    </a:lnTo>
                    <a:lnTo>
                      <a:pt x="2478" y="4241"/>
                    </a:lnTo>
                    <a:lnTo>
                      <a:pt x="2480" y="4226"/>
                    </a:lnTo>
                    <a:lnTo>
                      <a:pt x="2485" y="4212"/>
                    </a:lnTo>
                    <a:lnTo>
                      <a:pt x="2490" y="4198"/>
                    </a:lnTo>
                    <a:lnTo>
                      <a:pt x="2497" y="4184"/>
                    </a:lnTo>
                    <a:lnTo>
                      <a:pt x="2507" y="4172"/>
                    </a:lnTo>
                    <a:lnTo>
                      <a:pt x="2532" y="4156"/>
                    </a:lnTo>
                    <a:lnTo>
                      <a:pt x="2560" y="4141"/>
                    </a:lnTo>
                    <a:lnTo>
                      <a:pt x="2589" y="4129"/>
                    </a:lnTo>
                    <a:lnTo>
                      <a:pt x="2620" y="4118"/>
                    </a:lnTo>
                    <a:lnTo>
                      <a:pt x="2652" y="4107"/>
                    </a:lnTo>
                    <a:lnTo>
                      <a:pt x="2685" y="4099"/>
                    </a:lnTo>
                    <a:lnTo>
                      <a:pt x="2719" y="4092"/>
                    </a:lnTo>
                    <a:lnTo>
                      <a:pt x="2752" y="4085"/>
                    </a:lnTo>
                    <a:lnTo>
                      <a:pt x="2788" y="4080"/>
                    </a:lnTo>
                    <a:lnTo>
                      <a:pt x="2824" y="4074"/>
                    </a:lnTo>
                    <a:lnTo>
                      <a:pt x="2860" y="4070"/>
                    </a:lnTo>
                    <a:lnTo>
                      <a:pt x="2897" y="4066"/>
                    </a:lnTo>
                    <a:lnTo>
                      <a:pt x="2972" y="4060"/>
                    </a:lnTo>
                    <a:lnTo>
                      <a:pt x="3043" y="4053"/>
                    </a:lnTo>
                    <a:lnTo>
                      <a:pt x="3114" y="4047"/>
                    </a:lnTo>
                    <a:lnTo>
                      <a:pt x="3183" y="4038"/>
                    </a:lnTo>
                    <a:lnTo>
                      <a:pt x="3215" y="4033"/>
                    </a:lnTo>
                    <a:lnTo>
                      <a:pt x="3246" y="4027"/>
                    </a:lnTo>
                    <a:lnTo>
                      <a:pt x="3277" y="4021"/>
                    </a:lnTo>
                    <a:lnTo>
                      <a:pt x="3305" y="4013"/>
                    </a:lnTo>
                    <a:lnTo>
                      <a:pt x="3331" y="4005"/>
                    </a:lnTo>
                    <a:lnTo>
                      <a:pt x="3357" y="3994"/>
                    </a:lnTo>
                    <a:lnTo>
                      <a:pt x="3380" y="3983"/>
                    </a:lnTo>
                    <a:lnTo>
                      <a:pt x="3401" y="3970"/>
                    </a:lnTo>
                    <a:lnTo>
                      <a:pt x="3420" y="3955"/>
                    </a:lnTo>
                    <a:lnTo>
                      <a:pt x="3436" y="3939"/>
                    </a:lnTo>
                    <a:lnTo>
                      <a:pt x="3451" y="3921"/>
                    </a:lnTo>
                    <a:lnTo>
                      <a:pt x="3462" y="3901"/>
                    </a:lnTo>
                    <a:lnTo>
                      <a:pt x="3480" y="3858"/>
                    </a:lnTo>
                    <a:lnTo>
                      <a:pt x="3497" y="3814"/>
                    </a:lnTo>
                    <a:lnTo>
                      <a:pt x="3512" y="3770"/>
                    </a:lnTo>
                    <a:lnTo>
                      <a:pt x="3525" y="3725"/>
                    </a:lnTo>
                    <a:lnTo>
                      <a:pt x="3536" y="3680"/>
                    </a:lnTo>
                    <a:lnTo>
                      <a:pt x="3545" y="3634"/>
                    </a:lnTo>
                    <a:lnTo>
                      <a:pt x="3553" y="3587"/>
                    </a:lnTo>
                    <a:lnTo>
                      <a:pt x="3560" y="3539"/>
                    </a:lnTo>
                    <a:lnTo>
                      <a:pt x="3565" y="3492"/>
                    </a:lnTo>
                    <a:lnTo>
                      <a:pt x="3568" y="3444"/>
                    </a:lnTo>
                    <a:lnTo>
                      <a:pt x="3570" y="3394"/>
                    </a:lnTo>
                    <a:lnTo>
                      <a:pt x="3572" y="3345"/>
                    </a:lnTo>
                    <a:lnTo>
                      <a:pt x="3572" y="3296"/>
                    </a:lnTo>
                    <a:lnTo>
                      <a:pt x="3571" y="3245"/>
                    </a:lnTo>
                    <a:lnTo>
                      <a:pt x="3570" y="3195"/>
                    </a:lnTo>
                    <a:lnTo>
                      <a:pt x="3568" y="3145"/>
                    </a:lnTo>
                    <a:lnTo>
                      <a:pt x="3562" y="3043"/>
                    </a:lnTo>
                    <a:lnTo>
                      <a:pt x="3553" y="2940"/>
                    </a:lnTo>
                    <a:lnTo>
                      <a:pt x="3545" y="2836"/>
                    </a:lnTo>
                    <a:lnTo>
                      <a:pt x="3536" y="2733"/>
                    </a:lnTo>
                    <a:lnTo>
                      <a:pt x="3528" y="2629"/>
                    </a:lnTo>
                    <a:lnTo>
                      <a:pt x="3522" y="2526"/>
                    </a:lnTo>
                    <a:lnTo>
                      <a:pt x="3519" y="2474"/>
                    </a:lnTo>
                    <a:lnTo>
                      <a:pt x="3516" y="2422"/>
                    </a:lnTo>
                    <a:lnTo>
                      <a:pt x="3515" y="2372"/>
                    </a:lnTo>
                    <a:lnTo>
                      <a:pt x="3514" y="2321"/>
                    </a:lnTo>
                    <a:lnTo>
                      <a:pt x="3548" y="2314"/>
                    </a:lnTo>
                    <a:lnTo>
                      <a:pt x="3580" y="2311"/>
                    </a:lnTo>
                    <a:lnTo>
                      <a:pt x="3610" y="2312"/>
                    </a:lnTo>
                    <a:lnTo>
                      <a:pt x="3638" y="2315"/>
                    </a:lnTo>
                    <a:lnTo>
                      <a:pt x="3665" y="2323"/>
                    </a:lnTo>
                    <a:lnTo>
                      <a:pt x="3689" y="2332"/>
                    </a:lnTo>
                    <a:lnTo>
                      <a:pt x="3712" y="2344"/>
                    </a:lnTo>
                    <a:lnTo>
                      <a:pt x="3734" y="2358"/>
                    </a:lnTo>
                    <a:lnTo>
                      <a:pt x="3755" y="2374"/>
                    </a:lnTo>
                    <a:lnTo>
                      <a:pt x="3776" y="2391"/>
                    </a:lnTo>
                    <a:lnTo>
                      <a:pt x="3794" y="2411"/>
                    </a:lnTo>
                    <a:lnTo>
                      <a:pt x="3813" y="2431"/>
                    </a:lnTo>
                    <a:lnTo>
                      <a:pt x="3830" y="2452"/>
                    </a:lnTo>
                    <a:lnTo>
                      <a:pt x="3847" y="2474"/>
                    </a:lnTo>
                    <a:lnTo>
                      <a:pt x="3863" y="2496"/>
                    </a:lnTo>
                    <a:lnTo>
                      <a:pt x="3879" y="2518"/>
                    </a:lnTo>
                    <a:lnTo>
                      <a:pt x="3911" y="2562"/>
                    </a:lnTo>
                    <a:lnTo>
                      <a:pt x="3944" y="2603"/>
                    </a:lnTo>
                    <a:lnTo>
                      <a:pt x="3961" y="2623"/>
                    </a:lnTo>
                    <a:lnTo>
                      <a:pt x="3978" y="2640"/>
                    </a:lnTo>
                    <a:lnTo>
                      <a:pt x="3996" y="2656"/>
                    </a:lnTo>
                    <a:lnTo>
                      <a:pt x="4014" y="2670"/>
                    </a:lnTo>
                    <a:lnTo>
                      <a:pt x="4034" y="2682"/>
                    </a:lnTo>
                    <a:lnTo>
                      <a:pt x="4054" y="2691"/>
                    </a:lnTo>
                    <a:lnTo>
                      <a:pt x="4076" y="2698"/>
                    </a:lnTo>
                    <a:lnTo>
                      <a:pt x="4098" y="2702"/>
                    </a:lnTo>
                    <a:lnTo>
                      <a:pt x="4122" y="2702"/>
                    </a:lnTo>
                    <a:lnTo>
                      <a:pt x="4148" y="2699"/>
                    </a:lnTo>
                    <a:lnTo>
                      <a:pt x="4176" y="2693"/>
                    </a:lnTo>
                    <a:lnTo>
                      <a:pt x="4204" y="2682"/>
                    </a:lnTo>
                    <a:lnTo>
                      <a:pt x="4224" y="2673"/>
                    </a:lnTo>
                    <a:lnTo>
                      <a:pt x="4242" y="2663"/>
                    </a:lnTo>
                    <a:lnTo>
                      <a:pt x="4261" y="2651"/>
                    </a:lnTo>
                    <a:lnTo>
                      <a:pt x="4279" y="2640"/>
                    </a:lnTo>
                    <a:lnTo>
                      <a:pt x="4297" y="2628"/>
                    </a:lnTo>
                    <a:lnTo>
                      <a:pt x="4313" y="2613"/>
                    </a:lnTo>
                    <a:lnTo>
                      <a:pt x="4330" y="2599"/>
                    </a:lnTo>
                    <a:lnTo>
                      <a:pt x="4346" y="2585"/>
                    </a:lnTo>
                    <a:lnTo>
                      <a:pt x="4362" y="2569"/>
                    </a:lnTo>
                    <a:lnTo>
                      <a:pt x="4377" y="2553"/>
                    </a:lnTo>
                    <a:lnTo>
                      <a:pt x="4392" y="2535"/>
                    </a:lnTo>
                    <a:lnTo>
                      <a:pt x="4407" y="2518"/>
                    </a:lnTo>
                    <a:lnTo>
                      <a:pt x="4436" y="2482"/>
                    </a:lnTo>
                    <a:lnTo>
                      <a:pt x="4463" y="2445"/>
                    </a:lnTo>
                    <a:lnTo>
                      <a:pt x="4517" y="2367"/>
                    </a:lnTo>
                    <a:lnTo>
                      <a:pt x="4570" y="2288"/>
                    </a:lnTo>
                    <a:lnTo>
                      <a:pt x="4597" y="2250"/>
                    </a:lnTo>
                    <a:lnTo>
                      <a:pt x="4624" y="2212"/>
                    </a:lnTo>
                    <a:lnTo>
                      <a:pt x="4653" y="2175"/>
                    </a:lnTo>
                    <a:lnTo>
                      <a:pt x="4681" y="2140"/>
                    </a:lnTo>
                    <a:lnTo>
                      <a:pt x="4696" y="2115"/>
                    </a:lnTo>
                    <a:lnTo>
                      <a:pt x="4710" y="2088"/>
                    </a:lnTo>
                    <a:lnTo>
                      <a:pt x="4724" y="2063"/>
                    </a:lnTo>
                    <a:lnTo>
                      <a:pt x="4737" y="2036"/>
                    </a:lnTo>
                    <a:lnTo>
                      <a:pt x="4748" y="2010"/>
                    </a:lnTo>
                    <a:lnTo>
                      <a:pt x="4760" y="1984"/>
                    </a:lnTo>
                    <a:lnTo>
                      <a:pt x="4771" y="1957"/>
                    </a:lnTo>
                    <a:lnTo>
                      <a:pt x="4781" y="1929"/>
                    </a:lnTo>
                    <a:lnTo>
                      <a:pt x="4790" y="1901"/>
                    </a:lnTo>
                    <a:lnTo>
                      <a:pt x="4800" y="1875"/>
                    </a:lnTo>
                    <a:lnTo>
                      <a:pt x="4808" y="1847"/>
                    </a:lnTo>
                    <a:lnTo>
                      <a:pt x="4816" y="1819"/>
                    </a:lnTo>
                    <a:lnTo>
                      <a:pt x="4823" y="1790"/>
                    </a:lnTo>
                    <a:lnTo>
                      <a:pt x="4830" y="1763"/>
                    </a:lnTo>
                    <a:lnTo>
                      <a:pt x="4836" y="1734"/>
                    </a:lnTo>
                    <a:lnTo>
                      <a:pt x="4841" y="1705"/>
                    </a:lnTo>
                    <a:lnTo>
                      <a:pt x="4846" y="1677"/>
                    </a:lnTo>
                    <a:lnTo>
                      <a:pt x="4850" y="1649"/>
                    </a:lnTo>
                    <a:lnTo>
                      <a:pt x="4853" y="1619"/>
                    </a:lnTo>
                    <a:lnTo>
                      <a:pt x="4856" y="1590"/>
                    </a:lnTo>
                    <a:lnTo>
                      <a:pt x="4858" y="1561"/>
                    </a:lnTo>
                    <a:lnTo>
                      <a:pt x="4859" y="1532"/>
                    </a:lnTo>
                    <a:lnTo>
                      <a:pt x="4860" y="1503"/>
                    </a:lnTo>
                    <a:lnTo>
                      <a:pt x="4860" y="1473"/>
                    </a:lnTo>
                    <a:lnTo>
                      <a:pt x="4860" y="1444"/>
                    </a:lnTo>
                    <a:lnTo>
                      <a:pt x="4859" y="1414"/>
                    </a:lnTo>
                    <a:lnTo>
                      <a:pt x="4858" y="1385"/>
                    </a:lnTo>
                    <a:lnTo>
                      <a:pt x="4856" y="1356"/>
                    </a:lnTo>
                    <a:lnTo>
                      <a:pt x="4853" y="1326"/>
                    </a:lnTo>
                    <a:lnTo>
                      <a:pt x="4850" y="1296"/>
                    </a:lnTo>
                    <a:lnTo>
                      <a:pt x="4846" y="1266"/>
                    </a:lnTo>
                    <a:lnTo>
                      <a:pt x="4841" y="1237"/>
                    </a:lnTo>
                    <a:lnTo>
                      <a:pt x="4924" y="1227"/>
                    </a:lnTo>
                    <a:lnTo>
                      <a:pt x="5003" y="1223"/>
                    </a:lnTo>
                    <a:lnTo>
                      <a:pt x="5079" y="1225"/>
                    </a:lnTo>
                    <a:lnTo>
                      <a:pt x="5152" y="1233"/>
                    </a:lnTo>
                    <a:lnTo>
                      <a:pt x="5222" y="1245"/>
                    </a:lnTo>
                    <a:lnTo>
                      <a:pt x="5289" y="1261"/>
                    </a:lnTo>
                    <a:lnTo>
                      <a:pt x="5353" y="1283"/>
                    </a:lnTo>
                    <a:lnTo>
                      <a:pt x="5414" y="1310"/>
                    </a:lnTo>
                    <a:lnTo>
                      <a:pt x="5471" y="1339"/>
                    </a:lnTo>
                    <a:lnTo>
                      <a:pt x="5527" y="1373"/>
                    </a:lnTo>
                    <a:lnTo>
                      <a:pt x="5579" y="1410"/>
                    </a:lnTo>
                    <a:lnTo>
                      <a:pt x="5629" y="1451"/>
                    </a:lnTo>
                    <a:lnTo>
                      <a:pt x="5676" y="1496"/>
                    </a:lnTo>
                    <a:lnTo>
                      <a:pt x="5721" y="1542"/>
                    </a:lnTo>
                    <a:lnTo>
                      <a:pt x="5763" y="1592"/>
                    </a:lnTo>
                    <a:lnTo>
                      <a:pt x="5802" y="1644"/>
                    </a:lnTo>
                    <a:lnTo>
                      <a:pt x="5839" y="1698"/>
                    </a:lnTo>
                    <a:lnTo>
                      <a:pt x="5875" y="1753"/>
                    </a:lnTo>
                    <a:lnTo>
                      <a:pt x="5908" y="1811"/>
                    </a:lnTo>
                    <a:lnTo>
                      <a:pt x="5939" y="1870"/>
                    </a:lnTo>
                    <a:lnTo>
                      <a:pt x="5968" y="1929"/>
                    </a:lnTo>
                    <a:lnTo>
                      <a:pt x="5995" y="1990"/>
                    </a:lnTo>
                    <a:lnTo>
                      <a:pt x="6019" y="2051"/>
                    </a:lnTo>
                    <a:lnTo>
                      <a:pt x="6042" y="2113"/>
                    </a:lnTo>
                    <a:lnTo>
                      <a:pt x="6063" y="2176"/>
                    </a:lnTo>
                    <a:lnTo>
                      <a:pt x="6083" y="2237"/>
                    </a:lnTo>
                    <a:lnTo>
                      <a:pt x="6100" y="2298"/>
                    </a:lnTo>
                    <a:lnTo>
                      <a:pt x="6117" y="2360"/>
                    </a:lnTo>
                    <a:lnTo>
                      <a:pt x="6131" y="2419"/>
                    </a:lnTo>
                    <a:lnTo>
                      <a:pt x="6145" y="2478"/>
                    </a:lnTo>
                    <a:lnTo>
                      <a:pt x="6157" y="2535"/>
                    </a:lnTo>
                    <a:lnTo>
                      <a:pt x="6167" y="2592"/>
                    </a:lnTo>
                    <a:lnTo>
                      <a:pt x="6177" y="2630"/>
                    </a:lnTo>
                    <a:lnTo>
                      <a:pt x="6186" y="2668"/>
                    </a:lnTo>
                    <a:lnTo>
                      <a:pt x="6194" y="2707"/>
                    </a:lnTo>
                    <a:lnTo>
                      <a:pt x="6202" y="2746"/>
                    </a:lnTo>
                    <a:lnTo>
                      <a:pt x="6209" y="2785"/>
                    </a:lnTo>
                    <a:lnTo>
                      <a:pt x="6216" y="2824"/>
                    </a:lnTo>
                    <a:lnTo>
                      <a:pt x="6222" y="2864"/>
                    </a:lnTo>
                    <a:lnTo>
                      <a:pt x="6227" y="2903"/>
                    </a:lnTo>
                    <a:lnTo>
                      <a:pt x="6231" y="2943"/>
                    </a:lnTo>
                    <a:lnTo>
                      <a:pt x="6235" y="2983"/>
                    </a:lnTo>
                    <a:lnTo>
                      <a:pt x="6239" y="3023"/>
                    </a:lnTo>
                    <a:lnTo>
                      <a:pt x="6241" y="3063"/>
                    </a:lnTo>
                    <a:lnTo>
                      <a:pt x="6244" y="3103"/>
                    </a:lnTo>
                    <a:lnTo>
                      <a:pt x="6245" y="3144"/>
                    </a:lnTo>
                    <a:lnTo>
                      <a:pt x="6246" y="3184"/>
                    </a:lnTo>
                    <a:lnTo>
                      <a:pt x="6246" y="3224"/>
                    </a:lnTo>
                    <a:lnTo>
                      <a:pt x="6246" y="3264"/>
                    </a:lnTo>
                    <a:lnTo>
                      <a:pt x="6245" y="3304"/>
                    </a:lnTo>
                    <a:lnTo>
                      <a:pt x="6244" y="3344"/>
                    </a:lnTo>
                    <a:lnTo>
                      <a:pt x="6241" y="3384"/>
                    </a:lnTo>
                    <a:lnTo>
                      <a:pt x="6239" y="3424"/>
                    </a:lnTo>
                    <a:lnTo>
                      <a:pt x="6235" y="3464"/>
                    </a:lnTo>
                    <a:lnTo>
                      <a:pt x="6231" y="3504"/>
                    </a:lnTo>
                    <a:lnTo>
                      <a:pt x="6227" y="3544"/>
                    </a:lnTo>
                    <a:lnTo>
                      <a:pt x="6222" y="3583"/>
                    </a:lnTo>
                    <a:lnTo>
                      <a:pt x="6216" y="3623"/>
                    </a:lnTo>
                    <a:lnTo>
                      <a:pt x="6209" y="3662"/>
                    </a:lnTo>
                    <a:lnTo>
                      <a:pt x="6202" y="3701"/>
                    </a:lnTo>
                    <a:lnTo>
                      <a:pt x="6194" y="3740"/>
                    </a:lnTo>
                    <a:lnTo>
                      <a:pt x="6186" y="3780"/>
                    </a:lnTo>
                    <a:lnTo>
                      <a:pt x="6177" y="3818"/>
                    </a:lnTo>
                    <a:lnTo>
                      <a:pt x="6167" y="3856"/>
                    </a:lnTo>
                    <a:lnTo>
                      <a:pt x="6190" y="3856"/>
                    </a:lnTo>
                    <a:lnTo>
                      <a:pt x="6216" y="3856"/>
                    </a:lnTo>
                    <a:lnTo>
                      <a:pt x="6243" y="3856"/>
                    </a:lnTo>
                    <a:lnTo>
                      <a:pt x="6273" y="3856"/>
                    </a:lnTo>
                    <a:lnTo>
                      <a:pt x="6303" y="3856"/>
                    </a:lnTo>
                    <a:lnTo>
                      <a:pt x="6332" y="3856"/>
                    </a:lnTo>
                    <a:lnTo>
                      <a:pt x="6358" y="3856"/>
                    </a:lnTo>
                    <a:lnTo>
                      <a:pt x="6379" y="3856"/>
                    </a:lnTo>
                    <a:lnTo>
                      <a:pt x="6403" y="3830"/>
                    </a:lnTo>
                    <a:lnTo>
                      <a:pt x="6424" y="3803"/>
                    </a:lnTo>
                    <a:lnTo>
                      <a:pt x="6444" y="3776"/>
                    </a:lnTo>
                    <a:lnTo>
                      <a:pt x="6460" y="3749"/>
                    </a:lnTo>
                    <a:lnTo>
                      <a:pt x="6476" y="3720"/>
                    </a:lnTo>
                    <a:lnTo>
                      <a:pt x="6489" y="3691"/>
                    </a:lnTo>
                    <a:lnTo>
                      <a:pt x="6500" y="3661"/>
                    </a:lnTo>
                    <a:lnTo>
                      <a:pt x="6511" y="3632"/>
                    </a:lnTo>
                    <a:lnTo>
                      <a:pt x="6520" y="3601"/>
                    </a:lnTo>
                    <a:lnTo>
                      <a:pt x="6528" y="3570"/>
                    </a:lnTo>
                    <a:lnTo>
                      <a:pt x="6534" y="3539"/>
                    </a:lnTo>
                    <a:lnTo>
                      <a:pt x="6541" y="3508"/>
                    </a:lnTo>
                    <a:lnTo>
                      <a:pt x="6551" y="3446"/>
                    </a:lnTo>
                    <a:lnTo>
                      <a:pt x="6558" y="3382"/>
                    </a:lnTo>
                    <a:lnTo>
                      <a:pt x="6565" y="3318"/>
                    </a:lnTo>
                    <a:lnTo>
                      <a:pt x="6573" y="3256"/>
                    </a:lnTo>
                    <a:lnTo>
                      <a:pt x="6578" y="3224"/>
                    </a:lnTo>
                    <a:lnTo>
                      <a:pt x="6583" y="3193"/>
                    </a:lnTo>
                    <a:lnTo>
                      <a:pt x="6589" y="3162"/>
                    </a:lnTo>
                    <a:lnTo>
                      <a:pt x="6596" y="3132"/>
                    </a:lnTo>
                    <a:lnTo>
                      <a:pt x="6603" y="3102"/>
                    </a:lnTo>
                    <a:lnTo>
                      <a:pt x="6613" y="3073"/>
                    </a:lnTo>
                    <a:lnTo>
                      <a:pt x="6622" y="3044"/>
                    </a:lnTo>
                    <a:lnTo>
                      <a:pt x="6634" y="3015"/>
                    </a:lnTo>
                    <a:lnTo>
                      <a:pt x="6647" y="2987"/>
                    </a:lnTo>
                    <a:lnTo>
                      <a:pt x="6662" y="2960"/>
                    </a:lnTo>
                    <a:lnTo>
                      <a:pt x="6678" y="2933"/>
                    </a:lnTo>
                    <a:lnTo>
                      <a:pt x="6698" y="2907"/>
                    </a:lnTo>
                    <a:lnTo>
                      <a:pt x="6739" y="2855"/>
                    </a:lnTo>
                    <a:lnTo>
                      <a:pt x="6784" y="2797"/>
                    </a:lnTo>
                    <a:lnTo>
                      <a:pt x="6806" y="2768"/>
                    </a:lnTo>
                    <a:lnTo>
                      <a:pt x="6828" y="2736"/>
                    </a:lnTo>
                    <a:lnTo>
                      <a:pt x="6850" y="2704"/>
                    </a:lnTo>
                    <a:lnTo>
                      <a:pt x="6871" y="2671"/>
                    </a:lnTo>
                    <a:lnTo>
                      <a:pt x="6889" y="2636"/>
                    </a:lnTo>
                    <a:lnTo>
                      <a:pt x="6907" y="2601"/>
                    </a:lnTo>
                    <a:lnTo>
                      <a:pt x="6915" y="2583"/>
                    </a:lnTo>
                    <a:lnTo>
                      <a:pt x="6923" y="2564"/>
                    </a:lnTo>
                    <a:lnTo>
                      <a:pt x="6930" y="2546"/>
                    </a:lnTo>
                    <a:lnTo>
                      <a:pt x="6936" y="2527"/>
                    </a:lnTo>
                    <a:lnTo>
                      <a:pt x="6943" y="2508"/>
                    </a:lnTo>
                    <a:lnTo>
                      <a:pt x="6948" y="2488"/>
                    </a:lnTo>
                    <a:lnTo>
                      <a:pt x="6952" y="2469"/>
                    </a:lnTo>
                    <a:lnTo>
                      <a:pt x="6956" y="2448"/>
                    </a:lnTo>
                    <a:lnTo>
                      <a:pt x="6959" y="2428"/>
                    </a:lnTo>
                    <a:lnTo>
                      <a:pt x="6961" y="2408"/>
                    </a:lnTo>
                    <a:lnTo>
                      <a:pt x="6962" y="2386"/>
                    </a:lnTo>
                    <a:lnTo>
                      <a:pt x="6963" y="2366"/>
                    </a:lnTo>
                    <a:lnTo>
                      <a:pt x="6973" y="2349"/>
                    </a:lnTo>
                    <a:lnTo>
                      <a:pt x="6985" y="2332"/>
                    </a:lnTo>
                    <a:lnTo>
                      <a:pt x="6998" y="2315"/>
                    </a:lnTo>
                    <a:lnTo>
                      <a:pt x="7011" y="2299"/>
                    </a:lnTo>
                    <a:lnTo>
                      <a:pt x="7027" y="2283"/>
                    </a:lnTo>
                    <a:lnTo>
                      <a:pt x="7042" y="2267"/>
                    </a:lnTo>
                    <a:lnTo>
                      <a:pt x="7059" y="2251"/>
                    </a:lnTo>
                    <a:lnTo>
                      <a:pt x="7075" y="2236"/>
                    </a:lnTo>
                    <a:lnTo>
                      <a:pt x="7094" y="2222"/>
                    </a:lnTo>
                    <a:lnTo>
                      <a:pt x="7111" y="2208"/>
                    </a:lnTo>
                    <a:lnTo>
                      <a:pt x="7131" y="2194"/>
                    </a:lnTo>
                    <a:lnTo>
                      <a:pt x="7149" y="2182"/>
                    </a:lnTo>
                    <a:lnTo>
                      <a:pt x="7169" y="2170"/>
                    </a:lnTo>
                    <a:lnTo>
                      <a:pt x="7188" y="2159"/>
                    </a:lnTo>
                    <a:lnTo>
                      <a:pt x="7208" y="2149"/>
                    </a:lnTo>
                    <a:lnTo>
                      <a:pt x="7228" y="2140"/>
                    </a:lnTo>
                    <a:lnTo>
                      <a:pt x="7274" y="2130"/>
                    </a:lnTo>
                    <a:lnTo>
                      <a:pt x="7319" y="2120"/>
                    </a:lnTo>
                    <a:lnTo>
                      <a:pt x="7366" y="2112"/>
                    </a:lnTo>
                    <a:lnTo>
                      <a:pt x="7414" y="2105"/>
                    </a:lnTo>
                    <a:lnTo>
                      <a:pt x="7461" y="2099"/>
                    </a:lnTo>
                    <a:lnTo>
                      <a:pt x="7509" y="2095"/>
                    </a:lnTo>
                    <a:lnTo>
                      <a:pt x="7557" y="2089"/>
                    </a:lnTo>
                    <a:lnTo>
                      <a:pt x="7607" y="2086"/>
                    </a:lnTo>
                    <a:lnTo>
                      <a:pt x="7656" y="2083"/>
                    </a:lnTo>
                    <a:lnTo>
                      <a:pt x="7706" y="2080"/>
                    </a:lnTo>
                    <a:lnTo>
                      <a:pt x="7755" y="2078"/>
                    </a:lnTo>
                    <a:lnTo>
                      <a:pt x="7804" y="2076"/>
                    </a:lnTo>
                    <a:lnTo>
                      <a:pt x="7855" y="2074"/>
                    </a:lnTo>
                    <a:lnTo>
                      <a:pt x="7904" y="2072"/>
                    </a:lnTo>
                    <a:lnTo>
                      <a:pt x="7954" y="2070"/>
                    </a:lnTo>
                    <a:lnTo>
                      <a:pt x="8004" y="2067"/>
                    </a:lnTo>
                    <a:lnTo>
                      <a:pt x="7999" y="2030"/>
                    </a:lnTo>
                    <a:lnTo>
                      <a:pt x="7990" y="1993"/>
                    </a:lnTo>
                    <a:lnTo>
                      <a:pt x="7982" y="1957"/>
                    </a:lnTo>
                    <a:lnTo>
                      <a:pt x="7973" y="1921"/>
                    </a:lnTo>
                    <a:lnTo>
                      <a:pt x="7962" y="1885"/>
                    </a:lnTo>
                    <a:lnTo>
                      <a:pt x="7948" y="1849"/>
                    </a:lnTo>
                    <a:lnTo>
                      <a:pt x="7934" y="1814"/>
                    </a:lnTo>
                    <a:lnTo>
                      <a:pt x="7918" y="1779"/>
                    </a:lnTo>
                    <a:lnTo>
                      <a:pt x="7907" y="1758"/>
                    </a:lnTo>
                    <a:lnTo>
                      <a:pt x="7896" y="1737"/>
                    </a:lnTo>
                    <a:lnTo>
                      <a:pt x="7882" y="1716"/>
                    </a:lnTo>
                    <a:lnTo>
                      <a:pt x="7869" y="1696"/>
                    </a:lnTo>
                    <a:lnTo>
                      <a:pt x="7854" y="1676"/>
                    </a:lnTo>
                    <a:lnTo>
                      <a:pt x="7838" y="1656"/>
                    </a:lnTo>
                    <a:lnTo>
                      <a:pt x="7821" y="1636"/>
                    </a:lnTo>
                    <a:lnTo>
                      <a:pt x="7803" y="1617"/>
                    </a:lnTo>
                    <a:lnTo>
                      <a:pt x="7785" y="1597"/>
                    </a:lnTo>
                    <a:lnTo>
                      <a:pt x="7766" y="1578"/>
                    </a:lnTo>
                    <a:lnTo>
                      <a:pt x="7746" y="1558"/>
                    </a:lnTo>
                    <a:lnTo>
                      <a:pt x="7726" y="1540"/>
                    </a:lnTo>
                    <a:lnTo>
                      <a:pt x="7683" y="1501"/>
                    </a:lnTo>
                    <a:lnTo>
                      <a:pt x="7640" y="1463"/>
                    </a:lnTo>
                    <a:lnTo>
                      <a:pt x="7548" y="1387"/>
                    </a:lnTo>
                    <a:lnTo>
                      <a:pt x="7456" y="1310"/>
                    </a:lnTo>
                    <a:lnTo>
                      <a:pt x="7409" y="1270"/>
                    </a:lnTo>
                    <a:lnTo>
                      <a:pt x="7365" y="1229"/>
                    </a:lnTo>
                    <a:lnTo>
                      <a:pt x="7344" y="1209"/>
                    </a:lnTo>
                    <a:lnTo>
                      <a:pt x="7322" y="1188"/>
                    </a:lnTo>
                    <a:lnTo>
                      <a:pt x="7301" y="1168"/>
                    </a:lnTo>
                    <a:lnTo>
                      <a:pt x="7281" y="1147"/>
                    </a:lnTo>
                    <a:lnTo>
                      <a:pt x="7202" y="1079"/>
                    </a:lnTo>
                    <a:lnTo>
                      <a:pt x="7122" y="1014"/>
                    </a:lnTo>
                    <a:lnTo>
                      <a:pt x="7042" y="948"/>
                    </a:lnTo>
                    <a:lnTo>
                      <a:pt x="6962" y="884"/>
                    </a:lnTo>
                    <a:lnTo>
                      <a:pt x="6882" y="821"/>
                    </a:lnTo>
                    <a:lnTo>
                      <a:pt x="6801" y="757"/>
                    </a:lnTo>
                    <a:lnTo>
                      <a:pt x="6719" y="695"/>
                    </a:lnTo>
                    <a:lnTo>
                      <a:pt x="6638" y="634"/>
                    </a:lnTo>
                    <a:lnTo>
                      <a:pt x="6556" y="572"/>
                    </a:lnTo>
                    <a:lnTo>
                      <a:pt x="6473" y="511"/>
                    </a:lnTo>
                    <a:lnTo>
                      <a:pt x="6388" y="452"/>
                    </a:lnTo>
                    <a:lnTo>
                      <a:pt x="6304" y="391"/>
                    </a:lnTo>
                    <a:lnTo>
                      <a:pt x="6219" y="332"/>
                    </a:lnTo>
                    <a:lnTo>
                      <a:pt x="6131" y="272"/>
                    </a:lnTo>
                    <a:lnTo>
                      <a:pt x="6044" y="213"/>
                    </a:lnTo>
                    <a:lnTo>
                      <a:pt x="5955" y="154"/>
                    </a:lnTo>
                    <a:lnTo>
                      <a:pt x="5910" y="126"/>
                    </a:lnTo>
                    <a:lnTo>
                      <a:pt x="5864" y="100"/>
                    </a:lnTo>
                    <a:lnTo>
                      <a:pt x="5817" y="79"/>
                    </a:lnTo>
                    <a:lnTo>
                      <a:pt x="5769" y="59"/>
                    </a:lnTo>
                    <a:lnTo>
                      <a:pt x="5721" y="43"/>
                    </a:lnTo>
                    <a:lnTo>
                      <a:pt x="5673" y="29"/>
                    </a:lnTo>
                    <a:lnTo>
                      <a:pt x="5623" y="19"/>
                    </a:lnTo>
                    <a:lnTo>
                      <a:pt x="5574" y="10"/>
                    </a:lnTo>
                    <a:lnTo>
                      <a:pt x="5524" y="5"/>
                    </a:lnTo>
                    <a:lnTo>
                      <a:pt x="5473" y="1"/>
                    </a:lnTo>
                    <a:lnTo>
                      <a:pt x="5424" y="0"/>
                    </a:lnTo>
                    <a:lnTo>
                      <a:pt x="5373" y="1"/>
                    </a:lnTo>
                    <a:lnTo>
                      <a:pt x="5323" y="4"/>
                    </a:lnTo>
                    <a:lnTo>
                      <a:pt x="5273" y="8"/>
                    </a:lnTo>
                    <a:lnTo>
                      <a:pt x="5222" y="15"/>
                    </a:lnTo>
                    <a:lnTo>
                      <a:pt x="5173" y="23"/>
                    </a:lnTo>
                    <a:lnTo>
                      <a:pt x="5123" y="35"/>
                    </a:lnTo>
                    <a:lnTo>
                      <a:pt x="5073" y="46"/>
                    </a:lnTo>
                    <a:lnTo>
                      <a:pt x="5025" y="59"/>
                    </a:lnTo>
                    <a:lnTo>
                      <a:pt x="4977" y="75"/>
                    </a:lnTo>
                    <a:lnTo>
                      <a:pt x="4929" y="91"/>
                    </a:lnTo>
                    <a:lnTo>
                      <a:pt x="4882" y="109"/>
                    </a:lnTo>
                    <a:lnTo>
                      <a:pt x="4837" y="127"/>
                    </a:lnTo>
                    <a:lnTo>
                      <a:pt x="4792" y="148"/>
                    </a:lnTo>
                    <a:lnTo>
                      <a:pt x="4747" y="168"/>
                    </a:lnTo>
                    <a:lnTo>
                      <a:pt x="4704" y="190"/>
                    </a:lnTo>
                    <a:lnTo>
                      <a:pt x="4662" y="212"/>
                    </a:lnTo>
                    <a:lnTo>
                      <a:pt x="4621" y="236"/>
                    </a:lnTo>
                    <a:lnTo>
                      <a:pt x="4581" y="260"/>
                    </a:lnTo>
                    <a:lnTo>
                      <a:pt x="4543" y="284"/>
                    </a:lnTo>
                    <a:lnTo>
                      <a:pt x="4506" y="309"/>
                    </a:lnTo>
                    <a:lnTo>
                      <a:pt x="4470" y="335"/>
                    </a:lnTo>
                    <a:lnTo>
                      <a:pt x="4441" y="368"/>
                    </a:lnTo>
                    <a:lnTo>
                      <a:pt x="4414" y="400"/>
                    </a:lnTo>
                    <a:lnTo>
                      <a:pt x="4389" y="431"/>
                    </a:lnTo>
                    <a:lnTo>
                      <a:pt x="4365" y="462"/>
                    </a:lnTo>
                    <a:lnTo>
                      <a:pt x="4342" y="492"/>
                    </a:lnTo>
                    <a:lnTo>
                      <a:pt x="4319" y="521"/>
                    </a:lnTo>
                    <a:lnTo>
                      <a:pt x="4295" y="549"/>
                    </a:lnTo>
                    <a:lnTo>
                      <a:pt x="4271" y="577"/>
                    </a:lnTo>
                    <a:lnTo>
                      <a:pt x="4246" y="604"/>
                    </a:lnTo>
                    <a:lnTo>
                      <a:pt x="4218" y="631"/>
                    </a:lnTo>
                    <a:lnTo>
                      <a:pt x="4188" y="657"/>
                    </a:lnTo>
                    <a:lnTo>
                      <a:pt x="4156" y="684"/>
                    </a:lnTo>
                    <a:lnTo>
                      <a:pt x="4140" y="696"/>
                    </a:lnTo>
                    <a:lnTo>
                      <a:pt x="4121" y="710"/>
                    </a:lnTo>
                    <a:lnTo>
                      <a:pt x="4103" y="722"/>
                    </a:lnTo>
                    <a:lnTo>
                      <a:pt x="4082" y="735"/>
                    </a:lnTo>
                    <a:lnTo>
                      <a:pt x="4061" y="748"/>
                    </a:lnTo>
                    <a:lnTo>
                      <a:pt x="4040" y="760"/>
                    </a:lnTo>
                    <a:lnTo>
                      <a:pt x="4016" y="773"/>
                    </a:lnTo>
                    <a:lnTo>
                      <a:pt x="3993" y="786"/>
                    </a:lnTo>
                    <a:lnTo>
                      <a:pt x="3977" y="795"/>
                    </a:lnTo>
                    <a:lnTo>
                      <a:pt x="3963" y="804"/>
                    </a:lnTo>
                    <a:lnTo>
                      <a:pt x="3948" y="814"/>
                    </a:lnTo>
                    <a:lnTo>
                      <a:pt x="3935" y="826"/>
                    </a:lnTo>
                    <a:lnTo>
                      <a:pt x="3922" y="837"/>
                    </a:lnTo>
                    <a:lnTo>
                      <a:pt x="3908" y="849"/>
                    </a:lnTo>
                    <a:lnTo>
                      <a:pt x="3895" y="863"/>
                    </a:lnTo>
                    <a:lnTo>
                      <a:pt x="3882" y="876"/>
                    </a:lnTo>
                    <a:lnTo>
                      <a:pt x="3857" y="905"/>
                    </a:lnTo>
                    <a:lnTo>
                      <a:pt x="3833" y="935"/>
                    </a:lnTo>
                    <a:lnTo>
                      <a:pt x="3810" y="966"/>
                    </a:lnTo>
                    <a:lnTo>
                      <a:pt x="3787" y="1000"/>
                    </a:lnTo>
                    <a:lnTo>
                      <a:pt x="3764" y="1034"/>
                    </a:lnTo>
                    <a:lnTo>
                      <a:pt x="3743" y="1069"/>
                    </a:lnTo>
                    <a:lnTo>
                      <a:pt x="3722" y="1105"/>
                    </a:lnTo>
                    <a:lnTo>
                      <a:pt x="3702" y="1141"/>
                    </a:lnTo>
                    <a:lnTo>
                      <a:pt x="3660" y="1213"/>
                    </a:lnTo>
                    <a:lnTo>
                      <a:pt x="3621" y="1282"/>
                    </a:lnTo>
                    <a:lnTo>
                      <a:pt x="3616" y="1295"/>
                    </a:lnTo>
                    <a:lnTo>
                      <a:pt x="3612" y="1309"/>
                    </a:lnTo>
                    <a:lnTo>
                      <a:pt x="3608" y="1323"/>
                    </a:lnTo>
                    <a:lnTo>
                      <a:pt x="3605" y="1336"/>
                    </a:lnTo>
                    <a:lnTo>
                      <a:pt x="3600" y="1366"/>
                    </a:lnTo>
                    <a:lnTo>
                      <a:pt x="3596" y="1397"/>
                    </a:lnTo>
                    <a:lnTo>
                      <a:pt x="3589" y="1459"/>
                    </a:lnTo>
                    <a:lnTo>
                      <a:pt x="3581" y="1519"/>
                    </a:lnTo>
                    <a:lnTo>
                      <a:pt x="3575" y="1548"/>
                    </a:lnTo>
                    <a:lnTo>
                      <a:pt x="3568" y="1576"/>
                    </a:lnTo>
                    <a:lnTo>
                      <a:pt x="3564" y="1589"/>
                    </a:lnTo>
                    <a:lnTo>
                      <a:pt x="3559" y="1601"/>
                    </a:lnTo>
                    <a:lnTo>
                      <a:pt x="3552" y="1614"/>
                    </a:lnTo>
                    <a:lnTo>
                      <a:pt x="3546" y="1625"/>
                    </a:lnTo>
                    <a:lnTo>
                      <a:pt x="3539" y="1636"/>
                    </a:lnTo>
                    <a:lnTo>
                      <a:pt x="3531" y="1646"/>
                    </a:lnTo>
                    <a:lnTo>
                      <a:pt x="3522" y="1655"/>
                    </a:lnTo>
                    <a:lnTo>
                      <a:pt x="3512" y="1664"/>
                    </a:lnTo>
                    <a:lnTo>
                      <a:pt x="3501" y="1671"/>
                    </a:lnTo>
                    <a:lnTo>
                      <a:pt x="3489" y="1678"/>
                    </a:lnTo>
                    <a:lnTo>
                      <a:pt x="3476" y="1684"/>
                    </a:lnTo>
                    <a:lnTo>
                      <a:pt x="3462" y="1689"/>
                    </a:lnTo>
                    <a:lnTo>
                      <a:pt x="3401" y="1714"/>
                    </a:lnTo>
                    <a:lnTo>
                      <a:pt x="3341" y="1740"/>
                    </a:lnTo>
                    <a:lnTo>
                      <a:pt x="3279" y="1766"/>
                    </a:lnTo>
                    <a:lnTo>
                      <a:pt x="3218" y="1791"/>
                    </a:lnTo>
                    <a:lnTo>
                      <a:pt x="3158" y="1818"/>
                    </a:lnTo>
                    <a:lnTo>
                      <a:pt x="3098" y="1846"/>
                    </a:lnTo>
                    <a:lnTo>
                      <a:pt x="3040" y="1874"/>
                    </a:lnTo>
                    <a:lnTo>
                      <a:pt x="2984" y="1903"/>
                    </a:lnTo>
                    <a:lnTo>
                      <a:pt x="2957" y="1918"/>
                    </a:lnTo>
                    <a:lnTo>
                      <a:pt x="2930" y="1933"/>
                    </a:lnTo>
                    <a:lnTo>
                      <a:pt x="2905" y="1949"/>
                    </a:lnTo>
                    <a:lnTo>
                      <a:pt x="2880" y="1965"/>
                    </a:lnTo>
                    <a:lnTo>
                      <a:pt x="2856" y="1981"/>
                    </a:lnTo>
                    <a:lnTo>
                      <a:pt x="2834" y="1997"/>
                    </a:lnTo>
                    <a:lnTo>
                      <a:pt x="2811" y="2014"/>
                    </a:lnTo>
                    <a:lnTo>
                      <a:pt x="2791" y="2032"/>
                    </a:lnTo>
                    <a:lnTo>
                      <a:pt x="2770" y="2049"/>
                    </a:lnTo>
                    <a:lnTo>
                      <a:pt x="2751" y="2067"/>
                    </a:lnTo>
                    <a:lnTo>
                      <a:pt x="2734" y="2085"/>
                    </a:lnTo>
                    <a:lnTo>
                      <a:pt x="2718" y="2105"/>
                    </a:lnTo>
                    <a:lnTo>
                      <a:pt x="2702" y="2124"/>
                    </a:lnTo>
                    <a:lnTo>
                      <a:pt x="2689" y="2144"/>
                    </a:lnTo>
                    <a:lnTo>
                      <a:pt x="2676" y="2164"/>
                    </a:lnTo>
                    <a:lnTo>
                      <a:pt x="2666" y="2185"/>
                    </a:lnTo>
                    <a:lnTo>
                      <a:pt x="2642" y="2228"/>
                    </a:lnTo>
                    <a:lnTo>
                      <a:pt x="2620" y="2271"/>
                    </a:lnTo>
                    <a:lnTo>
                      <a:pt x="2600" y="2314"/>
                    </a:lnTo>
                    <a:lnTo>
                      <a:pt x="2582" y="2359"/>
                    </a:lnTo>
                    <a:lnTo>
                      <a:pt x="2565" y="2403"/>
                    </a:lnTo>
                    <a:lnTo>
                      <a:pt x="2550" y="2448"/>
                    </a:lnTo>
                    <a:lnTo>
                      <a:pt x="2537" y="2492"/>
                    </a:lnTo>
                    <a:lnTo>
                      <a:pt x="2523" y="2538"/>
                    </a:lnTo>
                    <a:lnTo>
                      <a:pt x="2511" y="2584"/>
                    </a:lnTo>
                    <a:lnTo>
                      <a:pt x="2501" y="2630"/>
                    </a:lnTo>
                    <a:lnTo>
                      <a:pt x="2489" y="2675"/>
                    </a:lnTo>
                    <a:lnTo>
                      <a:pt x="2479" y="2721"/>
                    </a:lnTo>
                    <a:lnTo>
                      <a:pt x="2459" y="2815"/>
                    </a:lnTo>
                    <a:lnTo>
                      <a:pt x="2441" y="2907"/>
                    </a:lnTo>
                    <a:lnTo>
                      <a:pt x="2431" y="2955"/>
                    </a:lnTo>
                    <a:lnTo>
                      <a:pt x="2419" y="3001"/>
                    </a:lnTo>
                    <a:lnTo>
                      <a:pt x="2408" y="3047"/>
                    </a:lnTo>
                    <a:lnTo>
                      <a:pt x="2397" y="3093"/>
                    </a:lnTo>
                    <a:lnTo>
                      <a:pt x="2383" y="3139"/>
                    </a:lnTo>
                    <a:lnTo>
                      <a:pt x="2370" y="3186"/>
                    </a:lnTo>
                    <a:lnTo>
                      <a:pt x="2355" y="3232"/>
                    </a:lnTo>
                    <a:lnTo>
                      <a:pt x="2338" y="3277"/>
                    </a:lnTo>
                    <a:lnTo>
                      <a:pt x="2320" y="3322"/>
                    </a:lnTo>
                    <a:lnTo>
                      <a:pt x="2299" y="3368"/>
                    </a:lnTo>
                    <a:lnTo>
                      <a:pt x="2277" y="3413"/>
                    </a:lnTo>
                    <a:lnTo>
                      <a:pt x="2254" y="3457"/>
                    </a:lnTo>
                    <a:lnTo>
                      <a:pt x="2228" y="3501"/>
                    </a:lnTo>
                    <a:lnTo>
                      <a:pt x="2199" y="3544"/>
                    </a:lnTo>
                    <a:lnTo>
                      <a:pt x="2168" y="3587"/>
                    </a:lnTo>
                    <a:lnTo>
                      <a:pt x="2136" y="3630"/>
                    </a:lnTo>
                    <a:lnTo>
                      <a:pt x="2096" y="3664"/>
                    </a:lnTo>
                    <a:lnTo>
                      <a:pt x="2058" y="3701"/>
                    </a:lnTo>
                    <a:lnTo>
                      <a:pt x="2020" y="3738"/>
                    </a:lnTo>
                    <a:lnTo>
                      <a:pt x="1983" y="3776"/>
                    </a:lnTo>
                    <a:lnTo>
                      <a:pt x="1945" y="3814"/>
                    </a:lnTo>
                    <a:lnTo>
                      <a:pt x="1908" y="3852"/>
                    </a:lnTo>
                    <a:lnTo>
                      <a:pt x="1869" y="3888"/>
                    </a:lnTo>
                    <a:lnTo>
                      <a:pt x="1830" y="3923"/>
                    </a:lnTo>
                    <a:lnTo>
                      <a:pt x="1811" y="3940"/>
                    </a:lnTo>
                    <a:lnTo>
                      <a:pt x="1790" y="3956"/>
                    </a:lnTo>
                    <a:lnTo>
                      <a:pt x="1769" y="3972"/>
                    </a:lnTo>
                    <a:lnTo>
                      <a:pt x="1748" y="3986"/>
                    </a:lnTo>
                    <a:lnTo>
                      <a:pt x="1726" y="4000"/>
                    </a:lnTo>
                    <a:lnTo>
                      <a:pt x="1704" y="4013"/>
                    </a:lnTo>
                    <a:lnTo>
                      <a:pt x="1681" y="4025"/>
                    </a:lnTo>
                    <a:lnTo>
                      <a:pt x="1658" y="4036"/>
                    </a:lnTo>
                    <a:lnTo>
                      <a:pt x="1634" y="4047"/>
                    </a:lnTo>
                    <a:lnTo>
                      <a:pt x="1609" y="4055"/>
                    </a:lnTo>
                    <a:lnTo>
                      <a:pt x="1584" y="4063"/>
                    </a:lnTo>
                    <a:lnTo>
                      <a:pt x="1558" y="4069"/>
                    </a:lnTo>
                    <a:lnTo>
                      <a:pt x="1531" y="4074"/>
                    </a:lnTo>
                    <a:lnTo>
                      <a:pt x="1503" y="4078"/>
                    </a:lnTo>
                    <a:lnTo>
                      <a:pt x="1475" y="4081"/>
                    </a:lnTo>
                    <a:lnTo>
                      <a:pt x="1446" y="4082"/>
                    </a:lnTo>
                    <a:lnTo>
                      <a:pt x="1408" y="4162"/>
                    </a:lnTo>
                    <a:lnTo>
                      <a:pt x="1373" y="4243"/>
                    </a:lnTo>
                    <a:lnTo>
                      <a:pt x="1341" y="4325"/>
                    </a:lnTo>
                    <a:lnTo>
                      <a:pt x="1312" y="4407"/>
                    </a:lnTo>
                    <a:lnTo>
                      <a:pt x="1286" y="4489"/>
                    </a:lnTo>
                    <a:lnTo>
                      <a:pt x="1264" y="4573"/>
                    </a:lnTo>
                    <a:lnTo>
                      <a:pt x="1243" y="4656"/>
                    </a:lnTo>
                    <a:lnTo>
                      <a:pt x="1225" y="4739"/>
                    </a:lnTo>
                    <a:lnTo>
                      <a:pt x="1208" y="4823"/>
                    </a:lnTo>
                    <a:lnTo>
                      <a:pt x="1195" y="4908"/>
                    </a:lnTo>
                    <a:lnTo>
                      <a:pt x="1182" y="4993"/>
                    </a:lnTo>
                    <a:lnTo>
                      <a:pt x="1172" y="5077"/>
                    </a:lnTo>
                    <a:lnTo>
                      <a:pt x="1164" y="5162"/>
                    </a:lnTo>
                    <a:lnTo>
                      <a:pt x="1157" y="5248"/>
                    </a:lnTo>
                    <a:lnTo>
                      <a:pt x="1152" y="5333"/>
                    </a:lnTo>
                    <a:lnTo>
                      <a:pt x="1147" y="5419"/>
                    </a:lnTo>
                    <a:lnTo>
                      <a:pt x="1144" y="5505"/>
                    </a:lnTo>
                    <a:lnTo>
                      <a:pt x="1142" y="5591"/>
                    </a:lnTo>
                    <a:lnTo>
                      <a:pt x="1140" y="5676"/>
                    </a:lnTo>
                    <a:lnTo>
                      <a:pt x="1139" y="5762"/>
                    </a:lnTo>
                    <a:lnTo>
                      <a:pt x="1139" y="5935"/>
                    </a:lnTo>
                    <a:lnTo>
                      <a:pt x="1140" y="6107"/>
                    </a:lnTo>
                    <a:lnTo>
                      <a:pt x="1140" y="6278"/>
                    </a:lnTo>
                    <a:lnTo>
                      <a:pt x="1139" y="6450"/>
                    </a:lnTo>
                    <a:lnTo>
                      <a:pt x="1137" y="6535"/>
                    </a:lnTo>
                    <a:lnTo>
                      <a:pt x="1135" y="6620"/>
                    </a:lnTo>
                    <a:lnTo>
                      <a:pt x="1132" y="6706"/>
                    </a:lnTo>
                    <a:lnTo>
                      <a:pt x="1128" y="6790"/>
                    </a:lnTo>
                    <a:lnTo>
                      <a:pt x="1122" y="6815"/>
                    </a:lnTo>
                    <a:lnTo>
                      <a:pt x="1116" y="6839"/>
                    </a:lnTo>
                    <a:lnTo>
                      <a:pt x="1108" y="6863"/>
                    </a:lnTo>
                    <a:lnTo>
                      <a:pt x="1100" y="6885"/>
                    </a:lnTo>
                    <a:lnTo>
                      <a:pt x="1091" y="6908"/>
                    </a:lnTo>
                    <a:lnTo>
                      <a:pt x="1082" y="6930"/>
                    </a:lnTo>
                    <a:lnTo>
                      <a:pt x="1070" y="6950"/>
                    </a:lnTo>
                    <a:lnTo>
                      <a:pt x="1059" y="6970"/>
                    </a:lnTo>
                    <a:lnTo>
                      <a:pt x="1046" y="6990"/>
                    </a:lnTo>
                    <a:lnTo>
                      <a:pt x="1032" y="7009"/>
                    </a:lnTo>
                    <a:lnTo>
                      <a:pt x="1019" y="7027"/>
                    </a:lnTo>
                    <a:lnTo>
                      <a:pt x="1003" y="7045"/>
                    </a:lnTo>
                    <a:lnTo>
                      <a:pt x="987" y="7062"/>
                    </a:lnTo>
                    <a:lnTo>
                      <a:pt x="971" y="7080"/>
                    </a:lnTo>
                    <a:lnTo>
                      <a:pt x="953" y="7096"/>
                    </a:lnTo>
                    <a:lnTo>
                      <a:pt x="936" y="7112"/>
                    </a:lnTo>
                    <a:lnTo>
                      <a:pt x="916" y="7128"/>
                    </a:lnTo>
                    <a:lnTo>
                      <a:pt x="896" y="7143"/>
                    </a:lnTo>
                    <a:lnTo>
                      <a:pt x="876" y="7158"/>
                    </a:lnTo>
                    <a:lnTo>
                      <a:pt x="854" y="7172"/>
                    </a:lnTo>
                    <a:lnTo>
                      <a:pt x="833" y="7186"/>
                    </a:lnTo>
                    <a:lnTo>
                      <a:pt x="809" y="7201"/>
                    </a:lnTo>
                    <a:lnTo>
                      <a:pt x="786" y="7215"/>
                    </a:lnTo>
                    <a:lnTo>
                      <a:pt x="762" y="7228"/>
                    </a:lnTo>
                    <a:lnTo>
                      <a:pt x="711" y="7255"/>
                    </a:lnTo>
                    <a:lnTo>
                      <a:pt x="658" y="7281"/>
                    </a:lnTo>
                    <a:lnTo>
                      <a:pt x="602" y="7307"/>
                    </a:lnTo>
                    <a:lnTo>
                      <a:pt x="544" y="7332"/>
                    </a:lnTo>
                    <a:lnTo>
                      <a:pt x="542" y="7336"/>
                    </a:lnTo>
                    <a:lnTo>
                      <a:pt x="535" y="7348"/>
                    </a:lnTo>
                    <a:lnTo>
                      <a:pt x="524" y="7365"/>
                    </a:lnTo>
                    <a:lnTo>
                      <a:pt x="511" y="7389"/>
                    </a:lnTo>
                    <a:lnTo>
                      <a:pt x="494" y="7415"/>
                    </a:lnTo>
                    <a:lnTo>
                      <a:pt x="477" y="7446"/>
                    </a:lnTo>
                    <a:lnTo>
                      <a:pt x="457" y="7479"/>
                    </a:lnTo>
                    <a:lnTo>
                      <a:pt x="438" y="7513"/>
                    </a:lnTo>
                    <a:lnTo>
                      <a:pt x="428" y="7528"/>
                    </a:lnTo>
                    <a:lnTo>
                      <a:pt x="417" y="7544"/>
                    </a:lnTo>
                    <a:lnTo>
                      <a:pt x="405" y="7556"/>
                    </a:lnTo>
                    <a:lnTo>
                      <a:pt x="394" y="7569"/>
                    </a:lnTo>
                    <a:lnTo>
                      <a:pt x="381" y="7579"/>
                    </a:lnTo>
                    <a:lnTo>
                      <a:pt x="369" y="7589"/>
                    </a:lnTo>
                    <a:lnTo>
                      <a:pt x="356" y="7597"/>
                    </a:lnTo>
                    <a:lnTo>
                      <a:pt x="342" y="7605"/>
                    </a:lnTo>
                    <a:lnTo>
                      <a:pt x="329" y="7611"/>
                    </a:lnTo>
                    <a:lnTo>
                      <a:pt x="316" y="7616"/>
                    </a:lnTo>
                    <a:lnTo>
                      <a:pt x="301" y="7621"/>
                    </a:lnTo>
                    <a:lnTo>
                      <a:pt x="288" y="7625"/>
                    </a:lnTo>
                    <a:lnTo>
                      <a:pt x="260" y="7632"/>
                    </a:lnTo>
                    <a:lnTo>
                      <a:pt x="232" y="7636"/>
                    </a:lnTo>
                    <a:lnTo>
                      <a:pt x="180" y="7644"/>
                    </a:lnTo>
                    <a:lnTo>
                      <a:pt x="131" y="7652"/>
                    </a:lnTo>
                    <a:lnTo>
                      <a:pt x="121" y="7655"/>
                    </a:lnTo>
                    <a:lnTo>
                      <a:pt x="111" y="7658"/>
                    </a:lnTo>
                    <a:lnTo>
                      <a:pt x="102" y="7662"/>
                    </a:lnTo>
                    <a:lnTo>
                      <a:pt x="93" y="7667"/>
                    </a:lnTo>
                    <a:lnTo>
                      <a:pt x="85" y="7672"/>
                    </a:lnTo>
                    <a:lnTo>
                      <a:pt x="78" y="7678"/>
                    </a:lnTo>
                    <a:lnTo>
                      <a:pt x="72" y="7685"/>
                    </a:lnTo>
                    <a:lnTo>
                      <a:pt x="67" y="7693"/>
                    </a:lnTo>
                    <a:lnTo>
                      <a:pt x="57" y="7706"/>
                    </a:lnTo>
                    <a:lnTo>
                      <a:pt x="48" y="7720"/>
                    </a:lnTo>
                    <a:lnTo>
                      <a:pt x="41" y="7734"/>
                    </a:lnTo>
                    <a:lnTo>
                      <a:pt x="34" y="7749"/>
                    </a:lnTo>
                    <a:lnTo>
                      <a:pt x="28" y="7765"/>
                    </a:lnTo>
                    <a:lnTo>
                      <a:pt x="22" y="7781"/>
                    </a:lnTo>
                    <a:lnTo>
                      <a:pt x="17" y="7798"/>
                    </a:lnTo>
                    <a:lnTo>
                      <a:pt x="13" y="7814"/>
                    </a:lnTo>
                    <a:lnTo>
                      <a:pt x="10" y="7831"/>
                    </a:lnTo>
                    <a:lnTo>
                      <a:pt x="7" y="7847"/>
                    </a:lnTo>
                    <a:lnTo>
                      <a:pt x="5" y="7864"/>
                    </a:lnTo>
                    <a:lnTo>
                      <a:pt x="3" y="7881"/>
                    </a:lnTo>
                    <a:lnTo>
                      <a:pt x="1" y="7915"/>
                    </a:lnTo>
                    <a:lnTo>
                      <a:pt x="0" y="7947"/>
                    </a:lnTo>
                    <a:lnTo>
                      <a:pt x="1" y="7978"/>
                    </a:lnTo>
                    <a:lnTo>
                      <a:pt x="2" y="8006"/>
                    </a:lnTo>
                    <a:lnTo>
                      <a:pt x="4" y="8033"/>
                    </a:lnTo>
                    <a:lnTo>
                      <a:pt x="7" y="8056"/>
                    </a:lnTo>
                    <a:lnTo>
                      <a:pt x="11" y="8087"/>
                    </a:lnTo>
                    <a:lnTo>
                      <a:pt x="13" y="8100"/>
                    </a:lnTo>
                    <a:lnTo>
                      <a:pt x="100" y="8108"/>
                    </a:lnTo>
                    <a:lnTo>
                      <a:pt x="185" y="8116"/>
                    </a:lnTo>
                    <a:lnTo>
                      <a:pt x="270" y="8124"/>
                    </a:lnTo>
                    <a:lnTo>
                      <a:pt x="356" y="8132"/>
                    </a:lnTo>
                    <a:lnTo>
                      <a:pt x="441" y="8139"/>
                    </a:lnTo>
                    <a:lnTo>
                      <a:pt x="526" y="8145"/>
                    </a:lnTo>
                    <a:lnTo>
                      <a:pt x="611" y="8150"/>
                    </a:lnTo>
                    <a:lnTo>
                      <a:pt x="696" y="8155"/>
                    </a:lnTo>
                    <a:lnTo>
                      <a:pt x="780" y="8160"/>
                    </a:lnTo>
                    <a:lnTo>
                      <a:pt x="866" y="8164"/>
                    </a:lnTo>
                    <a:lnTo>
                      <a:pt x="950" y="8169"/>
                    </a:lnTo>
                    <a:lnTo>
                      <a:pt x="1034" y="8172"/>
                    </a:lnTo>
                    <a:lnTo>
                      <a:pt x="1119" y="8175"/>
                    </a:lnTo>
                    <a:lnTo>
                      <a:pt x="1203" y="8178"/>
                    </a:lnTo>
                    <a:lnTo>
                      <a:pt x="1287" y="8180"/>
                    </a:lnTo>
                    <a:lnTo>
                      <a:pt x="1372" y="8182"/>
                    </a:lnTo>
                    <a:lnTo>
                      <a:pt x="1383" y="8137"/>
                    </a:lnTo>
                    <a:lnTo>
                      <a:pt x="1392" y="8093"/>
                    </a:lnTo>
                    <a:lnTo>
                      <a:pt x="1399" y="8047"/>
                    </a:lnTo>
                    <a:lnTo>
                      <a:pt x="1405" y="8003"/>
                    </a:lnTo>
                    <a:lnTo>
                      <a:pt x="1411" y="7958"/>
                    </a:lnTo>
                    <a:lnTo>
                      <a:pt x="1416" y="7914"/>
                    </a:lnTo>
                    <a:lnTo>
                      <a:pt x="1420" y="7869"/>
                    </a:lnTo>
                    <a:lnTo>
                      <a:pt x="1424" y="7824"/>
                    </a:lnTo>
                    <a:lnTo>
                      <a:pt x="1429" y="7780"/>
                    </a:lnTo>
                    <a:lnTo>
                      <a:pt x="1434" y="7735"/>
                    </a:lnTo>
                    <a:lnTo>
                      <a:pt x="1440" y="7691"/>
                    </a:lnTo>
                    <a:lnTo>
                      <a:pt x="1449" y="7646"/>
                    </a:lnTo>
                    <a:lnTo>
                      <a:pt x="1458" y="7601"/>
                    </a:lnTo>
                    <a:lnTo>
                      <a:pt x="1469" y="7556"/>
                    </a:lnTo>
                    <a:lnTo>
                      <a:pt x="1475" y="7535"/>
                    </a:lnTo>
                    <a:lnTo>
                      <a:pt x="1483" y="7512"/>
                    </a:lnTo>
                    <a:lnTo>
                      <a:pt x="1491" y="7489"/>
                    </a:lnTo>
                    <a:lnTo>
                      <a:pt x="1499" y="7467"/>
                    </a:lnTo>
                    <a:lnTo>
                      <a:pt x="1512" y="7421"/>
                    </a:lnTo>
                    <a:lnTo>
                      <a:pt x="1525" y="7373"/>
                    </a:lnTo>
                    <a:lnTo>
                      <a:pt x="1534" y="7327"/>
                    </a:lnTo>
                    <a:lnTo>
                      <a:pt x="1542" y="7279"/>
                    </a:lnTo>
                    <a:lnTo>
                      <a:pt x="1549" y="7232"/>
                    </a:lnTo>
                    <a:lnTo>
                      <a:pt x="1555" y="7184"/>
                    </a:lnTo>
                    <a:lnTo>
                      <a:pt x="1558" y="7136"/>
                    </a:lnTo>
                    <a:lnTo>
                      <a:pt x="1560" y="7088"/>
                    </a:lnTo>
                    <a:lnTo>
                      <a:pt x="1562" y="7039"/>
                    </a:lnTo>
                    <a:lnTo>
                      <a:pt x="1562" y="6991"/>
                    </a:lnTo>
                    <a:lnTo>
                      <a:pt x="1562" y="6943"/>
                    </a:lnTo>
                    <a:lnTo>
                      <a:pt x="1561" y="6895"/>
                    </a:lnTo>
                    <a:lnTo>
                      <a:pt x="1557" y="6797"/>
                    </a:lnTo>
                    <a:lnTo>
                      <a:pt x="1551" y="6699"/>
                    </a:lnTo>
                    <a:lnTo>
                      <a:pt x="1547" y="6603"/>
                    </a:lnTo>
                    <a:lnTo>
                      <a:pt x="1543" y="6505"/>
                    </a:lnTo>
                    <a:lnTo>
                      <a:pt x="1542" y="6457"/>
                    </a:lnTo>
                    <a:lnTo>
                      <a:pt x="1542" y="6409"/>
                    </a:lnTo>
                    <a:lnTo>
                      <a:pt x="1542" y="6360"/>
                    </a:lnTo>
                    <a:lnTo>
                      <a:pt x="1543" y="6312"/>
                    </a:lnTo>
                    <a:lnTo>
                      <a:pt x="1546" y="6264"/>
                    </a:lnTo>
                    <a:lnTo>
                      <a:pt x="1549" y="6215"/>
                    </a:lnTo>
                    <a:lnTo>
                      <a:pt x="1555" y="6168"/>
                    </a:lnTo>
                    <a:lnTo>
                      <a:pt x="1562" y="6121"/>
                    </a:lnTo>
                    <a:lnTo>
                      <a:pt x="1569" y="6074"/>
                    </a:lnTo>
                    <a:lnTo>
                      <a:pt x="1579" y="6026"/>
                    </a:lnTo>
                    <a:lnTo>
                      <a:pt x="1592" y="5979"/>
                    </a:lnTo>
                    <a:lnTo>
                      <a:pt x="1605" y="5932"/>
                    </a:lnTo>
                    <a:close/>
                  </a:path>
                </a:pathLst>
              </a:custGeom>
              <a:solidFill>
                <a:srgbClr val="9589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8" name="Freeform 116"/>
              <p:cNvSpPr>
                <a:spLocks/>
              </p:cNvSpPr>
              <p:nvPr/>
            </p:nvSpPr>
            <p:spPr bwMode="auto">
              <a:xfrm>
                <a:off x="8213762" y="3971930"/>
                <a:ext cx="144463" cy="158750"/>
              </a:xfrm>
              <a:custGeom>
                <a:avLst/>
                <a:gdLst/>
                <a:ahLst/>
                <a:cxnLst>
                  <a:cxn ang="0">
                    <a:pos x="582" y="341"/>
                  </a:cxn>
                  <a:cxn ang="0">
                    <a:pos x="573" y="402"/>
                  </a:cxn>
                  <a:cxn ang="0">
                    <a:pos x="557" y="460"/>
                  </a:cxn>
                  <a:cxn ang="0">
                    <a:pos x="536" y="516"/>
                  </a:cxn>
                  <a:cxn ang="0">
                    <a:pos x="492" y="604"/>
                  </a:cxn>
                  <a:cxn ang="0">
                    <a:pos x="427" y="701"/>
                  </a:cxn>
                  <a:cxn ang="0">
                    <a:pos x="319" y="840"/>
                  </a:cxn>
                  <a:cxn ang="0">
                    <a:pos x="268" y="920"/>
                  </a:cxn>
                  <a:cxn ang="0">
                    <a:pos x="234" y="1006"/>
                  </a:cxn>
                  <a:cxn ang="0">
                    <a:pos x="210" y="1095"/>
                  </a:cxn>
                  <a:cxn ang="0">
                    <a:pos x="194" y="1189"/>
                  </a:cxn>
                  <a:cxn ang="0">
                    <a:pos x="172" y="1379"/>
                  </a:cxn>
                  <a:cxn ang="0">
                    <a:pos x="149" y="1503"/>
                  </a:cxn>
                  <a:cxn ang="0">
                    <a:pos x="121" y="1594"/>
                  </a:cxn>
                  <a:cxn ang="0">
                    <a:pos x="81" y="1682"/>
                  </a:cxn>
                  <a:cxn ang="0">
                    <a:pos x="24" y="1763"/>
                  </a:cxn>
                  <a:cxn ang="0">
                    <a:pos x="57" y="1794"/>
                  </a:cxn>
                  <a:cxn ang="0">
                    <a:pos x="128" y="1789"/>
                  </a:cxn>
                  <a:cxn ang="0">
                    <a:pos x="186" y="1770"/>
                  </a:cxn>
                  <a:cxn ang="0">
                    <a:pos x="233" y="1741"/>
                  </a:cxn>
                  <a:cxn ang="0">
                    <a:pos x="271" y="1704"/>
                  </a:cxn>
                  <a:cxn ang="0">
                    <a:pos x="301" y="1661"/>
                  </a:cxn>
                  <a:cxn ang="0">
                    <a:pos x="328" y="1613"/>
                  </a:cxn>
                  <a:cxn ang="0">
                    <a:pos x="373" y="1515"/>
                  </a:cxn>
                  <a:cxn ang="0">
                    <a:pos x="406" y="1455"/>
                  </a:cxn>
                  <a:cxn ang="0">
                    <a:pos x="444" y="1410"/>
                  </a:cxn>
                  <a:cxn ang="0">
                    <a:pos x="502" y="1356"/>
                  </a:cxn>
                  <a:cxn ang="0">
                    <a:pos x="608" y="1235"/>
                  </a:cxn>
                  <a:cxn ang="0">
                    <a:pos x="703" y="1100"/>
                  </a:cxn>
                  <a:cxn ang="0">
                    <a:pos x="787" y="956"/>
                  </a:cxn>
                  <a:cxn ang="0">
                    <a:pos x="860" y="806"/>
                  </a:cxn>
                  <a:cxn ang="0">
                    <a:pos x="915" y="682"/>
                  </a:cxn>
                  <a:cxn ang="0">
                    <a:pos x="959" y="620"/>
                  </a:cxn>
                  <a:cxn ang="0">
                    <a:pos x="1012" y="571"/>
                  </a:cxn>
                  <a:cxn ang="0">
                    <a:pos x="1072" y="533"/>
                  </a:cxn>
                  <a:cxn ang="0">
                    <a:pos x="1137" y="506"/>
                  </a:cxn>
                  <a:cxn ang="0">
                    <a:pos x="1208" y="487"/>
                  </a:cxn>
                  <a:cxn ang="0">
                    <a:pos x="1282" y="476"/>
                  </a:cxn>
                  <a:cxn ang="0">
                    <a:pos x="1413" y="467"/>
                  </a:cxn>
                  <a:cxn ang="0">
                    <a:pos x="1574" y="471"/>
                  </a:cxn>
                  <a:cxn ang="0">
                    <a:pos x="1636" y="354"/>
                  </a:cxn>
                  <a:cxn ang="0">
                    <a:pos x="1639" y="176"/>
                  </a:cxn>
                  <a:cxn ang="0">
                    <a:pos x="1632" y="58"/>
                  </a:cxn>
                  <a:cxn ang="0">
                    <a:pos x="1575" y="3"/>
                  </a:cxn>
                  <a:cxn ang="0">
                    <a:pos x="1425" y="9"/>
                  </a:cxn>
                  <a:cxn ang="0">
                    <a:pos x="1277" y="16"/>
                  </a:cxn>
                  <a:cxn ang="0">
                    <a:pos x="1130" y="28"/>
                  </a:cxn>
                  <a:cxn ang="0">
                    <a:pos x="987" y="45"/>
                  </a:cxn>
                  <a:cxn ang="0">
                    <a:pos x="849" y="73"/>
                  </a:cxn>
                  <a:cxn ang="0">
                    <a:pos x="790" y="103"/>
                  </a:cxn>
                  <a:cxn ang="0">
                    <a:pos x="732" y="141"/>
                  </a:cxn>
                  <a:cxn ang="0">
                    <a:pos x="680" y="184"/>
                  </a:cxn>
                  <a:cxn ang="0">
                    <a:pos x="632" y="232"/>
                  </a:cxn>
                  <a:cxn ang="0">
                    <a:pos x="594" y="282"/>
                  </a:cxn>
                </a:cxnLst>
                <a:rect l="0" t="0" r="r" b="b"/>
                <a:pathLst>
                  <a:path w="1640" h="1794">
                    <a:moveTo>
                      <a:pt x="584" y="299"/>
                    </a:moveTo>
                    <a:lnTo>
                      <a:pt x="583" y="319"/>
                    </a:lnTo>
                    <a:lnTo>
                      <a:pt x="582" y="341"/>
                    </a:lnTo>
                    <a:lnTo>
                      <a:pt x="580" y="361"/>
                    </a:lnTo>
                    <a:lnTo>
                      <a:pt x="577" y="381"/>
                    </a:lnTo>
                    <a:lnTo>
                      <a:pt x="573" y="402"/>
                    </a:lnTo>
                    <a:lnTo>
                      <a:pt x="569" y="421"/>
                    </a:lnTo>
                    <a:lnTo>
                      <a:pt x="564" y="441"/>
                    </a:lnTo>
                    <a:lnTo>
                      <a:pt x="557" y="460"/>
                    </a:lnTo>
                    <a:lnTo>
                      <a:pt x="551" y="479"/>
                    </a:lnTo>
                    <a:lnTo>
                      <a:pt x="544" y="497"/>
                    </a:lnTo>
                    <a:lnTo>
                      <a:pt x="536" y="516"/>
                    </a:lnTo>
                    <a:lnTo>
                      <a:pt x="528" y="534"/>
                    </a:lnTo>
                    <a:lnTo>
                      <a:pt x="510" y="569"/>
                    </a:lnTo>
                    <a:lnTo>
                      <a:pt x="492" y="604"/>
                    </a:lnTo>
                    <a:lnTo>
                      <a:pt x="471" y="637"/>
                    </a:lnTo>
                    <a:lnTo>
                      <a:pt x="449" y="669"/>
                    </a:lnTo>
                    <a:lnTo>
                      <a:pt x="427" y="701"/>
                    </a:lnTo>
                    <a:lnTo>
                      <a:pt x="405" y="730"/>
                    </a:lnTo>
                    <a:lnTo>
                      <a:pt x="360" y="788"/>
                    </a:lnTo>
                    <a:lnTo>
                      <a:pt x="319" y="840"/>
                    </a:lnTo>
                    <a:lnTo>
                      <a:pt x="299" y="866"/>
                    </a:lnTo>
                    <a:lnTo>
                      <a:pt x="283" y="893"/>
                    </a:lnTo>
                    <a:lnTo>
                      <a:pt x="268" y="920"/>
                    </a:lnTo>
                    <a:lnTo>
                      <a:pt x="255" y="948"/>
                    </a:lnTo>
                    <a:lnTo>
                      <a:pt x="243" y="977"/>
                    </a:lnTo>
                    <a:lnTo>
                      <a:pt x="234" y="1006"/>
                    </a:lnTo>
                    <a:lnTo>
                      <a:pt x="224" y="1035"/>
                    </a:lnTo>
                    <a:lnTo>
                      <a:pt x="217" y="1065"/>
                    </a:lnTo>
                    <a:lnTo>
                      <a:pt x="210" y="1095"/>
                    </a:lnTo>
                    <a:lnTo>
                      <a:pt x="204" y="1126"/>
                    </a:lnTo>
                    <a:lnTo>
                      <a:pt x="199" y="1157"/>
                    </a:lnTo>
                    <a:lnTo>
                      <a:pt x="194" y="1189"/>
                    </a:lnTo>
                    <a:lnTo>
                      <a:pt x="186" y="1251"/>
                    </a:lnTo>
                    <a:lnTo>
                      <a:pt x="179" y="1315"/>
                    </a:lnTo>
                    <a:lnTo>
                      <a:pt x="172" y="1379"/>
                    </a:lnTo>
                    <a:lnTo>
                      <a:pt x="162" y="1441"/>
                    </a:lnTo>
                    <a:lnTo>
                      <a:pt x="155" y="1472"/>
                    </a:lnTo>
                    <a:lnTo>
                      <a:pt x="149" y="1503"/>
                    </a:lnTo>
                    <a:lnTo>
                      <a:pt x="141" y="1534"/>
                    </a:lnTo>
                    <a:lnTo>
                      <a:pt x="132" y="1565"/>
                    </a:lnTo>
                    <a:lnTo>
                      <a:pt x="121" y="1594"/>
                    </a:lnTo>
                    <a:lnTo>
                      <a:pt x="110" y="1624"/>
                    </a:lnTo>
                    <a:lnTo>
                      <a:pt x="97" y="1653"/>
                    </a:lnTo>
                    <a:lnTo>
                      <a:pt x="81" y="1682"/>
                    </a:lnTo>
                    <a:lnTo>
                      <a:pt x="65" y="1709"/>
                    </a:lnTo>
                    <a:lnTo>
                      <a:pt x="45" y="1736"/>
                    </a:lnTo>
                    <a:lnTo>
                      <a:pt x="24" y="1763"/>
                    </a:lnTo>
                    <a:lnTo>
                      <a:pt x="0" y="1789"/>
                    </a:lnTo>
                    <a:lnTo>
                      <a:pt x="29" y="1792"/>
                    </a:lnTo>
                    <a:lnTo>
                      <a:pt x="57" y="1794"/>
                    </a:lnTo>
                    <a:lnTo>
                      <a:pt x="82" y="1794"/>
                    </a:lnTo>
                    <a:lnTo>
                      <a:pt x="106" y="1792"/>
                    </a:lnTo>
                    <a:lnTo>
                      <a:pt x="128" y="1789"/>
                    </a:lnTo>
                    <a:lnTo>
                      <a:pt x="148" y="1783"/>
                    </a:lnTo>
                    <a:lnTo>
                      <a:pt x="168" y="1777"/>
                    </a:lnTo>
                    <a:lnTo>
                      <a:pt x="186" y="1770"/>
                    </a:lnTo>
                    <a:lnTo>
                      <a:pt x="203" y="1762"/>
                    </a:lnTo>
                    <a:lnTo>
                      <a:pt x="218" y="1753"/>
                    </a:lnTo>
                    <a:lnTo>
                      <a:pt x="233" y="1741"/>
                    </a:lnTo>
                    <a:lnTo>
                      <a:pt x="247" y="1730"/>
                    </a:lnTo>
                    <a:lnTo>
                      <a:pt x="259" y="1718"/>
                    </a:lnTo>
                    <a:lnTo>
                      <a:pt x="271" y="1704"/>
                    </a:lnTo>
                    <a:lnTo>
                      <a:pt x="282" y="1690"/>
                    </a:lnTo>
                    <a:lnTo>
                      <a:pt x="292" y="1676"/>
                    </a:lnTo>
                    <a:lnTo>
                      <a:pt x="301" y="1661"/>
                    </a:lnTo>
                    <a:lnTo>
                      <a:pt x="311" y="1646"/>
                    </a:lnTo>
                    <a:lnTo>
                      <a:pt x="320" y="1629"/>
                    </a:lnTo>
                    <a:lnTo>
                      <a:pt x="328" y="1613"/>
                    </a:lnTo>
                    <a:lnTo>
                      <a:pt x="344" y="1580"/>
                    </a:lnTo>
                    <a:lnTo>
                      <a:pt x="358" y="1547"/>
                    </a:lnTo>
                    <a:lnTo>
                      <a:pt x="373" y="1515"/>
                    </a:lnTo>
                    <a:lnTo>
                      <a:pt x="389" y="1483"/>
                    </a:lnTo>
                    <a:lnTo>
                      <a:pt x="397" y="1469"/>
                    </a:lnTo>
                    <a:lnTo>
                      <a:pt x="406" y="1455"/>
                    </a:lnTo>
                    <a:lnTo>
                      <a:pt x="416" y="1440"/>
                    </a:lnTo>
                    <a:lnTo>
                      <a:pt x="425" y="1428"/>
                    </a:lnTo>
                    <a:lnTo>
                      <a:pt x="444" y="1410"/>
                    </a:lnTo>
                    <a:lnTo>
                      <a:pt x="464" y="1393"/>
                    </a:lnTo>
                    <a:lnTo>
                      <a:pt x="483" y="1374"/>
                    </a:lnTo>
                    <a:lnTo>
                      <a:pt x="502" y="1356"/>
                    </a:lnTo>
                    <a:lnTo>
                      <a:pt x="539" y="1317"/>
                    </a:lnTo>
                    <a:lnTo>
                      <a:pt x="574" y="1277"/>
                    </a:lnTo>
                    <a:lnTo>
                      <a:pt x="608" y="1235"/>
                    </a:lnTo>
                    <a:lnTo>
                      <a:pt x="641" y="1191"/>
                    </a:lnTo>
                    <a:lnTo>
                      <a:pt x="673" y="1146"/>
                    </a:lnTo>
                    <a:lnTo>
                      <a:pt x="703" y="1100"/>
                    </a:lnTo>
                    <a:lnTo>
                      <a:pt x="732" y="1053"/>
                    </a:lnTo>
                    <a:lnTo>
                      <a:pt x="761" y="1005"/>
                    </a:lnTo>
                    <a:lnTo>
                      <a:pt x="787" y="956"/>
                    </a:lnTo>
                    <a:lnTo>
                      <a:pt x="812" y="907"/>
                    </a:lnTo>
                    <a:lnTo>
                      <a:pt x="837" y="857"/>
                    </a:lnTo>
                    <a:lnTo>
                      <a:pt x="860" y="806"/>
                    </a:lnTo>
                    <a:lnTo>
                      <a:pt x="881" y="756"/>
                    </a:lnTo>
                    <a:lnTo>
                      <a:pt x="902" y="706"/>
                    </a:lnTo>
                    <a:lnTo>
                      <a:pt x="915" y="682"/>
                    </a:lnTo>
                    <a:lnTo>
                      <a:pt x="929" y="659"/>
                    </a:lnTo>
                    <a:lnTo>
                      <a:pt x="944" y="639"/>
                    </a:lnTo>
                    <a:lnTo>
                      <a:pt x="959" y="620"/>
                    </a:lnTo>
                    <a:lnTo>
                      <a:pt x="976" y="602"/>
                    </a:lnTo>
                    <a:lnTo>
                      <a:pt x="993" y="586"/>
                    </a:lnTo>
                    <a:lnTo>
                      <a:pt x="1012" y="571"/>
                    </a:lnTo>
                    <a:lnTo>
                      <a:pt x="1031" y="558"/>
                    </a:lnTo>
                    <a:lnTo>
                      <a:pt x="1051" y="544"/>
                    </a:lnTo>
                    <a:lnTo>
                      <a:pt x="1072" y="533"/>
                    </a:lnTo>
                    <a:lnTo>
                      <a:pt x="1093" y="523"/>
                    </a:lnTo>
                    <a:lnTo>
                      <a:pt x="1115" y="514"/>
                    </a:lnTo>
                    <a:lnTo>
                      <a:pt x="1137" y="506"/>
                    </a:lnTo>
                    <a:lnTo>
                      <a:pt x="1160" y="498"/>
                    </a:lnTo>
                    <a:lnTo>
                      <a:pt x="1184" y="492"/>
                    </a:lnTo>
                    <a:lnTo>
                      <a:pt x="1208" y="487"/>
                    </a:lnTo>
                    <a:lnTo>
                      <a:pt x="1232" y="482"/>
                    </a:lnTo>
                    <a:lnTo>
                      <a:pt x="1258" y="479"/>
                    </a:lnTo>
                    <a:lnTo>
                      <a:pt x="1282" y="476"/>
                    </a:lnTo>
                    <a:lnTo>
                      <a:pt x="1308" y="472"/>
                    </a:lnTo>
                    <a:lnTo>
                      <a:pt x="1360" y="469"/>
                    </a:lnTo>
                    <a:lnTo>
                      <a:pt x="1413" y="467"/>
                    </a:lnTo>
                    <a:lnTo>
                      <a:pt x="1466" y="468"/>
                    </a:lnTo>
                    <a:lnTo>
                      <a:pt x="1521" y="469"/>
                    </a:lnTo>
                    <a:lnTo>
                      <a:pt x="1574" y="471"/>
                    </a:lnTo>
                    <a:lnTo>
                      <a:pt x="1628" y="473"/>
                    </a:lnTo>
                    <a:lnTo>
                      <a:pt x="1632" y="414"/>
                    </a:lnTo>
                    <a:lnTo>
                      <a:pt x="1636" y="354"/>
                    </a:lnTo>
                    <a:lnTo>
                      <a:pt x="1639" y="295"/>
                    </a:lnTo>
                    <a:lnTo>
                      <a:pt x="1640" y="235"/>
                    </a:lnTo>
                    <a:lnTo>
                      <a:pt x="1639" y="176"/>
                    </a:lnTo>
                    <a:lnTo>
                      <a:pt x="1637" y="117"/>
                    </a:lnTo>
                    <a:lnTo>
                      <a:pt x="1635" y="87"/>
                    </a:lnTo>
                    <a:lnTo>
                      <a:pt x="1632" y="58"/>
                    </a:lnTo>
                    <a:lnTo>
                      <a:pt x="1629" y="29"/>
                    </a:lnTo>
                    <a:lnTo>
                      <a:pt x="1625" y="0"/>
                    </a:lnTo>
                    <a:lnTo>
                      <a:pt x="1575" y="3"/>
                    </a:lnTo>
                    <a:lnTo>
                      <a:pt x="1525" y="5"/>
                    </a:lnTo>
                    <a:lnTo>
                      <a:pt x="1476" y="7"/>
                    </a:lnTo>
                    <a:lnTo>
                      <a:pt x="1425" y="9"/>
                    </a:lnTo>
                    <a:lnTo>
                      <a:pt x="1376" y="11"/>
                    </a:lnTo>
                    <a:lnTo>
                      <a:pt x="1327" y="13"/>
                    </a:lnTo>
                    <a:lnTo>
                      <a:pt x="1277" y="16"/>
                    </a:lnTo>
                    <a:lnTo>
                      <a:pt x="1228" y="19"/>
                    </a:lnTo>
                    <a:lnTo>
                      <a:pt x="1178" y="22"/>
                    </a:lnTo>
                    <a:lnTo>
                      <a:pt x="1130" y="28"/>
                    </a:lnTo>
                    <a:lnTo>
                      <a:pt x="1082" y="32"/>
                    </a:lnTo>
                    <a:lnTo>
                      <a:pt x="1035" y="38"/>
                    </a:lnTo>
                    <a:lnTo>
                      <a:pt x="987" y="45"/>
                    </a:lnTo>
                    <a:lnTo>
                      <a:pt x="940" y="53"/>
                    </a:lnTo>
                    <a:lnTo>
                      <a:pt x="895" y="63"/>
                    </a:lnTo>
                    <a:lnTo>
                      <a:pt x="849" y="73"/>
                    </a:lnTo>
                    <a:lnTo>
                      <a:pt x="829" y="82"/>
                    </a:lnTo>
                    <a:lnTo>
                      <a:pt x="809" y="92"/>
                    </a:lnTo>
                    <a:lnTo>
                      <a:pt x="790" y="103"/>
                    </a:lnTo>
                    <a:lnTo>
                      <a:pt x="770" y="115"/>
                    </a:lnTo>
                    <a:lnTo>
                      <a:pt x="752" y="127"/>
                    </a:lnTo>
                    <a:lnTo>
                      <a:pt x="732" y="141"/>
                    </a:lnTo>
                    <a:lnTo>
                      <a:pt x="715" y="155"/>
                    </a:lnTo>
                    <a:lnTo>
                      <a:pt x="696" y="169"/>
                    </a:lnTo>
                    <a:lnTo>
                      <a:pt x="680" y="184"/>
                    </a:lnTo>
                    <a:lnTo>
                      <a:pt x="663" y="200"/>
                    </a:lnTo>
                    <a:lnTo>
                      <a:pt x="648" y="216"/>
                    </a:lnTo>
                    <a:lnTo>
                      <a:pt x="632" y="232"/>
                    </a:lnTo>
                    <a:lnTo>
                      <a:pt x="619" y="248"/>
                    </a:lnTo>
                    <a:lnTo>
                      <a:pt x="606" y="265"/>
                    </a:lnTo>
                    <a:lnTo>
                      <a:pt x="594" y="282"/>
                    </a:lnTo>
                    <a:lnTo>
                      <a:pt x="584" y="299"/>
                    </a:lnTo>
                    <a:close/>
                  </a:path>
                </a:pathLst>
              </a:custGeom>
              <a:solidFill>
                <a:srgbClr val="7E67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9" name="Freeform 117"/>
              <p:cNvSpPr>
                <a:spLocks/>
              </p:cNvSpPr>
              <p:nvPr/>
            </p:nvSpPr>
            <p:spPr bwMode="auto">
              <a:xfrm>
                <a:off x="8283615" y="4119568"/>
                <a:ext cx="311151" cy="381000"/>
              </a:xfrm>
              <a:custGeom>
                <a:avLst/>
                <a:gdLst/>
                <a:ahLst/>
                <a:cxnLst>
                  <a:cxn ang="0">
                    <a:pos x="3272" y="2135"/>
                  </a:cxn>
                  <a:cxn ang="0">
                    <a:pos x="3194" y="1966"/>
                  </a:cxn>
                  <a:cxn ang="0">
                    <a:pos x="3073" y="1796"/>
                  </a:cxn>
                  <a:cxn ang="0">
                    <a:pos x="2787" y="1494"/>
                  </a:cxn>
                  <a:cxn ang="0">
                    <a:pos x="2468" y="1217"/>
                  </a:cxn>
                  <a:cxn ang="0">
                    <a:pos x="1930" y="795"/>
                  </a:cxn>
                  <a:cxn ang="0">
                    <a:pos x="1538" y="474"/>
                  </a:cxn>
                  <a:cxn ang="0">
                    <a:pos x="1242" y="187"/>
                  </a:cxn>
                  <a:cxn ang="0">
                    <a:pos x="1044" y="21"/>
                  </a:cxn>
                  <a:cxn ang="0">
                    <a:pos x="869" y="85"/>
                  </a:cxn>
                  <a:cxn ang="0">
                    <a:pos x="636" y="128"/>
                  </a:cxn>
                  <a:cxn ang="0">
                    <a:pos x="409" y="130"/>
                  </a:cxn>
                  <a:cxn ang="0">
                    <a:pos x="366" y="239"/>
                  </a:cxn>
                  <a:cxn ang="0">
                    <a:pos x="387" y="352"/>
                  </a:cxn>
                  <a:cxn ang="0">
                    <a:pos x="453" y="363"/>
                  </a:cxn>
                  <a:cxn ang="0">
                    <a:pos x="472" y="389"/>
                  </a:cxn>
                  <a:cxn ang="0">
                    <a:pos x="480" y="566"/>
                  </a:cxn>
                  <a:cxn ang="0">
                    <a:pos x="496" y="862"/>
                  </a:cxn>
                  <a:cxn ang="0">
                    <a:pos x="481" y="1032"/>
                  </a:cxn>
                  <a:cxn ang="0">
                    <a:pos x="454" y="1119"/>
                  </a:cxn>
                  <a:cxn ang="0">
                    <a:pos x="408" y="1172"/>
                  </a:cxn>
                  <a:cxn ang="0">
                    <a:pos x="338" y="1211"/>
                  </a:cxn>
                  <a:cxn ang="0">
                    <a:pos x="199" y="1261"/>
                  </a:cxn>
                  <a:cxn ang="0">
                    <a:pos x="160" y="1292"/>
                  </a:cxn>
                  <a:cxn ang="0">
                    <a:pos x="72" y="1395"/>
                  </a:cxn>
                  <a:cxn ang="0">
                    <a:pos x="13" y="1540"/>
                  </a:cxn>
                  <a:cxn ang="0">
                    <a:pos x="1" y="1698"/>
                  </a:cxn>
                  <a:cxn ang="0">
                    <a:pos x="30" y="1856"/>
                  </a:cxn>
                  <a:cxn ang="0">
                    <a:pos x="95" y="1997"/>
                  </a:cxn>
                  <a:cxn ang="0">
                    <a:pos x="190" y="2110"/>
                  </a:cxn>
                  <a:cxn ang="0">
                    <a:pos x="323" y="2179"/>
                  </a:cxn>
                  <a:cxn ang="0">
                    <a:pos x="496" y="2204"/>
                  </a:cxn>
                  <a:cxn ang="0">
                    <a:pos x="688" y="2193"/>
                  </a:cxn>
                  <a:cxn ang="0">
                    <a:pos x="892" y="2153"/>
                  </a:cxn>
                  <a:cxn ang="0">
                    <a:pos x="1097" y="2091"/>
                  </a:cxn>
                  <a:cxn ang="0">
                    <a:pos x="1296" y="2015"/>
                  </a:cxn>
                  <a:cxn ang="0">
                    <a:pos x="1540" y="1908"/>
                  </a:cxn>
                  <a:cxn ang="0">
                    <a:pos x="1696" y="1866"/>
                  </a:cxn>
                  <a:cxn ang="0">
                    <a:pos x="1855" y="1843"/>
                  </a:cxn>
                  <a:cxn ang="0">
                    <a:pos x="2178" y="1835"/>
                  </a:cxn>
                  <a:cxn ang="0">
                    <a:pos x="2488" y="1841"/>
                  </a:cxn>
                  <a:cxn ang="0">
                    <a:pos x="2657" y="2217"/>
                  </a:cxn>
                  <a:cxn ang="0">
                    <a:pos x="2770" y="2600"/>
                  </a:cxn>
                  <a:cxn ang="0">
                    <a:pos x="2837" y="2987"/>
                  </a:cxn>
                  <a:cxn ang="0">
                    <a:pos x="2869" y="3377"/>
                  </a:cxn>
                  <a:cxn ang="0">
                    <a:pos x="2874" y="3849"/>
                  </a:cxn>
                  <a:cxn ang="0">
                    <a:pos x="3019" y="4319"/>
                  </a:cxn>
                  <a:cxn ang="0">
                    <a:pos x="3375" y="4296"/>
                  </a:cxn>
                  <a:cxn ang="0">
                    <a:pos x="3514" y="4040"/>
                  </a:cxn>
                  <a:cxn ang="0">
                    <a:pos x="3526" y="3615"/>
                  </a:cxn>
                  <a:cxn ang="0">
                    <a:pos x="3517" y="3308"/>
                  </a:cxn>
                  <a:cxn ang="0">
                    <a:pos x="3487" y="3002"/>
                  </a:cxn>
                  <a:cxn ang="0">
                    <a:pos x="3436" y="2697"/>
                  </a:cxn>
                  <a:cxn ang="0">
                    <a:pos x="3356" y="2397"/>
                  </a:cxn>
                </a:cxnLst>
                <a:rect l="0" t="0" r="r" b="b"/>
                <a:pathLst>
                  <a:path w="3526" h="4321">
                    <a:moveTo>
                      <a:pt x="3337" y="2338"/>
                    </a:moveTo>
                    <a:lnTo>
                      <a:pt x="3317" y="2270"/>
                    </a:lnTo>
                    <a:lnTo>
                      <a:pt x="3296" y="2203"/>
                    </a:lnTo>
                    <a:lnTo>
                      <a:pt x="3284" y="2169"/>
                    </a:lnTo>
                    <a:lnTo>
                      <a:pt x="3272" y="2135"/>
                    </a:lnTo>
                    <a:lnTo>
                      <a:pt x="3259" y="2101"/>
                    </a:lnTo>
                    <a:lnTo>
                      <a:pt x="3244" y="2067"/>
                    </a:lnTo>
                    <a:lnTo>
                      <a:pt x="3229" y="2033"/>
                    </a:lnTo>
                    <a:lnTo>
                      <a:pt x="3212" y="2000"/>
                    </a:lnTo>
                    <a:lnTo>
                      <a:pt x="3194" y="1966"/>
                    </a:lnTo>
                    <a:lnTo>
                      <a:pt x="3173" y="1932"/>
                    </a:lnTo>
                    <a:lnTo>
                      <a:pt x="3151" y="1898"/>
                    </a:lnTo>
                    <a:lnTo>
                      <a:pt x="3127" y="1864"/>
                    </a:lnTo>
                    <a:lnTo>
                      <a:pt x="3100" y="1830"/>
                    </a:lnTo>
                    <a:lnTo>
                      <a:pt x="3073" y="1796"/>
                    </a:lnTo>
                    <a:lnTo>
                      <a:pt x="3018" y="1733"/>
                    </a:lnTo>
                    <a:lnTo>
                      <a:pt x="2963" y="1672"/>
                    </a:lnTo>
                    <a:lnTo>
                      <a:pt x="2905" y="1611"/>
                    </a:lnTo>
                    <a:lnTo>
                      <a:pt x="2846" y="1552"/>
                    </a:lnTo>
                    <a:lnTo>
                      <a:pt x="2787" y="1494"/>
                    </a:lnTo>
                    <a:lnTo>
                      <a:pt x="2725" y="1436"/>
                    </a:lnTo>
                    <a:lnTo>
                      <a:pt x="2662" y="1381"/>
                    </a:lnTo>
                    <a:lnTo>
                      <a:pt x="2599" y="1326"/>
                    </a:lnTo>
                    <a:lnTo>
                      <a:pt x="2534" y="1271"/>
                    </a:lnTo>
                    <a:lnTo>
                      <a:pt x="2468" y="1217"/>
                    </a:lnTo>
                    <a:lnTo>
                      <a:pt x="2402" y="1163"/>
                    </a:lnTo>
                    <a:lnTo>
                      <a:pt x="2335" y="1110"/>
                    </a:lnTo>
                    <a:lnTo>
                      <a:pt x="2201" y="1005"/>
                    </a:lnTo>
                    <a:lnTo>
                      <a:pt x="2065" y="900"/>
                    </a:lnTo>
                    <a:lnTo>
                      <a:pt x="1930" y="795"/>
                    </a:lnTo>
                    <a:lnTo>
                      <a:pt x="1798" y="691"/>
                    </a:lnTo>
                    <a:lnTo>
                      <a:pt x="1732" y="637"/>
                    </a:lnTo>
                    <a:lnTo>
                      <a:pt x="1666" y="584"/>
                    </a:lnTo>
                    <a:lnTo>
                      <a:pt x="1602" y="529"/>
                    </a:lnTo>
                    <a:lnTo>
                      <a:pt x="1538" y="474"/>
                    </a:lnTo>
                    <a:lnTo>
                      <a:pt x="1477" y="418"/>
                    </a:lnTo>
                    <a:lnTo>
                      <a:pt x="1416" y="362"/>
                    </a:lnTo>
                    <a:lnTo>
                      <a:pt x="1356" y="304"/>
                    </a:lnTo>
                    <a:lnTo>
                      <a:pt x="1298" y="246"/>
                    </a:lnTo>
                    <a:lnTo>
                      <a:pt x="1242" y="187"/>
                    </a:lnTo>
                    <a:lnTo>
                      <a:pt x="1188" y="126"/>
                    </a:lnTo>
                    <a:lnTo>
                      <a:pt x="1134" y="64"/>
                    </a:lnTo>
                    <a:lnTo>
                      <a:pt x="1084" y="0"/>
                    </a:lnTo>
                    <a:lnTo>
                      <a:pt x="1063" y="10"/>
                    </a:lnTo>
                    <a:lnTo>
                      <a:pt x="1044" y="21"/>
                    </a:lnTo>
                    <a:lnTo>
                      <a:pt x="1022" y="30"/>
                    </a:lnTo>
                    <a:lnTo>
                      <a:pt x="1002" y="39"/>
                    </a:lnTo>
                    <a:lnTo>
                      <a:pt x="958" y="57"/>
                    </a:lnTo>
                    <a:lnTo>
                      <a:pt x="914" y="72"/>
                    </a:lnTo>
                    <a:lnTo>
                      <a:pt x="869" y="85"/>
                    </a:lnTo>
                    <a:lnTo>
                      <a:pt x="823" y="98"/>
                    </a:lnTo>
                    <a:lnTo>
                      <a:pt x="776" y="107"/>
                    </a:lnTo>
                    <a:lnTo>
                      <a:pt x="730" y="116"/>
                    </a:lnTo>
                    <a:lnTo>
                      <a:pt x="683" y="122"/>
                    </a:lnTo>
                    <a:lnTo>
                      <a:pt x="636" y="128"/>
                    </a:lnTo>
                    <a:lnTo>
                      <a:pt x="589" y="132"/>
                    </a:lnTo>
                    <a:lnTo>
                      <a:pt x="543" y="134"/>
                    </a:lnTo>
                    <a:lnTo>
                      <a:pt x="498" y="134"/>
                    </a:lnTo>
                    <a:lnTo>
                      <a:pt x="453" y="133"/>
                    </a:lnTo>
                    <a:lnTo>
                      <a:pt x="409" y="130"/>
                    </a:lnTo>
                    <a:lnTo>
                      <a:pt x="366" y="126"/>
                    </a:lnTo>
                    <a:lnTo>
                      <a:pt x="366" y="157"/>
                    </a:lnTo>
                    <a:lnTo>
                      <a:pt x="366" y="186"/>
                    </a:lnTo>
                    <a:lnTo>
                      <a:pt x="366" y="213"/>
                    </a:lnTo>
                    <a:lnTo>
                      <a:pt x="366" y="239"/>
                    </a:lnTo>
                    <a:lnTo>
                      <a:pt x="366" y="264"/>
                    </a:lnTo>
                    <a:lnTo>
                      <a:pt x="366" y="291"/>
                    </a:lnTo>
                    <a:lnTo>
                      <a:pt x="366" y="320"/>
                    </a:lnTo>
                    <a:lnTo>
                      <a:pt x="366" y="352"/>
                    </a:lnTo>
                    <a:lnTo>
                      <a:pt x="387" y="352"/>
                    </a:lnTo>
                    <a:lnTo>
                      <a:pt x="405" y="352"/>
                    </a:lnTo>
                    <a:lnTo>
                      <a:pt x="424" y="354"/>
                    </a:lnTo>
                    <a:lnTo>
                      <a:pt x="439" y="357"/>
                    </a:lnTo>
                    <a:lnTo>
                      <a:pt x="446" y="360"/>
                    </a:lnTo>
                    <a:lnTo>
                      <a:pt x="453" y="363"/>
                    </a:lnTo>
                    <a:lnTo>
                      <a:pt x="459" y="366"/>
                    </a:lnTo>
                    <a:lnTo>
                      <a:pt x="464" y="370"/>
                    </a:lnTo>
                    <a:lnTo>
                      <a:pt x="467" y="375"/>
                    </a:lnTo>
                    <a:lnTo>
                      <a:pt x="470" y="381"/>
                    </a:lnTo>
                    <a:lnTo>
                      <a:pt x="472" y="389"/>
                    </a:lnTo>
                    <a:lnTo>
                      <a:pt x="472" y="397"/>
                    </a:lnTo>
                    <a:lnTo>
                      <a:pt x="473" y="439"/>
                    </a:lnTo>
                    <a:lnTo>
                      <a:pt x="475" y="481"/>
                    </a:lnTo>
                    <a:lnTo>
                      <a:pt x="477" y="523"/>
                    </a:lnTo>
                    <a:lnTo>
                      <a:pt x="480" y="566"/>
                    </a:lnTo>
                    <a:lnTo>
                      <a:pt x="486" y="651"/>
                    </a:lnTo>
                    <a:lnTo>
                      <a:pt x="493" y="735"/>
                    </a:lnTo>
                    <a:lnTo>
                      <a:pt x="495" y="778"/>
                    </a:lnTo>
                    <a:lnTo>
                      <a:pt x="496" y="820"/>
                    </a:lnTo>
                    <a:lnTo>
                      <a:pt x="496" y="862"/>
                    </a:lnTo>
                    <a:lnTo>
                      <a:pt x="495" y="904"/>
                    </a:lnTo>
                    <a:lnTo>
                      <a:pt x="493" y="946"/>
                    </a:lnTo>
                    <a:lnTo>
                      <a:pt x="488" y="989"/>
                    </a:lnTo>
                    <a:lnTo>
                      <a:pt x="484" y="1010"/>
                    </a:lnTo>
                    <a:lnTo>
                      <a:pt x="481" y="1032"/>
                    </a:lnTo>
                    <a:lnTo>
                      <a:pt x="477" y="1052"/>
                    </a:lnTo>
                    <a:lnTo>
                      <a:pt x="472" y="1074"/>
                    </a:lnTo>
                    <a:lnTo>
                      <a:pt x="467" y="1090"/>
                    </a:lnTo>
                    <a:lnTo>
                      <a:pt x="461" y="1105"/>
                    </a:lnTo>
                    <a:lnTo>
                      <a:pt x="454" y="1119"/>
                    </a:lnTo>
                    <a:lnTo>
                      <a:pt x="445" y="1131"/>
                    </a:lnTo>
                    <a:lnTo>
                      <a:pt x="437" y="1144"/>
                    </a:lnTo>
                    <a:lnTo>
                      <a:pt x="428" y="1154"/>
                    </a:lnTo>
                    <a:lnTo>
                      <a:pt x="419" y="1163"/>
                    </a:lnTo>
                    <a:lnTo>
                      <a:pt x="408" y="1172"/>
                    </a:lnTo>
                    <a:lnTo>
                      <a:pt x="397" y="1181"/>
                    </a:lnTo>
                    <a:lnTo>
                      <a:pt x="386" y="1188"/>
                    </a:lnTo>
                    <a:lnTo>
                      <a:pt x="374" y="1195"/>
                    </a:lnTo>
                    <a:lnTo>
                      <a:pt x="362" y="1200"/>
                    </a:lnTo>
                    <a:lnTo>
                      <a:pt x="338" y="1211"/>
                    </a:lnTo>
                    <a:lnTo>
                      <a:pt x="314" y="1221"/>
                    </a:lnTo>
                    <a:lnTo>
                      <a:pt x="264" y="1236"/>
                    </a:lnTo>
                    <a:lnTo>
                      <a:pt x="219" y="1252"/>
                    </a:lnTo>
                    <a:lnTo>
                      <a:pt x="209" y="1256"/>
                    </a:lnTo>
                    <a:lnTo>
                      <a:pt x="199" y="1261"/>
                    </a:lnTo>
                    <a:lnTo>
                      <a:pt x="189" y="1266"/>
                    </a:lnTo>
                    <a:lnTo>
                      <a:pt x="181" y="1271"/>
                    </a:lnTo>
                    <a:lnTo>
                      <a:pt x="173" y="1277"/>
                    </a:lnTo>
                    <a:lnTo>
                      <a:pt x="166" y="1284"/>
                    </a:lnTo>
                    <a:lnTo>
                      <a:pt x="160" y="1292"/>
                    </a:lnTo>
                    <a:lnTo>
                      <a:pt x="154" y="1300"/>
                    </a:lnTo>
                    <a:lnTo>
                      <a:pt x="131" y="1321"/>
                    </a:lnTo>
                    <a:lnTo>
                      <a:pt x="109" y="1345"/>
                    </a:lnTo>
                    <a:lnTo>
                      <a:pt x="90" y="1370"/>
                    </a:lnTo>
                    <a:lnTo>
                      <a:pt x="72" y="1395"/>
                    </a:lnTo>
                    <a:lnTo>
                      <a:pt x="57" y="1423"/>
                    </a:lnTo>
                    <a:lnTo>
                      <a:pt x="43" y="1451"/>
                    </a:lnTo>
                    <a:lnTo>
                      <a:pt x="31" y="1480"/>
                    </a:lnTo>
                    <a:lnTo>
                      <a:pt x="22" y="1509"/>
                    </a:lnTo>
                    <a:lnTo>
                      <a:pt x="13" y="1540"/>
                    </a:lnTo>
                    <a:lnTo>
                      <a:pt x="8" y="1571"/>
                    </a:lnTo>
                    <a:lnTo>
                      <a:pt x="4" y="1603"/>
                    </a:lnTo>
                    <a:lnTo>
                      <a:pt x="1" y="1635"/>
                    </a:lnTo>
                    <a:lnTo>
                      <a:pt x="0" y="1667"/>
                    </a:lnTo>
                    <a:lnTo>
                      <a:pt x="1" y="1698"/>
                    </a:lnTo>
                    <a:lnTo>
                      <a:pt x="4" y="1730"/>
                    </a:lnTo>
                    <a:lnTo>
                      <a:pt x="8" y="1762"/>
                    </a:lnTo>
                    <a:lnTo>
                      <a:pt x="15" y="1794"/>
                    </a:lnTo>
                    <a:lnTo>
                      <a:pt x="22" y="1825"/>
                    </a:lnTo>
                    <a:lnTo>
                      <a:pt x="30" y="1856"/>
                    </a:lnTo>
                    <a:lnTo>
                      <a:pt x="40" y="1885"/>
                    </a:lnTo>
                    <a:lnTo>
                      <a:pt x="52" y="1915"/>
                    </a:lnTo>
                    <a:lnTo>
                      <a:pt x="65" y="1944"/>
                    </a:lnTo>
                    <a:lnTo>
                      <a:pt x="79" y="1972"/>
                    </a:lnTo>
                    <a:lnTo>
                      <a:pt x="95" y="1997"/>
                    </a:lnTo>
                    <a:lnTo>
                      <a:pt x="111" y="2023"/>
                    </a:lnTo>
                    <a:lnTo>
                      <a:pt x="130" y="2047"/>
                    </a:lnTo>
                    <a:lnTo>
                      <a:pt x="148" y="2069"/>
                    </a:lnTo>
                    <a:lnTo>
                      <a:pt x="169" y="2091"/>
                    </a:lnTo>
                    <a:lnTo>
                      <a:pt x="190" y="2110"/>
                    </a:lnTo>
                    <a:lnTo>
                      <a:pt x="213" y="2128"/>
                    </a:lnTo>
                    <a:lnTo>
                      <a:pt x="236" y="2143"/>
                    </a:lnTo>
                    <a:lnTo>
                      <a:pt x="260" y="2158"/>
                    </a:lnTo>
                    <a:lnTo>
                      <a:pt x="291" y="2169"/>
                    </a:lnTo>
                    <a:lnTo>
                      <a:pt x="323" y="2179"/>
                    </a:lnTo>
                    <a:lnTo>
                      <a:pt x="355" y="2188"/>
                    </a:lnTo>
                    <a:lnTo>
                      <a:pt x="389" y="2194"/>
                    </a:lnTo>
                    <a:lnTo>
                      <a:pt x="424" y="2199"/>
                    </a:lnTo>
                    <a:lnTo>
                      <a:pt x="460" y="2202"/>
                    </a:lnTo>
                    <a:lnTo>
                      <a:pt x="496" y="2204"/>
                    </a:lnTo>
                    <a:lnTo>
                      <a:pt x="533" y="2205"/>
                    </a:lnTo>
                    <a:lnTo>
                      <a:pt x="571" y="2204"/>
                    </a:lnTo>
                    <a:lnTo>
                      <a:pt x="610" y="2202"/>
                    </a:lnTo>
                    <a:lnTo>
                      <a:pt x="649" y="2198"/>
                    </a:lnTo>
                    <a:lnTo>
                      <a:pt x="688" y="2193"/>
                    </a:lnTo>
                    <a:lnTo>
                      <a:pt x="728" y="2188"/>
                    </a:lnTo>
                    <a:lnTo>
                      <a:pt x="769" y="2180"/>
                    </a:lnTo>
                    <a:lnTo>
                      <a:pt x="809" y="2172"/>
                    </a:lnTo>
                    <a:lnTo>
                      <a:pt x="850" y="2163"/>
                    </a:lnTo>
                    <a:lnTo>
                      <a:pt x="892" y="2153"/>
                    </a:lnTo>
                    <a:lnTo>
                      <a:pt x="933" y="2142"/>
                    </a:lnTo>
                    <a:lnTo>
                      <a:pt x="974" y="2131"/>
                    </a:lnTo>
                    <a:lnTo>
                      <a:pt x="1015" y="2118"/>
                    </a:lnTo>
                    <a:lnTo>
                      <a:pt x="1056" y="2105"/>
                    </a:lnTo>
                    <a:lnTo>
                      <a:pt x="1097" y="2091"/>
                    </a:lnTo>
                    <a:lnTo>
                      <a:pt x="1137" y="2077"/>
                    </a:lnTo>
                    <a:lnTo>
                      <a:pt x="1179" y="2062"/>
                    </a:lnTo>
                    <a:lnTo>
                      <a:pt x="1218" y="2047"/>
                    </a:lnTo>
                    <a:lnTo>
                      <a:pt x="1258" y="2031"/>
                    </a:lnTo>
                    <a:lnTo>
                      <a:pt x="1296" y="2015"/>
                    </a:lnTo>
                    <a:lnTo>
                      <a:pt x="1335" y="1998"/>
                    </a:lnTo>
                    <a:lnTo>
                      <a:pt x="1409" y="1966"/>
                    </a:lnTo>
                    <a:lnTo>
                      <a:pt x="1481" y="1932"/>
                    </a:lnTo>
                    <a:lnTo>
                      <a:pt x="1511" y="1919"/>
                    </a:lnTo>
                    <a:lnTo>
                      <a:pt x="1540" y="1908"/>
                    </a:lnTo>
                    <a:lnTo>
                      <a:pt x="1571" y="1898"/>
                    </a:lnTo>
                    <a:lnTo>
                      <a:pt x="1602" y="1889"/>
                    </a:lnTo>
                    <a:lnTo>
                      <a:pt x="1633" y="1880"/>
                    </a:lnTo>
                    <a:lnTo>
                      <a:pt x="1665" y="1873"/>
                    </a:lnTo>
                    <a:lnTo>
                      <a:pt x="1696" y="1866"/>
                    </a:lnTo>
                    <a:lnTo>
                      <a:pt x="1728" y="1861"/>
                    </a:lnTo>
                    <a:lnTo>
                      <a:pt x="1759" y="1855"/>
                    </a:lnTo>
                    <a:lnTo>
                      <a:pt x="1791" y="1851"/>
                    </a:lnTo>
                    <a:lnTo>
                      <a:pt x="1823" y="1846"/>
                    </a:lnTo>
                    <a:lnTo>
                      <a:pt x="1855" y="1843"/>
                    </a:lnTo>
                    <a:lnTo>
                      <a:pt x="1920" y="1838"/>
                    </a:lnTo>
                    <a:lnTo>
                      <a:pt x="1985" y="1835"/>
                    </a:lnTo>
                    <a:lnTo>
                      <a:pt x="2049" y="1834"/>
                    </a:lnTo>
                    <a:lnTo>
                      <a:pt x="2113" y="1834"/>
                    </a:lnTo>
                    <a:lnTo>
                      <a:pt x="2178" y="1835"/>
                    </a:lnTo>
                    <a:lnTo>
                      <a:pt x="2242" y="1836"/>
                    </a:lnTo>
                    <a:lnTo>
                      <a:pt x="2304" y="1838"/>
                    </a:lnTo>
                    <a:lnTo>
                      <a:pt x="2367" y="1839"/>
                    </a:lnTo>
                    <a:lnTo>
                      <a:pt x="2428" y="1840"/>
                    </a:lnTo>
                    <a:lnTo>
                      <a:pt x="2488" y="1841"/>
                    </a:lnTo>
                    <a:lnTo>
                      <a:pt x="2528" y="1916"/>
                    </a:lnTo>
                    <a:lnTo>
                      <a:pt x="2564" y="1991"/>
                    </a:lnTo>
                    <a:lnTo>
                      <a:pt x="2597" y="2066"/>
                    </a:lnTo>
                    <a:lnTo>
                      <a:pt x="2628" y="2142"/>
                    </a:lnTo>
                    <a:lnTo>
                      <a:pt x="2657" y="2217"/>
                    </a:lnTo>
                    <a:lnTo>
                      <a:pt x="2684" y="2293"/>
                    </a:lnTo>
                    <a:lnTo>
                      <a:pt x="2709" y="2370"/>
                    </a:lnTo>
                    <a:lnTo>
                      <a:pt x="2731" y="2446"/>
                    </a:lnTo>
                    <a:lnTo>
                      <a:pt x="2752" y="2523"/>
                    </a:lnTo>
                    <a:lnTo>
                      <a:pt x="2770" y="2600"/>
                    </a:lnTo>
                    <a:lnTo>
                      <a:pt x="2787" y="2677"/>
                    </a:lnTo>
                    <a:lnTo>
                      <a:pt x="2802" y="2755"/>
                    </a:lnTo>
                    <a:lnTo>
                      <a:pt x="2815" y="2832"/>
                    </a:lnTo>
                    <a:lnTo>
                      <a:pt x="2827" y="2909"/>
                    </a:lnTo>
                    <a:lnTo>
                      <a:pt x="2837" y="2987"/>
                    </a:lnTo>
                    <a:lnTo>
                      <a:pt x="2846" y="3065"/>
                    </a:lnTo>
                    <a:lnTo>
                      <a:pt x="2854" y="3143"/>
                    </a:lnTo>
                    <a:lnTo>
                      <a:pt x="2860" y="3221"/>
                    </a:lnTo>
                    <a:lnTo>
                      <a:pt x="2865" y="3299"/>
                    </a:lnTo>
                    <a:lnTo>
                      <a:pt x="2869" y="3377"/>
                    </a:lnTo>
                    <a:lnTo>
                      <a:pt x="2871" y="3456"/>
                    </a:lnTo>
                    <a:lnTo>
                      <a:pt x="2873" y="3534"/>
                    </a:lnTo>
                    <a:lnTo>
                      <a:pt x="2875" y="3613"/>
                    </a:lnTo>
                    <a:lnTo>
                      <a:pt x="2875" y="3692"/>
                    </a:lnTo>
                    <a:lnTo>
                      <a:pt x="2874" y="3849"/>
                    </a:lnTo>
                    <a:lnTo>
                      <a:pt x="2872" y="4006"/>
                    </a:lnTo>
                    <a:lnTo>
                      <a:pt x="2868" y="4164"/>
                    </a:lnTo>
                    <a:lnTo>
                      <a:pt x="2863" y="4321"/>
                    </a:lnTo>
                    <a:lnTo>
                      <a:pt x="2941" y="4320"/>
                    </a:lnTo>
                    <a:lnTo>
                      <a:pt x="3019" y="4319"/>
                    </a:lnTo>
                    <a:lnTo>
                      <a:pt x="3097" y="4316"/>
                    </a:lnTo>
                    <a:lnTo>
                      <a:pt x="3176" y="4313"/>
                    </a:lnTo>
                    <a:lnTo>
                      <a:pt x="3256" y="4307"/>
                    </a:lnTo>
                    <a:lnTo>
                      <a:pt x="3336" y="4300"/>
                    </a:lnTo>
                    <a:lnTo>
                      <a:pt x="3375" y="4296"/>
                    </a:lnTo>
                    <a:lnTo>
                      <a:pt x="3416" y="4291"/>
                    </a:lnTo>
                    <a:lnTo>
                      <a:pt x="3456" y="4285"/>
                    </a:lnTo>
                    <a:lnTo>
                      <a:pt x="3496" y="4279"/>
                    </a:lnTo>
                    <a:lnTo>
                      <a:pt x="3505" y="4160"/>
                    </a:lnTo>
                    <a:lnTo>
                      <a:pt x="3514" y="4040"/>
                    </a:lnTo>
                    <a:lnTo>
                      <a:pt x="3520" y="3920"/>
                    </a:lnTo>
                    <a:lnTo>
                      <a:pt x="3524" y="3798"/>
                    </a:lnTo>
                    <a:lnTo>
                      <a:pt x="3525" y="3737"/>
                    </a:lnTo>
                    <a:lnTo>
                      <a:pt x="3526" y="3676"/>
                    </a:lnTo>
                    <a:lnTo>
                      <a:pt x="3526" y="3615"/>
                    </a:lnTo>
                    <a:lnTo>
                      <a:pt x="3525" y="3554"/>
                    </a:lnTo>
                    <a:lnTo>
                      <a:pt x="3524" y="3492"/>
                    </a:lnTo>
                    <a:lnTo>
                      <a:pt x="3522" y="3432"/>
                    </a:lnTo>
                    <a:lnTo>
                      <a:pt x="3520" y="3370"/>
                    </a:lnTo>
                    <a:lnTo>
                      <a:pt x="3517" y="3308"/>
                    </a:lnTo>
                    <a:lnTo>
                      <a:pt x="3513" y="3247"/>
                    </a:lnTo>
                    <a:lnTo>
                      <a:pt x="3507" y="3186"/>
                    </a:lnTo>
                    <a:lnTo>
                      <a:pt x="3501" y="3125"/>
                    </a:lnTo>
                    <a:lnTo>
                      <a:pt x="3495" y="3063"/>
                    </a:lnTo>
                    <a:lnTo>
                      <a:pt x="3487" y="3002"/>
                    </a:lnTo>
                    <a:lnTo>
                      <a:pt x="3479" y="2941"/>
                    </a:lnTo>
                    <a:lnTo>
                      <a:pt x="3469" y="2880"/>
                    </a:lnTo>
                    <a:lnTo>
                      <a:pt x="3459" y="2819"/>
                    </a:lnTo>
                    <a:lnTo>
                      <a:pt x="3448" y="2758"/>
                    </a:lnTo>
                    <a:lnTo>
                      <a:pt x="3436" y="2697"/>
                    </a:lnTo>
                    <a:lnTo>
                      <a:pt x="3422" y="2638"/>
                    </a:lnTo>
                    <a:lnTo>
                      <a:pt x="3408" y="2577"/>
                    </a:lnTo>
                    <a:lnTo>
                      <a:pt x="3391" y="2516"/>
                    </a:lnTo>
                    <a:lnTo>
                      <a:pt x="3375" y="2457"/>
                    </a:lnTo>
                    <a:lnTo>
                      <a:pt x="3356" y="2397"/>
                    </a:lnTo>
                    <a:lnTo>
                      <a:pt x="3337" y="2338"/>
                    </a:lnTo>
                    <a:close/>
                  </a:path>
                </a:pathLst>
              </a:custGeom>
              <a:solidFill>
                <a:srgbClr val="9589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0" name="Freeform 118"/>
              <p:cNvSpPr>
                <a:spLocks/>
              </p:cNvSpPr>
              <p:nvPr/>
            </p:nvSpPr>
            <p:spPr bwMode="auto">
              <a:xfrm>
                <a:off x="7770852" y="3897318"/>
                <a:ext cx="766765" cy="614363"/>
              </a:xfrm>
              <a:custGeom>
                <a:avLst/>
                <a:gdLst/>
                <a:ahLst/>
                <a:cxnLst>
                  <a:cxn ang="0">
                    <a:pos x="7026" y="4554"/>
                  </a:cxn>
                  <a:cxn ang="0">
                    <a:pos x="5998" y="4617"/>
                  </a:cxn>
                  <a:cxn ang="0">
                    <a:pos x="5939" y="3828"/>
                  </a:cxn>
                  <a:cxn ang="0">
                    <a:pos x="6292" y="3517"/>
                  </a:cxn>
                  <a:cxn ang="0">
                    <a:pos x="6174" y="2771"/>
                  </a:cxn>
                  <a:cxn ang="0">
                    <a:pos x="6771" y="2336"/>
                  </a:cxn>
                  <a:cxn ang="0">
                    <a:pos x="6497" y="1701"/>
                  </a:cxn>
                  <a:cxn ang="0">
                    <a:pos x="5568" y="2274"/>
                  </a:cxn>
                  <a:cxn ang="0">
                    <a:pos x="5302" y="3205"/>
                  </a:cxn>
                  <a:cxn ang="0">
                    <a:pos x="4960" y="2633"/>
                  </a:cxn>
                  <a:cxn ang="0">
                    <a:pos x="4863" y="1760"/>
                  </a:cxn>
                  <a:cxn ang="0">
                    <a:pos x="4349" y="319"/>
                  </a:cxn>
                  <a:cxn ang="0">
                    <a:pos x="3478" y="426"/>
                  </a:cxn>
                  <a:cxn ang="0">
                    <a:pos x="3005" y="1330"/>
                  </a:cxn>
                  <a:cxn ang="0">
                    <a:pos x="2441" y="1208"/>
                  </a:cxn>
                  <a:cxn ang="0">
                    <a:pos x="2196" y="2221"/>
                  </a:cxn>
                  <a:cxn ang="0">
                    <a:pos x="1452" y="2851"/>
                  </a:cxn>
                  <a:cxn ang="0">
                    <a:pos x="1143" y="3268"/>
                  </a:cxn>
                  <a:cxn ang="0">
                    <a:pos x="445" y="3581"/>
                  </a:cxn>
                  <a:cxn ang="0">
                    <a:pos x="233" y="4709"/>
                  </a:cxn>
                  <a:cxn ang="0">
                    <a:pos x="127" y="6244"/>
                  </a:cxn>
                  <a:cxn ang="0">
                    <a:pos x="525" y="6875"/>
                  </a:cxn>
                  <a:cxn ang="0">
                    <a:pos x="815" y="5614"/>
                  </a:cxn>
                  <a:cxn ang="0">
                    <a:pos x="512" y="4878"/>
                  </a:cxn>
                  <a:cxn ang="0">
                    <a:pos x="704" y="4668"/>
                  </a:cxn>
                  <a:cxn ang="0">
                    <a:pos x="1576" y="4979"/>
                  </a:cxn>
                  <a:cxn ang="0">
                    <a:pos x="1851" y="5641"/>
                  </a:cxn>
                  <a:cxn ang="0">
                    <a:pos x="2136" y="5292"/>
                  </a:cxn>
                  <a:cxn ang="0">
                    <a:pos x="2376" y="3586"/>
                  </a:cxn>
                  <a:cxn ang="0">
                    <a:pos x="2825" y="3204"/>
                  </a:cxn>
                  <a:cxn ang="0">
                    <a:pos x="3284" y="3884"/>
                  </a:cxn>
                  <a:cxn ang="0">
                    <a:pos x="3345" y="4392"/>
                  </a:cxn>
                  <a:cxn ang="0">
                    <a:pos x="3516" y="4943"/>
                  </a:cxn>
                  <a:cxn ang="0">
                    <a:pos x="3030" y="5111"/>
                  </a:cxn>
                  <a:cxn ang="0">
                    <a:pos x="3086" y="5571"/>
                  </a:cxn>
                  <a:cxn ang="0">
                    <a:pos x="2816" y="6050"/>
                  </a:cxn>
                  <a:cxn ang="0">
                    <a:pos x="1655" y="6339"/>
                  </a:cxn>
                  <a:cxn ang="0">
                    <a:pos x="1496" y="6822"/>
                  </a:cxn>
                  <a:cxn ang="0">
                    <a:pos x="2479" y="6864"/>
                  </a:cxn>
                  <a:cxn ang="0">
                    <a:pos x="3149" y="6605"/>
                  </a:cxn>
                  <a:cxn ang="0">
                    <a:pos x="4080" y="6277"/>
                  </a:cxn>
                  <a:cxn ang="0">
                    <a:pos x="4081" y="3894"/>
                  </a:cxn>
                  <a:cxn ang="0">
                    <a:pos x="3499" y="2921"/>
                  </a:cxn>
                  <a:cxn ang="0">
                    <a:pos x="2661" y="2200"/>
                  </a:cxn>
                  <a:cxn ang="0">
                    <a:pos x="2592" y="1739"/>
                  </a:cxn>
                  <a:cxn ang="0">
                    <a:pos x="3516" y="2492"/>
                  </a:cxn>
                  <a:cxn ang="0">
                    <a:pos x="4092" y="3414"/>
                  </a:cxn>
                  <a:cxn ang="0">
                    <a:pos x="4536" y="4085"/>
                  </a:cxn>
                  <a:cxn ang="0">
                    <a:pos x="4854" y="4202"/>
                  </a:cxn>
                  <a:cxn ang="0">
                    <a:pos x="5146" y="4299"/>
                  </a:cxn>
                  <a:cxn ang="0">
                    <a:pos x="5047" y="5112"/>
                  </a:cxn>
                  <a:cxn ang="0">
                    <a:pos x="4911" y="5542"/>
                  </a:cxn>
                  <a:cxn ang="0">
                    <a:pos x="5568" y="4732"/>
                  </a:cxn>
                  <a:cxn ang="0">
                    <a:pos x="5762" y="4779"/>
                  </a:cxn>
                  <a:cxn ang="0">
                    <a:pos x="6764" y="5587"/>
                  </a:cxn>
                  <a:cxn ang="0">
                    <a:pos x="7085" y="5495"/>
                  </a:cxn>
                  <a:cxn ang="0">
                    <a:pos x="6944" y="5103"/>
                  </a:cxn>
                  <a:cxn ang="0">
                    <a:pos x="7305" y="5324"/>
                  </a:cxn>
                  <a:cxn ang="0">
                    <a:pos x="7809" y="5502"/>
                  </a:cxn>
                  <a:cxn ang="0">
                    <a:pos x="7964" y="6424"/>
                  </a:cxn>
                  <a:cxn ang="0">
                    <a:pos x="8679" y="5963"/>
                  </a:cxn>
                </a:cxnLst>
                <a:rect l="0" t="0" r="r" b="b"/>
                <a:pathLst>
                  <a:path w="8683" h="6962">
                    <a:moveTo>
                      <a:pt x="8296" y="4348"/>
                    </a:moveTo>
                    <a:lnTo>
                      <a:pt x="8236" y="4347"/>
                    </a:lnTo>
                    <a:lnTo>
                      <a:pt x="8175" y="4346"/>
                    </a:lnTo>
                    <a:lnTo>
                      <a:pt x="8112" y="4345"/>
                    </a:lnTo>
                    <a:lnTo>
                      <a:pt x="8050" y="4343"/>
                    </a:lnTo>
                    <a:lnTo>
                      <a:pt x="7986" y="4342"/>
                    </a:lnTo>
                    <a:lnTo>
                      <a:pt x="7921" y="4341"/>
                    </a:lnTo>
                    <a:lnTo>
                      <a:pt x="7857" y="4341"/>
                    </a:lnTo>
                    <a:lnTo>
                      <a:pt x="7793" y="4342"/>
                    </a:lnTo>
                    <a:lnTo>
                      <a:pt x="7728" y="4345"/>
                    </a:lnTo>
                    <a:lnTo>
                      <a:pt x="7663" y="4350"/>
                    </a:lnTo>
                    <a:lnTo>
                      <a:pt x="7631" y="4353"/>
                    </a:lnTo>
                    <a:lnTo>
                      <a:pt x="7599" y="4358"/>
                    </a:lnTo>
                    <a:lnTo>
                      <a:pt x="7567" y="4362"/>
                    </a:lnTo>
                    <a:lnTo>
                      <a:pt x="7536" y="4368"/>
                    </a:lnTo>
                    <a:lnTo>
                      <a:pt x="7504" y="4373"/>
                    </a:lnTo>
                    <a:lnTo>
                      <a:pt x="7473" y="4380"/>
                    </a:lnTo>
                    <a:lnTo>
                      <a:pt x="7441" y="4387"/>
                    </a:lnTo>
                    <a:lnTo>
                      <a:pt x="7410" y="4396"/>
                    </a:lnTo>
                    <a:lnTo>
                      <a:pt x="7379" y="4405"/>
                    </a:lnTo>
                    <a:lnTo>
                      <a:pt x="7348" y="4415"/>
                    </a:lnTo>
                    <a:lnTo>
                      <a:pt x="7319" y="4426"/>
                    </a:lnTo>
                    <a:lnTo>
                      <a:pt x="7289" y="4439"/>
                    </a:lnTo>
                    <a:lnTo>
                      <a:pt x="7217" y="4473"/>
                    </a:lnTo>
                    <a:lnTo>
                      <a:pt x="7143" y="4505"/>
                    </a:lnTo>
                    <a:lnTo>
                      <a:pt x="7104" y="4522"/>
                    </a:lnTo>
                    <a:lnTo>
                      <a:pt x="7066" y="4538"/>
                    </a:lnTo>
                    <a:lnTo>
                      <a:pt x="7026" y="4554"/>
                    </a:lnTo>
                    <a:lnTo>
                      <a:pt x="6987" y="4569"/>
                    </a:lnTo>
                    <a:lnTo>
                      <a:pt x="6945" y="4584"/>
                    </a:lnTo>
                    <a:lnTo>
                      <a:pt x="6905" y="4598"/>
                    </a:lnTo>
                    <a:lnTo>
                      <a:pt x="6864" y="4612"/>
                    </a:lnTo>
                    <a:lnTo>
                      <a:pt x="6823" y="4625"/>
                    </a:lnTo>
                    <a:lnTo>
                      <a:pt x="6782" y="4638"/>
                    </a:lnTo>
                    <a:lnTo>
                      <a:pt x="6741" y="4649"/>
                    </a:lnTo>
                    <a:lnTo>
                      <a:pt x="6700" y="4660"/>
                    </a:lnTo>
                    <a:lnTo>
                      <a:pt x="6658" y="4670"/>
                    </a:lnTo>
                    <a:lnTo>
                      <a:pt x="6617" y="4679"/>
                    </a:lnTo>
                    <a:lnTo>
                      <a:pt x="6577" y="4687"/>
                    </a:lnTo>
                    <a:lnTo>
                      <a:pt x="6536" y="4695"/>
                    </a:lnTo>
                    <a:lnTo>
                      <a:pt x="6496" y="4700"/>
                    </a:lnTo>
                    <a:lnTo>
                      <a:pt x="6457" y="4705"/>
                    </a:lnTo>
                    <a:lnTo>
                      <a:pt x="6418" y="4709"/>
                    </a:lnTo>
                    <a:lnTo>
                      <a:pt x="6379" y="4711"/>
                    </a:lnTo>
                    <a:lnTo>
                      <a:pt x="6341" y="4712"/>
                    </a:lnTo>
                    <a:lnTo>
                      <a:pt x="6304" y="4711"/>
                    </a:lnTo>
                    <a:lnTo>
                      <a:pt x="6268" y="4709"/>
                    </a:lnTo>
                    <a:lnTo>
                      <a:pt x="6232" y="4706"/>
                    </a:lnTo>
                    <a:lnTo>
                      <a:pt x="6197" y="4701"/>
                    </a:lnTo>
                    <a:lnTo>
                      <a:pt x="6163" y="4695"/>
                    </a:lnTo>
                    <a:lnTo>
                      <a:pt x="6131" y="4686"/>
                    </a:lnTo>
                    <a:lnTo>
                      <a:pt x="6099" y="4676"/>
                    </a:lnTo>
                    <a:lnTo>
                      <a:pt x="6068" y="4665"/>
                    </a:lnTo>
                    <a:lnTo>
                      <a:pt x="6044" y="4650"/>
                    </a:lnTo>
                    <a:lnTo>
                      <a:pt x="6021" y="4635"/>
                    </a:lnTo>
                    <a:lnTo>
                      <a:pt x="5998" y="4617"/>
                    </a:lnTo>
                    <a:lnTo>
                      <a:pt x="5977" y="4598"/>
                    </a:lnTo>
                    <a:lnTo>
                      <a:pt x="5956" y="4576"/>
                    </a:lnTo>
                    <a:lnTo>
                      <a:pt x="5938" y="4554"/>
                    </a:lnTo>
                    <a:lnTo>
                      <a:pt x="5919" y="4530"/>
                    </a:lnTo>
                    <a:lnTo>
                      <a:pt x="5903" y="4504"/>
                    </a:lnTo>
                    <a:lnTo>
                      <a:pt x="5887" y="4479"/>
                    </a:lnTo>
                    <a:lnTo>
                      <a:pt x="5873" y="4451"/>
                    </a:lnTo>
                    <a:lnTo>
                      <a:pt x="5860" y="4422"/>
                    </a:lnTo>
                    <a:lnTo>
                      <a:pt x="5848" y="4392"/>
                    </a:lnTo>
                    <a:lnTo>
                      <a:pt x="5838" y="4363"/>
                    </a:lnTo>
                    <a:lnTo>
                      <a:pt x="5830" y="4332"/>
                    </a:lnTo>
                    <a:lnTo>
                      <a:pt x="5823" y="4301"/>
                    </a:lnTo>
                    <a:lnTo>
                      <a:pt x="5816" y="4269"/>
                    </a:lnTo>
                    <a:lnTo>
                      <a:pt x="5812" y="4237"/>
                    </a:lnTo>
                    <a:lnTo>
                      <a:pt x="5809" y="4205"/>
                    </a:lnTo>
                    <a:lnTo>
                      <a:pt x="5808" y="4174"/>
                    </a:lnTo>
                    <a:lnTo>
                      <a:pt x="5809" y="4142"/>
                    </a:lnTo>
                    <a:lnTo>
                      <a:pt x="5812" y="4110"/>
                    </a:lnTo>
                    <a:lnTo>
                      <a:pt x="5816" y="4078"/>
                    </a:lnTo>
                    <a:lnTo>
                      <a:pt x="5821" y="4047"/>
                    </a:lnTo>
                    <a:lnTo>
                      <a:pt x="5830" y="4016"/>
                    </a:lnTo>
                    <a:lnTo>
                      <a:pt x="5839" y="3987"/>
                    </a:lnTo>
                    <a:lnTo>
                      <a:pt x="5851" y="3958"/>
                    </a:lnTo>
                    <a:lnTo>
                      <a:pt x="5865" y="3930"/>
                    </a:lnTo>
                    <a:lnTo>
                      <a:pt x="5880" y="3902"/>
                    </a:lnTo>
                    <a:lnTo>
                      <a:pt x="5898" y="3877"/>
                    </a:lnTo>
                    <a:lnTo>
                      <a:pt x="5917" y="3852"/>
                    </a:lnTo>
                    <a:lnTo>
                      <a:pt x="5939" y="3828"/>
                    </a:lnTo>
                    <a:lnTo>
                      <a:pt x="5962" y="3807"/>
                    </a:lnTo>
                    <a:lnTo>
                      <a:pt x="5968" y="3799"/>
                    </a:lnTo>
                    <a:lnTo>
                      <a:pt x="5974" y="3791"/>
                    </a:lnTo>
                    <a:lnTo>
                      <a:pt x="5981" y="3784"/>
                    </a:lnTo>
                    <a:lnTo>
                      <a:pt x="5989" y="3778"/>
                    </a:lnTo>
                    <a:lnTo>
                      <a:pt x="5997" y="3773"/>
                    </a:lnTo>
                    <a:lnTo>
                      <a:pt x="6007" y="3768"/>
                    </a:lnTo>
                    <a:lnTo>
                      <a:pt x="6017" y="3763"/>
                    </a:lnTo>
                    <a:lnTo>
                      <a:pt x="6027" y="3759"/>
                    </a:lnTo>
                    <a:lnTo>
                      <a:pt x="6072" y="3743"/>
                    </a:lnTo>
                    <a:lnTo>
                      <a:pt x="6122" y="3728"/>
                    </a:lnTo>
                    <a:lnTo>
                      <a:pt x="6146" y="3718"/>
                    </a:lnTo>
                    <a:lnTo>
                      <a:pt x="6170" y="3707"/>
                    </a:lnTo>
                    <a:lnTo>
                      <a:pt x="6182" y="3702"/>
                    </a:lnTo>
                    <a:lnTo>
                      <a:pt x="6194" y="3695"/>
                    </a:lnTo>
                    <a:lnTo>
                      <a:pt x="6205" y="3688"/>
                    </a:lnTo>
                    <a:lnTo>
                      <a:pt x="6216" y="3679"/>
                    </a:lnTo>
                    <a:lnTo>
                      <a:pt x="6227" y="3670"/>
                    </a:lnTo>
                    <a:lnTo>
                      <a:pt x="6236" y="3661"/>
                    </a:lnTo>
                    <a:lnTo>
                      <a:pt x="6245" y="3651"/>
                    </a:lnTo>
                    <a:lnTo>
                      <a:pt x="6253" y="3638"/>
                    </a:lnTo>
                    <a:lnTo>
                      <a:pt x="6262" y="3626"/>
                    </a:lnTo>
                    <a:lnTo>
                      <a:pt x="6269" y="3612"/>
                    </a:lnTo>
                    <a:lnTo>
                      <a:pt x="6275" y="3597"/>
                    </a:lnTo>
                    <a:lnTo>
                      <a:pt x="6280" y="3581"/>
                    </a:lnTo>
                    <a:lnTo>
                      <a:pt x="6285" y="3559"/>
                    </a:lnTo>
                    <a:lnTo>
                      <a:pt x="6289" y="3539"/>
                    </a:lnTo>
                    <a:lnTo>
                      <a:pt x="6292" y="3517"/>
                    </a:lnTo>
                    <a:lnTo>
                      <a:pt x="6296" y="3496"/>
                    </a:lnTo>
                    <a:lnTo>
                      <a:pt x="6301" y="3453"/>
                    </a:lnTo>
                    <a:lnTo>
                      <a:pt x="6303" y="3411"/>
                    </a:lnTo>
                    <a:lnTo>
                      <a:pt x="6304" y="3369"/>
                    </a:lnTo>
                    <a:lnTo>
                      <a:pt x="6304" y="3327"/>
                    </a:lnTo>
                    <a:lnTo>
                      <a:pt x="6303" y="3285"/>
                    </a:lnTo>
                    <a:lnTo>
                      <a:pt x="6301" y="3242"/>
                    </a:lnTo>
                    <a:lnTo>
                      <a:pt x="6294" y="3158"/>
                    </a:lnTo>
                    <a:lnTo>
                      <a:pt x="6288" y="3073"/>
                    </a:lnTo>
                    <a:lnTo>
                      <a:pt x="6285" y="3030"/>
                    </a:lnTo>
                    <a:lnTo>
                      <a:pt x="6283" y="2988"/>
                    </a:lnTo>
                    <a:lnTo>
                      <a:pt x="6281" y="2946"/>
                    </a:lnTo>
                    <a:lnTo>
                      <a:pt x="6280" y="2904"/>
                    </a:lnTo>
                    <a:lnTo>
                      <a:pt x="6280" y="2896"/>
                    </a:lnTo>
                    <a:lnTo>
                      <a:pt x="6278" y="2888"/>
                    </a:lnTo>
                    <a:lnTo>
                      <a:pt x="6275" y="2882"/>
                    </a:lnTo>
                    <a:lnTo>
                      <a:pt x="6272" y="2877"/>
                    </a:lnTo>
                    <a:lnTo>
                      <a:pt x="6267" y="2873"/>
                    </a:lnTo>
                    <a:lnTo>
                      <a:pt x="6261" y="2870"/>
                    </a:lnTo>
                    <a:lnTo>
                      <a:pt x="6254" y="2867"/>
                    </a:lnTo>
                    <a:lnTo>
                      <a:pt x="6247" y="2864"/>
                    </a:lnTo>
                    <a:lnTo>
                      <a:pt x="6232" y="2861"/>
                    </a:lnTo>
                    <a:lnTo>
                      <a:pt x="6213" y="2859"/>
                    </a:lnTo>
                    <a:lnTo>
                      <a:pt x="6195" y="2859"/>
                    </a:lnTo>
                    <a:lnTo>
                      <a:pt x="6174" y="2859"/>
                    </a:lnTo>
                    <a:lnTo>
                      <a:pt x="6174" y="2827"/>
                    </a:lnTo>
                    <a:lnTo>
                      <a:pt x="6174" y="2798"/>
                    </a:lnTo>
                    <a:lnTo>
                      <a:pt x="6174" y="2771"/>
                    </a:lnTo>
                    <a:lnTo>
                      <a:pt x="6174" y="2746"/>
                    </a:lnTo>
                    <a:lnTo>
                      <a:pt x="6174" y="2720"/>
                    </a:lnTo>
                    <a:lnTo>
                      <a:pt x="6174" y="2693"/>
                    </a:lnTo>
                    <a:lnTo>
                      <a:pt x="6174" y="2664"/>
                    </a:lnTo>
                    <a:lnTo>
                      <a:pt x="6174" y="2633"/>
                    </a:lnTo>
                    <a:lnTo>
                      <a:pt x="6217" y="2637"/>
                    </a:lnTo>
                    <a:lnTo>
                      <a:pt x="6261" y="2640"/>
                    </a:lnTo>
                    <a:lnTo>
                      <a:pt x="6306" y="2641"/>
                    </a:lnTo>
                    <a:lnTo>
                      <a:pt x="6351" y="2641"/>
                    </a:lnTo>
                    <a:lnTo>
                      <a:pt x="6397" y="2639"/>
                    </a:lnTo>
                    <a:lnTo>
                      <a:pt x="6444" y="2635"/>
                    </a:lnTo>
                    <a:lnTo>
                      <a:pt x="6491" y="2629"/>
                    </a:lnTo>
                    <a:lnTo>
                      <a:pt x="6538" y="2623"/>
                    </a:lnTo>
                    <a:lnTo>
                      <a:pt x="6584" y="2614"/>
                    </a:lnTo>
                    <a:lnTo>
                      <a:pt x="6631" y="2605"/>
                    </a:lnTo>
                    <a:lnTo>
                      <a:pt x="6677" y="2592"/>
                    </a:lnTo>
                    <a:lnTo>
                      <a:pt x="6722" y="2579"/>
                    </a:lnTo>
                    <a:lnTo>
                      <a:pt x="6766" y="2564"/>
                    </a:lnTo>
                    <a:lnTo>
                      <a:pt x="6810" y="2546"/>
                    </a:lnTo>
                    <a:lnTo>
                      <a:pt x="6830" y="2537"/>
                    </a:lnTo>
                    <a:lnTo>
                      <a:pt x="6852" y="2528"/>
                    </a:lnTo>
                    <a:lnTo>
                      <a:pt x="6871" y="2517"/>
                    </a:lnTo>
                    <a:lnTo>
                      <a:pt x="6892" y="2507"/>
                    </a:lnTo>
                    <a:lnTo>
                      <a:pt x="6866" y="2473"/>
                    </a:lnTo>
                    <a:lnTo>
                      <a:pt x="6842" y="2439"/>
                    </a:lnTo>
                    <a:lnTo>
                      <a:pt x="6817" y="2405"/>
                    </a:lnTo>
                    <a:lnTo>
                      <a:pt x="6793" y="2371"/>
                    </a:lnTo>
                    <a:lnTo>
                      <a:pt x="6771" y="2336"/>
                    </a:lnTo>
                    <a:lnTo>
                      <a:pt x="6748" y="2300"/>
                    </a:lnTo>
                    <a:lnTo>
                      <a:pt x="6726" y="2263"/>
                    </a:lnTo>
                    <a:lnTo>
                      <a:pt x="6705" y="2227"/>
                    </a:lnTo>
                    <a:lnTo>
                      <a:pt x="6694" y="2208"/>
                    </a:lnTo>
                    <a:lnTo>
                      <a:pt x="6685" y="2190"/>
                    </a:lnTo>
                    <a:lnTo>
                      <a:pt x="6676" y="2172"/>
                    </a:lnTo>
                    <a:lnTo>
                      <a:pt x="6668" y="2153"/>
                    </a:lnTo>
                    <a:lnTo>
                      <a:pt x="6661" y="2134"/>
                    </a:lnTo>
                    <a:lnTo>
                      <a:pt x="6653" y="2116"/>
                    </a:lnTo>
                    <a:lnTo>
                      <a:pt x="6647" y="2096"/>
                    </a:lnTo>
                    <a:lnTo>
                      <a:pt x="6641" y="2077"/>
                    </a:lnTo>
                    <a:lnTo>
                      <a:pt x="6636" y="2057"/>
                    </a:lnTo>
                    <a:lnTo>
                      <a:pt x="6631" y="2037"/>
                    </a:lnTo>
                    <a:lnTo>
                      <a:pt x="6626" y="2017"/>
                    </a:lnTo>
                    <a:lnTo>
                      <a:pt x="6621" y="1997"/>
                    </a:lnTo>
                    <a:lnTo>
                      <a:pt x="6615" y="1955"/>
                    </a:lnTo>
                    <a:lnTo>
                      <a:pt x="6610" y="1914"/>
                    </a:lnTo>
                    <a:lnTo>
                      <a:pt x="6607" y="1872"/>
                    </a:lnTo>
                    <a:lnTo>
                      <a:pt x="6605" y="1829"/>
                    </a:lnTo>
                    <a:lnTo>
                      <a:pt x="6604" y="1786"/>
                    </a:lnTo>
                    <a:lnTo>
                      <a:pt x="6604" y="1742"/>
                    </a:lnTo>
                    <a:lnTo>
                      <a:pt x="6605" y="1698"/>
                    </a:lnTo>
                    <a:lnTo>
                      <a:pt x="6607" y="1652"/>
                    </a:lnTo>
                    <a:lnTo>
                      <a:pt x="6610" y="1608"/>
                    </a:lnTo>
                    <a:lnTo>
                      <a:pt x="6614" y="1562"/>
                    </a:lnTo>
                    <a:lnTo>
                      <a:pt x="6575" y="1608"/>
                    </a:lnTo>
                    <a:lnTo>
                      <a:pt x="6536" y="1654"/>
                    </a:lnTo>
                    <a:lnTo>
                      <a:pt x="6497" y="1701"/>
                    </a:lnTo>
                    <a:lnTo>
                      <a:pt x="6457" y="1746"/>
                    </a:lnTo>
                    <a:lnTo>
                      <a:pt x="6416" y="1791"/>
                    </a:lnTo>
                    <a:lnTo>
                      <a:pt x="6375" y="1836"/>
                    </a:lnTo>
                    <a:lnTo>
                      <a:pt x="6333" y="1879"/>
                    </a:lnTo>
                    <a:lnTo>
                      <a:pt x="6289" y="1923"/>
                    </a:lnTo>
                    <a:lnTo>
                      <a:pt x="6246" y="1966"/>
                    </a:lnTo>
                    <a:lnTo>
                      <a:pt x="6201" y="2007"/>
                    </a:lnTo>
                    <a:lnTo>
                      <a:pt x="6156" y="2047"/>
                    </a:lnTo>
                    <a:lnTo>
                      <a:pt x="6108" y="2085"/>
                    </a:lnTo>
                    <a:lnTo>
                      <a:pt x="6061" y="2123"/>
                    </a:lnTo>
                    <a:lnTo>
                      <a:pt x="6012" y="2159"/>
                    </a:lnTo>
                    <a:lnTo>
                      <a:pt x="5986" y="2176"/>
                    </a:lnTo>
                    <a:lnTo>
                      <a:pt x="5961" y="2194"/>
                    </a:lnTo>
                    <a:lnTo>
                      <a:pt x="5936" y="2210"/>
                    </a:lnTo>
                    <a:lnTo>
                      <a:pt x="5909" y="2227"/>
                    </a:lnTo>
                    <a:lnTo>
                      <a:pt x="5899" y="2230"/>
                    </a:lnTo>
                    <a:lnTo>
                      <a:pt x="5888" y="2234"/>
                    </a:lnTo>
                    <a:lnTo>
                      <a:pt x="5877" y="2237"/>
                    </a:lnTo>
                    <a:lnTo>
                      <a:pt x="5865" y="2239"/>
                    </a:lnTo>
                    <a:lnTo>
                      <a:pt x="5840" y="2244"/>
                    </a:lnTo>
                    <a:lnTo>
                      <a:pt x="5813" y="2247"/>
                    </a:lnTo>
                    <a:lnTo>
                      <a:pt x="5757" y="2251"/>
                    </a:lnTo>
                    <a:lnTo>
                      <a:pt x="5697" y="2254"/>
                    </a:lnTo>
                    <a:lnTo>
                      <a:pt x="5667" y="2257"/>
                    </a:lnTo>
                    <a:lnTo>
                      <a:pt x="5637" y="2261"/>
                    </a:lnTo>
                    <a:lnTo>
                      <a:pt x="5609" y="2265"/>
                    </a:lnTo>
                    <a:lnTo>
                      <a:pt x="5581" y="2271"/>
                    </a:lnTo>
                    <a:lnTo>
                      <a:pt x="5568" y="2274"/>
                    </a:lnTo>
                    <a:lnTo>
                      <a:pt x="5554" y="2279"/>
                    </a:lnTo>
                    <a:lnTo>
                      <a:pt x="5542" y="2283"/>
                    </a:lnTo>
                    <a:lnTo>
                      <a:pt x="5529" y="2288"/>
                    </a:lnTo>
                    <a:lnTo>
                      <a:pt x="5517" y="2295"/>
                    </a:lnTo>
                    <a:lnTo>
                      <a:pt x="5506" y="2302"/>
                    </a:lnTo>
                    <a:lnTo>
                      <a:pt x="5496" y="2309"/>
                    </a:lnTo>
                    <a:lnTo>
                      <a:pt x="5485" y="2316"/>
                    </a:lnTo>
                    <a:lnTo>
                      <a:pt x="5462" y="2351"/>
                    </a:lnTo>
                    <a:lnTo>
                      <a:pt x="5441" y="2386"/>
                    </a:lnTo>
                    <a:lnTo>
                      <a:pt x="5424" y="2422"/>
                    </a:lnTo>
                    <a:lnTo>
                      <a:pt x="5408" y="2458"/>
                    </a:lnTo>
                    <a:lnTo>
                      <a:pt x="5395" y="2495"/>
                    </a:lnTo>
                    <a:lnTo>
                      <a:pt x="5383" y="2532"/>
                    </a:lnTo>
                    <a:lnTo>
                      <a:pt x="5375" y="2570"/>
                    </a:lnTo>
                    <a:lnTo>
                      <a:pt x="5367" y="2609"/>
                    </a:lnTo>
                    <a:lnTo>
                      <a:pt x="5361" y="2648"/>
                    </a:lnTo>
                    <a:lnTo>
                      <a:pt x="5356" y="2687"/>
                    </a:lnTo>
                    <a:lnTo>
                      <a:pt x="5352" y="2726"/>
                    </a:lnTo>
                    <a:lnTo>
                      <a:pt x="5349" y="2766"/>
                    </a:lnTo>
                    <a:lnTo>
                      <a:pt x="5343" y="2846"/>
                    </a:lnTo>
                    <a:lnTo>
                      <a:pt x="5339" y="2926"/>
                    </a:lnTo>
                    <a:lnTo>
                      <a:pt x="5336" y="2966"/>
                    </a:lnTo>
                    <a:lnTo>
                      <a:pt x="5333" y="3007"/>
                    </a:lnTo>
                    <a:lnTo>
                      <a:pt x="5329" y="3047"/>
                    </a:lnTo>
                    <a:lnTo>
                      <a:pt x="5324" y="3087"/>
                    </a:lnTo>
                    <a:lnTo>
                      <a:pt x="5319" y="3127"/>
                    </a:lnTo>
                    <a:lnTo>
                      <a:pt x="5310" y="3166"/>
                    </a:lnTo>
                    <a:lnTo>
                      <a:pt x="5302" y="3205"/>
                    </a:lnTo>
                    <a:lnTo>
                      <a:pt x="5291" y="3244"/>
                    </a:lnTo>
                    <a:lnTo>
                      <a:pt x="5278" y="3282"/>
                    </a:lnTo>
                    <a:lnTo>
                      <a:pt x="5263" y="3320"/>
                    </a:lnTo>
                    <a:lnTo>
                      <a:pt x="5246" y="3358"/>
                    </a:lnTo>
                    <a:lnTo>
                      <a:pt x="5225" y="3395"/>
                    </a:lnTo>
                    <a:lnTo>
                      <a:pt x="5202" y="3431"/>
                    </a:lnTo>
                    <a:lnTo>
                      <a:pt x="5176" y="3467"/>
                    </a:lnTo>
                    <a:lnTo>
                      <a:pt x="5147" y="3502"/>
                    </a:lnTo>
                    <a:lnTo>
                      <a:pt x="5114" y="3536"/>
                    </a:lnTo>
                    <a:lnTo>
                      <a:pt x="5007" y="3490"/>
                    </a:lnTo>
                    <a:lnTo>
                      <a:pt x="5007" y="3439"/>
                    </a:lnTo>
                    <a:lnTo>
                      <a:pt x="5007" y="3387"/>
                    </a:lnTo>
                    <a:lnTo>
                      <a:pt x="5007" y="3334"/>
                    </a:lnTo>
                    <a:lnTo>
                      <a:pt x="5007" y="3280"/>
                    </a:lnTo>
                    <a:lnTo>
                      <a:pt x="5007" y="3226"/>
                    </a:lnTo>
                    <a:lnTo>
                      <a:pt x="5007" y="3172"/>
                    </a:lnTo>
                    <a:lnTo>
                      <a:pt x="5007" y="3116"/>
                    </a:lnTo>
                    <a:lnTo>
                      <a:pt x="5007" y="3062"/>
                    </a:lnTo>
                    <a:lnTo>
                      <a:pt x="5007" y="3007"/>
                    </a:lnTo>
                    <a:lnTo>
                      <a:pt x="5007" y="2952"/>
                    </a:lnTo>
                    <a:lnTo>
                      <a:pt x="5007" y="2898"/>
                    </a:lnTo>
                    <a:lnTo>
                      <a:pt x="5007" y="2843"/>
                    </a:lnTo>
                    <a:lnTo>
                      <a:pt x="5007" y="2790"/>
                    </a:lnTo>
                    <a:lnTo>
                      <a:pt x="5007" y="2736"/>
                    </a:lnTo>
                    <a:lnTo>
                      <a:pt x="5007" y="2684"/>
                    </a:lnTo>
                    <a:lnTo>
                      <a:pt x="5007" y="2633"/>
                    </a:lnTo>
                    <a:lnTo>
                      <a:pt x="4986" y="2633"/>
                    </a:lnTo>
                    <a:lnTo>
                      <a:pt x="4960" y="2633"/>
                    </a:lnTo>
                    <a:lnTo>
                      <a:pt x="4931" y="2633"/>
                    </a:lnTo>
                    <a:lnTo>
                      <a:pt x="4901" y="2633"/>
                    </a:lnTo>
                    <a:lnTo>
                      <a:pt x="4871" y="2633"/>
                    </a:lnTo>
                    <a:lnTo>
                      <a:pt x="4844" y="2633"/>
                    </a:lnTo>
                    <a:lnTo>
                      <a:pt x="4818" y="2633"/>
                    </a:lnTo>
                    <a:lnTo>
                      <a:pt x="4795" y="2633"/>
                    </a:lnTo>
                    <a:lnTo>
                      <a:pt x="4805" y="2595"/>
                    </a:lnTo>
                    <a:lnTo>
                      <a:pt x="4814" y="2557"/>
                    </a:lnTo>
                    <a:lnTo>
                      <a:pt x="4822" y="2517"/>
                    </a:lnTo>
                    <a:lnTo>
                      <a:pt x="4830" y="2478"/>
                    </a:lnTo>
                    <a:lnTo>
                      <a:pt x="4837" y="2439"/>
                    </a:lnTo>
                    <a:lnTo>
                      <a:pt x="4844" y="2400"/>
                    </a:lnTo>
                    <a:lnTo>
                      <a:pt x="4850" y="2360"/>
                    </a:lnTo>
                    <a:lnTo>
                      <a:pt x="4855" y="2321"/>
                    </a:lnTo>
                    <a:lnTo>
                      <a:pt x="4859" y="2281"/>
                    </a:lnTo>
                    <a:lnTo>
                      <a:pt x="4863" y="2241"/>
                    </a:lnTo>
                    <a:lnTo>
                      <a:pt x="4867" y="2201"/>
                    </a:lnTo>
                    <a:lnTo>
                      <a:pt x="4869" y="2161"/>
                    </a:lnTo>
                    <a:lnTo>
                      <a:pt x="4872" y="2121"/>
                    </a:lnTo>
                    <a:lnTo>
                      <a:pt x="4873" y="2081"/>
                    </a:lnTo>
                    <a:lnTo>
                      <a:pt x="4874" y="2041"/>
                    </a:lnTo>
                    <a:lnTo>
                      <a:pt x="4874" y="2001"/>
                    </a:lnTo>
                    <a:lnTo>
                      <a:pt x="4874" y="1961"/>
                    </a:lnTo>
                    <a:lnTo>
                      <a:pt x="4873" y="1921"/>
                    </a:lnTo>
                    <a:lnTo>
                      <a:pt x="4872" y="1880"/>
                    </a:lnTo>
                    <a:lnTo>
                      <a:pt x="4869" y="1840"/>
                    </a:lnTo>
                    <a:lnTo>
                      <a:pt x="4867" y="1800"/>
                    </a:lnTo>
                    <a:lnTo>
                      <a:pt x="4863" y="1760"/>
                    </a:lnTo>
                    <a:lnTo>
                      <a:pt x="4859" y="1720"/>
                    </a:lnTo>
                    <a:lnTo>
                      <a:pt x="4855" y="1680"/>
                    </a:lnTo>
                    <a:lnTo>
                      <a:pt x="4850" y="1641"/>
                    </a:lnTo>
                    <a:lnTo>
                      <a:pt x="4844" y="1601"/>
                    </a:lnTo>
                    <a:lnTo>
                      <a:pt x="4837" y="1562"/>
                    </a:lnTo>
                    <a:lnTo>
                      <a:pt x="4830" y="1523"/>
                    </a:lnTo>
                    <a:lnTo>
                      <a:pt x="4822" y="1484"/>
                    </a:lnTo>
                    <a:lnTo>
                      <a:pt x="4814" y="1445"/>
                    </a:lnTo>
                    <a:lnTo>
                      <a:pt x="4805" y="1407"/>
                    </a:lnTo>
                    <a:lnTo>
                      <a:pt x="4795" y="1369"/>
                    </a:lnTo>
                    <a:lnTo>
                      <a:pt x="4785" y="1312"/>
                    </a:lnTo>
                    <a:lnTo>
                      <a:pt x="4773" y="1255"/>
                    </a:lnTo>
                    <a:lnTo>
                      <a:pt x="4759" y="1196"/>
                    </a:lnTo>
                    <a:lnTo>
                      <a:pt x="4745" y="1137"/>
                    </a:lnTo>
                    <a:lnTo>
                      <a:pt x="4728" y="1075"/>
                    </a:lnTo>
                    <a:lnTo>
                      <a:pt x="4711" y="1014"/>
                    </a:lnTo>
                    <a:lnTo>
                      <a:pt x="4691" y="953"/>
                    </a:lnTo>
                    <a:lnTo>
                      <a:pt x="4670" y="890"/>
                    </a:lnTo>
                    <a:lnTo>
                      <a:pt x="4647" y="828"/>
                    </a:lnTo>
                    <a:lnTo>
                      <a:pt x="4623" y="767"/>
                    </a:lnTo>
                    <a:lnTo>
                      <a:pt x="4596" y="706"/>
                    </a:lnTo>
                    <a:lnTo>
                      <a:pt x="4567" y="647"/>
                    </a:lnTo>
                    <a:lnTo>
                      <a:pt x="4536" y="588"/>
                    </a:lnTo>
                    <a:lnTo>
                      <a:pt x="4503" y="530"/>
                    </a:lnTo>
                    <a:lnTo>
                      <a:pt x="4467" y="475"/>
                    </a:lnTo>
                    <a:lnTo>
                      <a:pt x="4430" y="421"/>
                    </a:lnTo>
                    <a:lnTo>
                      <a:pt x="4391" y="369"/>
                    </a:lnTo>
                    <a:lnTo>
                      <a:pt x="4349" y="319"/>
                    </a:lnTo>
                    <a:lnTo>
                      <a:pt x="4304" y="273"/>
                    </a:lnTo>
                    <a:lnTo>
                      <a:pt x="4257" y="228"/>
                    </a:lnTo>
                    <a:lnTo>
                      <a:pt x="4207" y="187"/>
                    </a:lnTo>
                    <a:lnTo>
                      <a:pt x="4155" y="150"/>
                    </a:lnTo>
                    <a:lnTo>
                      <a:pt x="4099" y="116"/>
                    </a:lnTo>
                    <a:lnTo>
                      <a:pt x="4042" y="87"/>
                    </a:lnTo>
                    <a:lnTo>
                      <a:pt x="3981" y="60"/>
                    </a:lnTo>
                    <a:lnTo>
                      <a:pt x="3917" y="38"/>
                    </a:lnTo>
                    <a:lnTo>
                      <a:pt x="3850" y="22"/>
                    </a:lnTo>
                    <a:lnTo>
                      <a:pt x="3780" y="10"/>
                    </a:lnTo>
                    <a:lnTo>
                      <a:pt x="3707" y="2"/>
                    </a:lnTo>
                    <a:lnTo>
                      <a:pt x="3631" y="0"/>
                    </a:lnTo>
                    <a:lnTo>
                      <a:pt x="3552" y="4"/>
                    </a:lnTo>
                    <a:lnTo>
                      <a:pt x="3469" y="14"/>
                    </a:lnTo>
                    <a:lnTo>
                      <a:pt x="3474" y="43"/>
                    </a:lnTo>
                    <a:lnTo>
                      <a:pt x="3478" y="73"/>
                    </a:lnTo>
                    <a:lnTo>
                      <a:pt x="3481" y="103"/>
                    </a:lnTo>
                    <a:lnTo>
                      <a:pt x="3484" y="133"/>
                    </a:lnTo>
                    <a:lnTo>
                      <a:pt x="3486" y="162"/>
                    </a:lnTo>
                    <a:lnTo>
                      <a:pt x="3487" y="191"/>
                    </a:lnTo>
                    <a:lnTo>
                      <a:pt x="3488" y="221"/>
                    </a:lnTo>
                    <a:lnTo>
                      <a:pt x="3488" y="250"/>
                    </a:lnTo>
                    <a:lnTo>
                      <a:pt x="3488" y="280"/>
                    </a:lnTo>
                    <a:lnTo>
                      <a:pt x="3487" y="309"/>
                    </a:lnTo>
                    <a:lnTo>
                      <a:pt x="3486" y="338"/>
                    </a:lnTo>
                    <a:lnTo>
                      <a:pt x="3484" y="367"/>
                    </a:lnTo>
                    <a:lnTo>
                      <a:pt x="3481" y="396"/>
                    </a:lnTo>
                    <a:lnTo>
                      <a:pt x="3478" y="426"/>
                    </a:lnTo>
                    <a:lnTo>
                      <a:pt x="3474" y="454"/>
                    </a:lnTo>
                    <a:lnTo>
                      <a:pt x="3469" y="482"/>
                    </a:lnTo>
                    <a:lnTo>
                      <a:pt x="3464" y="511"/>
                    </a:lnTo>
                    <a:lnTo>
                      <a:pt x="3458" y="540"/>
                    </a:lnTo>
                    <a:lnTo>
                      <a:pt x="3451" y="567"/>
                    </a:lnTo>
                    <a:lnTo>
                      <a:pt x="3444" y="596"/>
                    </a:lnTo>
                    <a:lnTo>
                      <a:pt x="3436" y="624"/>
                    </a:lnTo>
                    <a:lnTo>
                      <a:pt x="3428" y="652"/>
                    </a:lnTo>
                    <a:lnTo>
                      <a:pt x="3418" y="678"/>
                    </a:lnTo>
                    <a:lnTo>
                      <a:pt x="3409" y="706"/>
                    </a:lnTo>
                    <a:lnTo>
                      <a:pt x="3399" y="734"/>
                    </a:lnTo>
                    <a:lnTo>
                      <a:pt x="3388" y="761"/>
                    </a:lnTo>
                    <a:lnTo>
                      <a:pt x="3376" y="787"/>
                    </a:lnTo>
                    <a:lnTo>
                      <a:pt x="3365" y="813"/>
                    </a:lnTo>
                    <a:lnTo>
                      <a:pt x="3352" y="840"/>
                    </a:lnTo>
                    <a:lnTo>
                      <a:pt x="3338" y="865"/>
                    </a:lnTo>
                    <a:lnTo>
                      <a:pt x="3324" y="892"/>
                    </a:lnTo>
                    <a:lnTo>
                      <a:pt x="3309" y="917"/>
                    </a:lnTo>
                    <a:lnTo>
                      <a:pt x="3281" y="952"/>
                    </a:lnTo>
                    <a:lnTo>
                      <a:pt x="3252" y="989"/>
                    </a:lnTo>
                    <a:lnTo>
                      <a:pt x="3225" y="1027"/>
                    </a:lnTo>
                    <a:lnTo>
                      <a:pt x="3198" y="1065"/>
                    </a:lnTo>
                    <a:lnTo>
                      <a:pt x="3145" y="1144"/>
                    </a:lnTo>
                    <a:lnTo>
                      <a:pt x="3091" y="1222"/>
                    </a:lnTo>
                    <a:lnTo>
                      <a:pt x="3064" y="1259"/>
                    </a:lnTo>
                    <a:lnTo>
                      <a:pt x="3035" y="1295"/>
                    </a:lnTo>
                    <a:lnTo>
                      <a:pt x="3020" y="1312"/>
                    </a:lnTo>
                    <a:lnTo>
                      <a:pt x="3005" y="1330"/>
                    </a:lnTo>
                    <a:lnTo>
                      <a:pt x="2990" y="1346"/>
                    </a:lnTo>
                    <a:lnTo>
                      <a:pt x="2974" y="1362"/>
                    </a:lnTo>
                    <a:lnTo>
                      <a:pt x="2958" y="1376"/>
                    </a:lnTo>
                    <a:lnTo>
                      <a:pt x="2941" y="1390"/>
                    </a:lnTo>
                    <a:lnTo>
                      <a:pt x="2925" y="1405"/>
                    </a:lnTo>
                    <a:lnTo>
                      <a:pt x="2907" y="1417"/>
                    </a:lnTo>
                    <a:lnTo>
                      <a:pt x="2889" y="1428"/>
                    </a:lnTo>
                    <a:lnTo>
                      <a:pt x="2870" y="1440"/>
                    </a:lnTo>
                    <a:lnTo>
                      <a:pt x="2852" y="1450"/>
                    </a:lnTo>
                    <a:lnTo>
                      <a:pt x="2832" y="1459"/>
                    </a:lnTo>
                    <a:lnTo>
                      <a:pt x="2804" y="1470"/>
                    </a:lnTo>
                    <a:lnTo>
                      <a:pt x="2776" y="1476"/>
                    </a:lnTo>
                    <a:lnTo>
                      <a:pt x="2750" y="1479"/>
                    </a:lnTo>
                    <a:lnTo>
                      <a:pt x="2726" y="1479"/>
                    </a:lnTo>
                    <a:lnTo>
                      <a:pt x="2704" y="1475"/>
                    </a:lnTo>
                    <a:lnTo>
                      <a:pt x="2682" y="1468"/>
                    </a:lnTo>
                    <a:lnTo>
                      <a:pt x="2662" y="1459"/>
                    </a:lnTo>
                    <a:lnTo>
                      <a:pt x="2642" y="1447"/>
                    </a:lnTo>
                    <a:lnTo>
                      <a:pt x="2624" y="1433"/>
                    </a:lnTo>
                    <a:lnTo>
                      <a:pt x="2606" y="1417"/>
                    </a:lnTo>
                    <a:lnTo>
                      <a:pt x="2589" y="1400"/>
                    </a:lnTo>
                    <a:lnTo>
                      <a:pt x="2572" y="1380"/>
                    </a:lnTo>
                    <a:lnTo>
                      <a:pt x="2539" y="1339"/>
                    </a:lnTo>
                    <a:lnTo>
                      <a:pt x="2507" y="1295"/>
                    </a:lnTo>
                    <a:lnTo>
                      <a:pt x="2491" y="1273"/>
                    </a:lnTo>
                    <a:lnTo>
                      <a:pt x="2475" y="1251"/>
                    </a:lnTo>
                    <a:lnTo>
                      <a:pt x="2458" y="1229"/>
                    </a:lnTo>
                    <a:lnTo>
                      <a:pt x="2441" y="1208"/>
                    </a:lnTo>
                    <a:lnTo>
                      <a:pt x="2422" y="1188"/>
                    </a:lnTo>
                    <a:lnTo>
                      <a:pt x="2404" y="1168"/>
                    </a:lnTo>
                    <a:lnTo>
                      <a:pt x="2383" y="1151"/>
                    </a:lnTo>
                    <a:lnTo>
                      <a:pt x="2362" y="1135"/>
                    </a:lnTo>
                    <a:lnTo>
                      <a:pt x="2340" y="1121"/>
                    </a:lnTo>
                    <a:lnTo>
                      <a:pt x="2317" y="1109"/>
                    </a:lnTo>
                    <a:lnTo>
                      <a:pt x="2293" y="1100"/>
                    </a:lnTo>
                    <a:lnTo>
                      <a:pt x="2266" y="1092"/>
                    </a:lnTo>
                    <a:lnTo>
                      <a:pt x="2238" y="1089"/>
                    </a:lnTo>
                    <a:lnTo>
                      <a:pt x="2208" y="1088"/>
                    </a:lnTo>
                    <a:lnTo>
                      <a:pt x="2176" y="1091"/>
                    </a:lnTo>
                    <a:lnTo>
                      <a:pt x="2142" y="1098"/>
                    </a:lnTo>
                    <a:lnTo>
                      <a:pt x="2143" y="1149"/>
                    </a:lnTo>
                    <a:lnTo>
                      <a:pt x="2144" y="1199"/>
                    </a:lnTo>
                    <a:lnTo>
                      <a:pt x="2147" y="1251"/>
                    </a:lnTo>
                    <a:lnTo>
                      <a:pt x="2150" y="1303"/>
                    </a:lnTo>
                    <a:lnTo>
                      <a:pt x="2156" y="1406"/>
                    </a:lnTo>
                    <a:lnTo>
                      <a:pt x="2164" y="1510"/>
                    </a:lnTo>
                    <a:lnTo>
                      <a:pt x="2173" y="1613"/>
                    </a:lnTo>
                    <a:lnTo>
                      <a:pt x="2181" y="1717"/>
                    </a:lnTo>
                    <a:lnTo>
                      <a:pt x="2190" y="1820"/>
                    </a:lnTo>
                    <a:lnTo>
                      <a:pt x="2196" y="1922"/>
                    </a:lnTo>
                    <a:lnTo>
                      <a:pt x="2198" y="1972"/>
                    </a:lnTo>
                    <a:lnTo>
                      <a:pt x="2199" y="2022"/>
                    </a:lnTo>
                    <a:lnTo>
                      <a:pt x="2200" y="2073"/>
                    </a:lnTo>
                    <a:lnTo>
                      <a:pt x="2200" y="2122"/>
                    </a:lnTo>
                    <a:lnTo>
                      <a:pt x="2198" y="2171"/>
                    </a:lnTo>
                    <a:lnTo>
                      <a:pt x="2196" y="2221"/>
                    </a:lnTo>
                    <a:lnTo>
                      <a:pt x="2193" y="2269"/>
                    </a:lnTo>
                    <a:lnTo>
                      <a:pt x="2188" y="2316"/>
                    </a:lnTo>
                    <a:lnTo>
                      <a:pt x="2181" y="2364"/>
                    </a:lnTo>
                    <a:lnTo>
                      <a:pt x="2173" y="2411"/>
                    </a:lnTo>
                    <a:lnTo>
                      <a:pt x="2164" y="2457"/>
                    </a:lnTo>
                    <a:lnTo>
                      <a:pt x="2153" y="2502"/>
                    </a:lnTo>
                    <a:lnTo>
                      <a:pt x="2140" y="2547"/>
                    </a:lnTo>
                    <a:lnTo>
                      <a:pt x="2125" y="2591"/>
                    </a:lnTo>
                    <a:lnTo>
                      <a:pt x="2108" y="2635"/>
                    </a:lnTo>
                    <a:lnTo>
                      <a:pt x="2090" y="2678"/>
                    </a:lnTo>
                    <a:lnTo>
                      <a:pt x="2079" y="2698"/>
                    </a:lnTo>
                    <a:lnTo>
                      <a:pt x="2064" y="2716"/>
                    </a:lnTo>
                    <a:lnTo>
                      <a:pt x="2048" y="2732"/>
                    </a:lnTo>
                    <a:lnTo>
                      <a:pt x="2029" y="2747"/>
                    </a:lnTo>
                    <a:lnTo>
                      <a:pt x="2008" y="2760"/>
                    </a:lnTo>
                    <a:lnTo>
                      <a:pt x="1985" y="2771"/>
                    </a:lnTo>
                    <a:lnTo>
                      <a:pt x="1959" y="2782"/>
                    </a:lnTo>
                    <a:lnTo>
                      <a:pt x="1933" y="2790"/>
                    </a:lnTo>
                    <a:lnTo>
                      <a:pt x="1905" y="2798"/>
                    </a:lnTo>
                    <a:lnTo>
                      <a:pt x="1874" y="2804"/>
                    </a:lnTo>
                    <a:lnTo>
                      <a:pt x="1843" y="2810"/>
                    </a:lnTo>
                    <a:lnTo>
                      <a:pt x="1811" y="2815"/>
                    </a:lnTo>
                    <a:lnTo>
                      <a:pt x="1742" y="2824"/>
                    </a:lnTo>
                    <a:lnTo>
                      <a:pt x="1671" y="2830"/>
                    </a:lnTo>
                    <a:lnTo>
                      <a:pt x="1600" y="2837"/>
                    </a:lnTo>
                    <a:lnTo>
                      <a:pt x="1525" y="2843"/>
                    </a:lnTo>
                    <a:lnTo>
                      <a:pt x="1488" y="2847"/>
                    </a:lnTo>
                    <a:lnTo>
                      <a:pt x="1452" y="2851"/>
                    </a:lnTo>
                    <a:lnTo>
                      <a:pt x="1416" y="2857"/>
                    </a:lnTo>
                    <a:lnTo>
                      <a:pt x="1380" y="2862"/>
                    </a:lnTo>
                    <a:lnTo>
                      <a:pt x="1347" y="2869"/>
                    </a:lnTo>
                    <a:lnTo>
                      <a:pt x="1313" y="2876"/>
                    </a:lnTo>
                    <a:lnTo>
                      <a:pt x="1280" y="2884"/>
                    </a:lnTo>
                    <a:lnTo>
                      <a:pt x="1248" y="2895"/>
                    </a:lnTo>
                    <a:lnTo>
                      <a:pt x="1217" y="2906"/>
                    </a:lnTo>
                    <a:lnTo>
                      <a:pt x="1188" y="2918"/>
                    </a:lnTo>
                    <a:lnTo>
                      <a:pt x="1160" y="2933"/>
                    </a:lnTo>
                    <a:lnTo>
                      <a:pt x="1135" y="2949"/>
                    </a:lnTo>
                    <a:lnTo>
                      <a:pt x="1125" y="2961"/>
                    </a:lnTo>
                    <a:lnTo>
                      <a:pt x="1118" y="2975"/>
                    </a:lnTo>
                    <a:lnTo>
                      <a:pt x="1113" y="2989"/>
                    </a:lnTo>
                    <a:lnTo>
                      <a:pt x="1108" y="3003"/>
                    </a:lnTo>
                    <a:lnTo>
                      <a:pt x="1106" y="3018"/>
                    </a:lnTo>
                    <a:lnTo>
                      <a:pt x="1104" y="3033"/>
                    </a:lnTo>
                    <a:lnTo>
                      <a:pt x="1104" y="3048"/>
                    </a:lnTo>
                    <a:lnTo>
                      <a:pt x="1104" y="3063"/>
                    </a:lnTo>
                    <a:lnTo>
                      <a:pt x="1105" y="3078"/>
                    </a:lnTo>
                    <a:lnTo>
                      <a:pt x="1108" y="3094"/>
                    </a:lnTo>
                    <a:lnTo>
                      <a:pt x="1110" y="3109"/>
                    </a:lnTo>
                    <a:lnTo>
                      <a:pt x="1113" y="3125"/>
                    </a:lnTo>
                    <a:lnTo>
                      <a:pt x="1120" y="3155"/>
                    </a:lnTo>
                    <a:lnTo>
                      <a:pt x="1129" y="3185"/>
                    </a:lnTo>
                    <a:lnTo>
                      <a:pt x="1135" y="3215"/>
                    </a:lnTo>
                    <a:lnTo>
                      <a:pt x="1141" y="3243"/>
                    </a:lnTo>
                    <a:lnTo>
                      <a:pt x="1142" y="3255"/>
                    </a:lnTo>
                    <a:lnTo>
                      <a:pt x="1143" y="3268"/>
                    </a:lnTo>
                    <a:lnTo>
                      <a:pt x="1143" y="3280"/>
                    </a:lnTo>
                    <a:lnTo>
                      <a:pt x="1142" y="3291"/>
                    </a:lnTo>
                    <a:lnTo>
                      <a:pt x="1140" y="3302"/>
                    </a:lnTo>
                    <a:lnTo>
                      <a:pt x="1137" y="3313"/>
                    </a:lnTo>
                    <a:lnTo>
                      <a:pt x="1132" y="3322"/>
                    </a:lnTo>
                    <a:lnTo>
                      <a:pt x="1125" y="3330"/>
                    </a:lnTo>
                    <a:lnTo>
                      <a:pt x="1117" y="3337"/>
                    </a:lnTo>
                    <a:lnTo>
                      <a:pt x="1107" y="3345"/>
                    </a:lnTo>
                    <a:lnTo>
                      <a:pt x="1096" y="3351"/>
                    </a:lnTo>
                    <a:lnTo>
                      <a:pt x="1081" y="3355"/>
                    </a:lnTo>
                    <a:lnTo>
                      <a:pt x="1040" y="3371"/>
                    </a:lnTo>
                    <a:lnTo>
                      <a:pt x="996" y="3387"/>
                    </a:lnTo>
                    <a:lnTo>
                      <a:pt x="949" y="3402"/>
                    </a:lnTo>
                    <a:lnTo>
                      <a:pt x="900" y="3415"/>
                    </a:lnTo>
                    <a:lnTo>
                      <a:pt x="801" y="3442"/>
                    </a:lnTo>
                    <a:lnTo>
                      <a:pt x="704" y="3468"/>
                    </a:lnTo>
                    <a:lnTo>
                      <a:pt x="658" y="3480"/>
                    </a:lnTo>
                    <a:lnTo>
                      <a:pt x="614" y="3493"/>
                    </a:lnTo>
                    <a:lnTo>
                      <a:pt x="573" y="3507"/>
                    </a:lnTo>
                    <a:lnTo>
                      <a:pt x="537" y="3520"/>
                    </a:lnTo>
                    <a:lnTo>
                      <a:pt x="521" y="3527"/>
                    </a:lnTo>
                    <a:lnTo>
                      <a:pt x="505" y="3535"/>
                    </a:lnTo>
                    <a:lnTo>
                      <a:pt x="491" y="3542"/>
                    </a:lnTo>
                    <a:lnTo>
                      <a:pt x="479" y="3549"/>
                    </a:lnTo>
                    <a:lnTo>
                      <a:pt x="468" y="3556"/>
                    </a:lnTo>
                    <a:lnTo>
                      <a:pt x="459" y="3564"/>
                    </a:lnTo>
                    <a:lnTo>
                      <a:pt x="451" y="3573"/>
                    </a:lnTo>
                    <a:lnTo>
                      <a:pt x="445" y="3581"/>
                    </a:lnTo>
                    <a:lnTo>
                      <a:pt x="431" y="3615"/>
                    </a:lnTo>
                    <a:lnTo>
                      <a:pt x="418" y="3649"/>
                    </a:lnTo>
                    <a:lnTo>
                      <a:pt x="407" y="3684"/>
                    </a:lnTo>
                    <a:lnTo>
                      <a:pt x="396" y="3718"/>
                    </a:lnTo>
                    <a:lnTo>
                      <a:pt x="388" y="3753"/>
                    </a:lnTo>
                    <a:lnTo>
                      <a:pt x="380" y="3788"/>
                    </a:lnTo>
                    <a:lnTo>
                      <a:pt x="373" y="3823"/>
                    </a:lnTo>
                    <a:lnTo>
                      <a:pt x="368" y="3858"/>
                    </a:lnTo>
                    <a:lnTo>
                      <a:pt x="361" y="3894"/>
                    </a:lnTo>
                    <a:lnTo>
                      <a:pt x="357" y="3930"/>
                    </a:lnTo>
                    <a:lnTo>
                      <a:pt x="353" y="3965"/>
                    </a:lnTo>
                    <a:lnTo>
                      <a:pt x="350" y="4001"/>
                    </a:lnTo>
                    <a:lnTo>
                      <a:pt x="344" y="4073"/>
                    </a:lnTo>
                    <a:lnTo>
                      <a:pt x="339" y="4145"/>
                    </a:lnTo>
                    <a:lnTo>
                      <a:pt x="334" y="4217"/>
                    </a:lnTo>
                    <a:lnTo>
                      <a:pt x="329" y="4289"/>
                    </a:lnTo>
                    <a:lnTo>
                      <a:pt x="324" y="4325"/>
                    </a:lnTo>
                    <a:lnTo>
                      <a:pt x="320" y="4361"/>
                    </a:lnTo>
                    <a:lnTo>
                      <a:pt x="316" y="4396"/>
                    </a:lnTo>
                    <a:lnTo>
                      <a:pt x="311" y="4432"/>
                    </a:lnTo>
                    <a:lnTo>
                      <a:pt x="305" y="4466"/>
                    </a:lnTo>
                    <a:lnTo>
                      <a:pt x="298" y="4502"/>
                    </a:lnTo>
                    <a:lnTo>
                      <a:pt x="291" y="4537"/>
                    </a:lnTo>
                    <a:lnTo>
                      <a:pt x="281" y="4572"/>
                    </a:lnTo>
                    <a:lnTo>
                      <a:pt x="271" y="4607"/>
                    </a:lnTo>
                    <a:lnTo>
                      <a:pt x="260" y="4641"/>
                    </a:lnTo>
                    <a:lnTo>
                      <a:pt x="247" y="4675"/>
                    </a:lnTo>
                    <a:lnTo>
                      <a:pt x="233" y="4709"/>
                    </a:lnTo>
                    <a:lnTo>
                      <a:pt x="220" y="4756"/>
                    </a:lnTo>
                    <a:lnTo>
                      <a:pt x="207" y="4803"/>
                    </a:lnTo>
                    <a:lnTo>
                      <a:pt x="197" y="4851"/>
                    </a:lnTo>
                    <a:lnTo>
                      <a:pt x="190" y="4898"/>
                    </a:lnTo>
                    <a:lnTo>
                      <a:pt x="183" y="4945"/>
                    </a:lnTo>
                    <a:lnTo>
                      <a:pt x="177" y="4992"/>
                    </a:lnTo>
                    <a:lnTo>
                      <a:pt x="174" y="5041"/>
                    </a:lnTo>
                    <a:lnTo>
                      <a:pt x="171" y="5089"/>
                    </a:lnTo>
                    <a:lnTo>
                      <a:pt x="170" y="5137"/>
                    </a:lnTo>
                    <a:lnTo>
                      <a:pt x="170" y="5186"/>
                    </a:lnTo>
                    <a:lnTo>
                      <a:pt x="170" y="5234"/>
                    </a:lnTo>
                    <a:lnTo>
                      <a:pt x="171" y="5282"/>
                    </a:lnTo>
                    <a:lnTo>
                      <a:pt x="175" y="5380"/>
                    </a:lnTo>
                    <a:lnTo>
                      <a:pt x="179" y="5476"/>
                    </a:lnTo>
                    <a:lnTo>
                      <a:pt x="185" y="5574"/>
                    </a:lnTo>
                    <a:lnTo>
                      <a:pt x="189" y="5672"/>
                    </a:lnTo>
                    <a:lnTo>
                      <a:pt x="190" y="5720"/>
                    </a:lnTo>
                    <a:lnTo>
                      <a:pt x="190" y="5768"/>
                    </a:lnTo>
                    <a:lnTo>
                      <a:pt x="190" y="5816"/>
                    </a:lnTo>
                    <a:lnTo>
                      <a:pt x="188" y="5865"/>
                    </a:lnTo>
                    <a:lnTo>
                      <a:pt x="186" y="5913"/>
                    </a:lnTo>
                    <a:lnTo>
                      <a:pt x="183" y="5961"/>
                    </a:lnTo>
                    <a:lnTo>
                      <a:pt x="177" y="6009"/>
                    </a:lnTo>
                    <a:lnTo>
                      <a:pt x="170" y="6056"/>
                    </a:lnTo>
                    <a:lnTo>
                      <a:pt x="162" y="6104"/>
                    </a:lnTo>
                    <a:lnTo>
                      <a:pt x="153" y="6150"/>
                    </a:lnTo>
                    <a:lnTo>
                      <a:pt x="140" y="6198"/>
                    </a:lnTo>
                    <a:lnTo>
                      <a:pt x="127" y="6244"/>
                    </a:lnTo>
                    <a:lnTo>
                      <a:pt x="119" y="6266"/>
                    </a:lnTo>
                    <a:lnTo>
                      <a:pt x="111" y="6289"/>
                    </a:lnTo>
                    <a:lnTo>
                      <a:pt x="103" y="6312"/>
                    </a:lnTo>
                    <a:lnTo>
                      <a:pt x="97" y="6333"/>
                    </a:lnTo>
                    <a:lnTo>
                      <a:pt x="86" y="6378"/>
                    </a:lnTo>
                    <a:lnTo>
                      <a:pt x="77" y="6423"/>
                    </a:lnTo>
                    <a:lnTo>
                      <a:pt x="68" y="6468"/>
                    </a:lnTo>
                    <a:lnTo>
                      <a:pt x="62" y="6512"/>
                    </a:lnTo>
                    <a:lnTo>
                      <a:pt x="57" y="6557"/>
                    </a:lnTo>
                    <a:lnTo>
                      <a:pt x="52" y="6601"/>
                    </a:lnTo>
                    <a:lnTo>
                      <a:pt x="48" y="6646"/>
                    </a:lnTo>
                    <a:lnTo>
                      <a:pt x="44" y="6691"/>
                    </a:lnTo>
                    <a:lnTo>
                      <a:pt x="39" y="6735"/>
                    </a:lnTo>
                    <a:lnTo>
                      <a:pt x="33" y="6780"/>
                    </a:lnTo>
                    <a:lnTo>
                      <a:pt x="27" y="6824"/>
                    </a:lnTo>
                    <a:lnTo>
                      <a:pt x="20" y="6870"/>
                    </a:lnTo>
                    <a:lnTo>
                      <a:pt x="11" y="6914"/>
                    </a:lnTo>
                    <a:lnTo>
                      <a:pt x="0" y="6959"/>
                    </a:lnTo>
                    <a:lnTo>
                      <a:pt x="60" y="6960"/>
                    </a:lnTo>
                    <a:lnTo>
                      <a:pt x="121" y="6960"/>
                    </a:lnTo>
                    <a:lnTo>
                      <a:pt x="182" y="6961"/>
                    </a:lnTo>
                    <a:lnTo>
                      <a:pt x="243" y="6961"/>
                    </a:lnTo>
                    <a:lnTo>
                      <a:pt x="303" y="6962"/>
                    </a:lnTo>
                    <a:lnTo>
                      <a:pt x="365" y="6962"/>
                    </a:lnTo>
                    <a:lnTo>
                      <a:pt x="424" y="6962"/>
                    </a:lnTo>
                    <a:lnTo>
                      <a:pt x="486" y="6961"/>
                    </a:lnTo>
                    <a:lnTo>
                      <a:pt x="505" y="6918"/>
                    </a:lnTo>
                    <a:lnTo>
                      <a:pt x="525" y="6875"/>
                    </a:lnTo>
                    <a:lnTo>
                      <a:pt x="545" y="6830"/>
                    </a:lnTo>
                    <a:lnTo>
                      <a:pt x="563" y="6786"/>
                    </a:lnTo>
                    <a:lnTo>
                      <a:pt x="581" y="6743"/>
                    </a:lnTo>
                    <a:lnTo>
                      <a:pt x="598" y="6699"/>
                    </a:lnTo>
                    <a:lnTo>
                      <a:pt x="614" y="6655"/>
                    </a:lnTo>
                    <a:lnTo>
                      <a:pt x="630" y="6610"/>
                    </a:lnTo>
                    <a:lnTo>
                      <a:pt x="645" y="6565"/>
                    </a:lnTo>
                    <a:lnTo>
                      <a:pt x="660" y="6521"/>
                    </a:lnTo>
                    <a:lnTo>
                      <a:pt x="674" y="6476"/>
                    </a:lnTo>
                    <a:lnTo>
                      <a:pt x="687" y="6432"/>
                    </a:lnTo>
                    <a:lnTo>
                      <a:pt x="700" y="6387"/>
                    </a:lnTo>
                    <a:lnTo>
                      <a:pt x="712" y="6341"/>
                    </a:lnTo>
                    <a:lnTo>
                      <a:pt x="723" y="6296"/>
                    </a:lnTo>
                    <a:lnTo>
                      <a:pt x="734" y="6251"/>
                    </a:lnTo>
                    <a:lnTo>
                      <a:pt x="744" y="6206"/>
                    </a:lnTo>
                    <a:lnTo>
                      <a:pt x="753" y="6161"/>
                    </a:lnTo>
                    <a:lnTo>
                      <a:pt x="761" y="6115"/>
                    </a:lnTo>
                    <a:lnTo>
                      <a:pt x="770" y="6070"/>
                    </a:lnTo>
                    <a:lnTo>
                      <a:pt x="777" y="6025"/>
                    </a:lnTo>
                    <a:lnTo>
                      <a:pt x="784" y="5979"/>
                    </a:lnTo>
                    <a:lnTo>
                      <a:pt x="790" y="5934"/>
                    </a:lnTo>
                    <a:lnTo>
                      <a:pt x="795" y="5888"/>
                    </a:lnTo>
                    <a:lnTo>
                      <a:pt x="801" y="5842"/>
                    </a:lnTo>
                    <a:lnTo>
                      <a:pt x="805" y="5797"/>
                    </a:lnTo>
                    <a:lnTo>
                      <a:pt x="809" y="5751"/>
                    </a:lnTo>
                    <a:lnTo>
                      <a:pt x="812" y="5705"/>
                    </a:lnTo>
                    <a:lnTo>
                      <a:pt x="814" y="5659"/>
                    </a:lnTo>
                    <a:lnTo>
                      <a:pt x="815" y="5614"/>
                    </a:lnTo>
                    <a:lnTo>
                      <a:pt x="816" y="5568"/>
                    </a:lnTo>
                    <a:lnTo>
                      <a:pt x="817" y="5522"/>
                    </a:lnTo>
                    <a:lnTo>
                      <a:pt x="808" y="5516"/>
                    </a:lnTo>
                    <a:lnTo>
                      <a:pt x="784" y="5499"/>
                    </a:lnTo>
                    <a:lnTo>
                      <a:pt x="751" y="5474"/>
                    </a:lnTo>
                    <a:lnTo>
                      <a:pt x="711" y="5445"/>
                    </a:lnTo>
                    <a:lnTo>
                      <a:pt x="671" y="5414"/>
                    </a:lnTo>
                    <a:lnTo>
                      <a:pt x="635" y="5384"/>
                    </a:lnTo>
                    <a:lnTo>
                      <a:pt x="620" y="5370"/>
                    </a:lnTo>
                    <a:lnTo>
                      <a:pt x="606" y="5358"/>
                    </a:lnTo>
                    <a:lnTo>
                      <a:pt x="596" y="5348"/>
                    </a:lnTo>
                    <a:lnTo>
                      <a:pt x="591" y="5340"/>
                    </a:lnTo>
                    <a:lnTo>
                      <a:pt x="582" y="5325"/>
                    </a:lnTo>
                    <a:lnTo>
                      <a:pt x="573" y="5310"/>
                    </a:lnTo>
                    <a:lnTo>
                      <a:pt x="566" y="5294"/>
                    </a:lnTo>
                    <a:lnTo>
                      <a:pt x="559" y="5278"/>
                    </a:lnTo>
                    <a:lnTo>
                      <a:pt x="554" y="5262"/>
                    </a:lnTo>
                    <a:lnTo>
                      <a:pt x="548" y="5245"/>
                    </a:lnTo>
                    <a:lnTo>
                      <a:pt x="543" y="5229"/>
                    </a:lnTo>
                    <a:lnTo>
                      <a:pt x="539" y="5212"/>
                    </a:lnTo>
                    <a:lnTo>
                      <a:pt x="532" y="5178"/>
                    </a:lnTo>
                    <a:lnTo>
                      <a:pt x="528" y="5145"/>
                    </a:lnTo>
                    <a:lnTo>
                      <a:pt x="525" y="5111"/>
                    </a:lnTo>
                    <a:lnTo>
                      <a:pt x="523" y="5076"/>
                    </a:lnTo>
                    <a:lnTo>
                      <a:pt x="521" y="5027"/>
                    </a:lnTo>
                    <a:lnTo>
                      <a:pt x="518" y="4979"/>
                    </a:lnTo>
                    <a:lnTo>
                      <a:pt x="515" y="4929"/>
                    </a:lnTo>
                    <a:lnTo>
                      <a:pt x="512" y="4878"/>
                    </a:lnTo>
                    <a:lnTo>
                      <a:pt x="509" y="4828"/>
                    </a:lnTo>
                    <a:lnTo>
                      <a:pt x="505" y="4777"/>
                    </a:lnTo>
                    <a:lnTo>
                      <a:pt x="503" y="4724"/>
                    </a:lnTo>
                    <a:lnTo>
                      <a:pt x="501" y="4673"/>
                    </a:lnTo>
                    <a:lnTo>
                      <a:pt x="500" y="4622"/>
                    </a:lnTo>
                    <a:lnTo>
                      <a:pt x="499" y="4570"/>
                    </a:lnTo>
                    <a:lnTo>
                      <a:pt x="500" y="4519"/>
                    </a:lnTo>
                    <a:lnTo>
                      <a:pt x="502" y="4468"/>
                    </a:lnTo>
                    <a:lnTo>
                      <a:pt x="506" y="4418"/>
                    </a:lnTo>
                    <a:lnTo>
                      <a:pt x="512" y="4370"/>
                    </a:lnTo>
                    <a:lnTo>
                      <a:pt x="515" y="4345"/>
                    </a:lnTo>
                    <a:lnTo>
                      <a:pt x="518" y="4322"/>
                    </a:lnTo>
                    <a:lnTo>
                      <a:pt x="522" y="4298"/>
                    </a:lnTo>
                    <a:lnTo>
                      <a:pt x="527" y="4275"/>
                    </a:lnTo>
                    <a:lnTo>
                      <a:pt x="537" y="4299"/>
                    </a:lnTo>
                    <a:lnTo>
                      <a:pt x="548" y="4324"/>
                    </a:lnTo>
                    <a:lnTo>
                      <a:pt x="557" y="4349"/>
                    </a:lnTo>
                    <a:lnTo>
                      <a:pt x="566" y="4375"/>
                    </a:lnTo>
                    <a:lnTo>
                      <a:pt x="584" y="4426"/>
                    </a:lnTo>
                    <a:lnTo>
                      <a:pt x="601" y="4479"/>
                    </a:lnTo>
                    <a:lnTo>
                      <a:pt x="610" y="4504"/>
                    </a:lnTo>
                    <a:lnTo>
                      <a:pt x="621" y="4529"/>
                    </a:lnTo>
                    <a:lnTo>
                      <a:pt x="631" y="4555"/>
                    </a:lnTo>
                    <a:lnTo>
                      <a:pt x="643" y="4578"/>
                    </a:lnTo>
                    <a:lnTo>
                      <a:pt x="657" y="4602"/>
                    </a:lnTo>
                    <a:lnTo>
                      <a:pt x="671" y="4626"/>
                    </a:lnTo>
                    <a:lnTo>
                      <a:pt x="686" y="4647"/>
                    </a:lnTo>
                    <a:lnTo>
                      <a:pt x="704" y="4668"/>
                    </a:lnTo>
                    <a:lnTo>
                      <a:pt x="721" y="4685"/>
                    </a:lnTo>
                    <a:lnTo>
                      <a:pt x="740" y="4702"/>
                    </a:lnTo>
                    <a:lnTo>
                      <a:pt x="759" y="4717"/>
                    </a:lnTo>
                    <a:lnTo>
                      <a:pt x="780" y="4732"/>
                    </a:lnTo>
                    <a:lnTo>
                      <a:pt x="802" y="4745"/>
                    </a:lnTo>
                    <a:lnTo>
                      <a:pt x="824" y="4756"/>
                    </a:lnTo>
                    <a:lnTo>
                      <a:pt x="847" y="4767"/>
                    </a:lnTo>
                    <a:lnTo>
                      <a:pt x="872" y="4778"/>
                    </a:lnTo>
                    <a:lnTo>
                      <a:pt x="896" y="4788"/>
                    </a:lnTo>
                    <a:lnTo>
                      <a:pt x="921" y="4796"/>
                    </a:lnTo>
                    <a:lnTo>
                      <a:pt x="948" y="4804"/>
                    </a:lnTo>
                    <a:lnTo>
                      <a:pt x="973" y="4812"/>
                    </a:lnTo>
                    <a:lnTo>
                      <a:pt x="1028" y="4825"/>
                    </a:lnTo>
                    <a:lnTo>
                      <a:pt x="1083" y="4837"/>
                    </a:lnTo>
                    <a:lnTo>
                      <a:pt x="1139" y="4848"/>
                    </a:lnTo>
                    <a:lnTo>
                      <a:pt x="1195" y="4858"/>
                    </a:lnTo>
                    <a:lnTo>
                      <a:pt x="1251" y="4868"/>
                    </a:lnTo>
                    <a:lnTo>
                      <a:pt x="1305" y="4878"/>
                    </a:lnTo>
                    <a:lnTo>
                      <a:pt x="1359" y="4890"/>
                    </a:lnTo>
                    <a:lnTo>
                      <a:pt x="1411" y="4903"/>
                    </a:lnTo>
                    <a:lnTo>
                      <a:pt x="1436" y="4910"/>
                    </a:lnTo>
                    <a:lnTo>
                      <a:pt x="1460" y="4917"/>
                    </a:lnTo>
                    <a:lnTo>
                      <a:pt x="1483" y="4926"/>
                    </a:lnTo>
                    <a:lnTo>
                      <a:pt x="1506" y="4935"/>
                    </a:lnTo>
                    <a:lnTo>
                      <a:pt x="1525" y="4944"/>
                    </a:lnTo>
                    <a:lnTo>
                      <a:pt x="1544" y="4954"/>
                    </a:lnTo>
                    <a:lnTo>
                      <a:pt x="1560" y="4966"/>
                    </a:lnTo>
                    <a:lnTo>
                      <a:pt x="1576" y="4979"/>
                    </a:lnTo>
                    <a:lnTo>
                      <a:pt x="1591" y="4992"/>
                    </a:lnTo>
                    <a:lnTo>
                      <a:pt x="1606" y="5008"/>
                    </a:lnTo>
                    <a:lnTo>
                      <a:pt x="1618" y="5023"/>
                    </a:lnTo>
                    <a:lnTo>
                      <a:pt x="1630" y="5040"/>
                    </a:lnTo>
                    <a:lnTo>
                      <a:pt x="1642" y="5058"/>
                    </a:lnTo>
                    <a:lnTo>
                      <a:pt x="1653" y="5077"/>
                    </a:lnTo>
                    <a:lnTo>
                      <a:pt x="1662" y="5095"/>
                    </a:lnTo>
                    <a:lnTo>
                      <a:pt x="1673" y="5116"/>
                    </a:lnTo>
                    <a:lnTo>
                      <a:pt x="1681" y="5136"/>
                    </a:lnTo>
                    <a:lnTo>
                      <a:pt x="1689" y="5157"/>
                    </a:lnTo>
                    <a:lnTo>
                      <a:pt x="1697" y="5178"/>
                    </a:lnTo>
                    <a:lnTo>
                      <a:pt x="1705" y="5200"/>
                    </a:lnTo>
                    <a:lnTo>
                      <a:pt x="1733" y="5291"/>
                    </a:lnTo>
                    <a:lnTo>
                      <a:pt x="1760" y="5386"/>
                    </a:lnTo>
                    <a:lnTo>
                      <a:pt x="1774" y="5433"/>
                    </a:lnTo>
                    <a:lnTo>
                      <a:pt x="1789" y="5478"/>
                    </a:lnTo>
                    <a:lnTo>
                      <a:pt x="1797" y="5502"/>
                    </a:lnTo>
                    <a:lnTo>
                      <a:pt x="1806" y="5524"/>
                    </a:lnTo>
                    <a:lnTo>
                      <a:pt x="1814" y="5546"/>
                    </a:lnTo>
                    <a:lnTo>
                      <a:pt x="1825" y="5567"/>
                    </a:lnTo>
                    <a:lnTo>
                      <a:pt x="1825" y="5576"/>
                    </a:lnTo>
                    <a:lnTo>
                      <a:pt x="1827" y="5584"/>
                    </a:lnTo>
                    <a:lnTo>
                      <a:pt x="1829" y="5594"/>
                    </a:lnTo>
                    <a:lnTo>
                      <a:pt x="1832" y="5603"/>
                    </a:lnTo>
                    <a:lnTo>
                      <a:pt x="1835" y="5612"/>
                    </a:lnTo>
                    <a:lnTo>
                      <a:pt x="1840" y="5621"/>
                    </a:lnTo>
                    <a:lnTo>
                      <a:pt x="1845" y="5632"/>
                    </a:lnTo>
                    <a:lnTo>
                      <a:pt x="1851" y="5641"/>
                    </a:lnTo>
                    <a:lnTo>
                      <a:pt x="1859" y="5650"/>
                    </a:lnTo>
                    <a:lnTo>
                      <a:pt x="1866" y="5659"/>
                    </a:lnTo>
                    <a:lnTo>
                      <a:pt x="1874" y="5670"/>
                    </a:lnTo>
                    <a:lnTo>
                      <a:pt x="1883" y="5679"/>
                    </a:lnTo>
                    <a:lnTo>
                      <a:pt x="1893" y="5688"/>
                    </a:lnTo>
                    <a:lnTo>
                      <a:pt x="1903" y="5696"/>
                    </a:lnTo>
                    <a:lnTo>
                      <a:pt x="1913" y="5705"/>
                    </a:lnTo>
                    <a:lnTo>
                      <a:pt x="1923" y="5714"/>
                    </a:lnTo>
                    <a:lnTo>
                      <a:pt x="1936" y="5722"/>
                    </a:lnTo>
                    <a:lnTo>
                      <a:pt x="1947" y="5730"/>
                    </a:lnTo>
                    <a:lnTo>
                      <a:pt x="1959" y="5738"/>
                    </a:lnTo>
                    <a:lnTo>
                      <a:pt x="1972" y="5746"/>
                    </a:lnTo>
                    <a:lnTo>
                      <a:pt x="1985" y="5753"/>
                    </a:lnTo>
                    <a:lnTo>
                      <a:pt x="1998" y="5759"/>
                    </a:lnTo>
                    <a:lnTo>
                      <a:pt x="2012" y="5765"/>
                    </a:lnTo>
                    <a:lnTo>
                      <a:pt x="2026" y="5770"/>
                    </a:lnTo>
                    <a:lnTo>
                      <a:pt x="2040" y="5775"/>
                    </a:lnTo>
                    <a:lnTo>
                      <a:pt x="2054" y="5779"/>
                    </a:lnTo>
                    <a:lnTo>
                      <a:pt x="2068" y="5784"/>
                    </a:lnTo>
                    <a:lnTo>
                      <a:pt x="2084" y="5787"/>
                    </a:lnTo>
                    <a:lnTo>
                      <a:pt x="2098" y="5790"/>
                    </a:lnTo>
                    <a:lnTo>
                      <a:pt x="2113" y="5792"/>
                    </a:lnTo>
                    <a:lnTo>
                      <a:pt x="2128" y="5793"/>
                    </a:lnTo>
                    <a:lnTo>
                      <a:pt x="2142" y="5793"/>
                    </a:lnTo>
                    <a:lnTo>
                      <a:pt x="2142" y="5666"/>
                    </a:lnTo>
                    <a:lnTo>
                      <a:pt x="2140" y="5541"/>
                    </a:lnTo>
                    <a:lnTo>
                      <a:pt x="2138" y="5416"/>
                    </a:lnTo>
                    <a:lnTo>
                      <a:pt x="2136" y="5292"/>
                    </a:lnTo>
                    <a:lnTo>
                      <a:pt x="2133" y="5168"/>
                    </a:lnTo>
                    <a:lnTo>
                      <a:pt x="2131" y="5045"/>
                    </a:lnTo>
                    <a:lnTo>
                      <a:pt x="2130" y="4923"/>
                    </a:lnTo>
                    <a:lnTo>
                      <a:pt x="2129" y="4799"/>
                    </a:lnTo>
                    <a:lnTo>
                      <a:pt x="2130" y="4677"/>
                    </a:lnTo>
                    <a:lnTo>
                      <a:pt x="2132" y="4554"/>
                    </a:lnTo>
                    <a:lnTo>
                      <a:pt x="2134" y="4492"/>
                    </a:lnTo>
                    <a:lnTo>
                      <a:pt x="2136" y="4430"/>
                    </a:lnTo>
                    <a:lnTo>
                      <a:pt x="2139" y="4369"/>
                    </a:lnTo>
                    <a:lnTo>
                      <a:pt x="2142" y="4307"/>
                    </a:lnTo>
                    <a:lnTo>
                      <a:pt x="2147" y="4246"/>
                    </a:lnTo>
                    <a:lnTo>
                      <a:pt x="2152" y="4183"/>
                    </a:lnTo>
                    <a:lnTo>
                      <a:pt x="2157" y="4121"/>
                    </a:lnTo>
                    <a:lnTo>
                      <a:pt x="2163" y="4059"/>
                    </a:lnTo>
                    <a:lnTo>
                      <a:pt x="2170" y="3996"/>
                    </a:lnTo>
                    <a:lnTo>
                      <a:pt x="2177" y="3933"/>
                    </a:lnTo>
                    <a:lnTo>
                      <a:pt x="2187" y="3870"/>
                    </a:lnTo>
                    <a:lnTo>
                      <a:pt x="2196" y="3807"/>
                    </a:lnTo>
                    <a:lnTo>
                      <a:pt x="2355" y="3807"/>
                    </a:lnTo>
                    <a:lnTo>
                      <a:pt x="2359" y="3790"/>
                    </a:lnTo>
                    <a:lnTo>
                      <a:pt x="2363" y="3774"/>
                    </a:lnTo>
                    <a:lnTo>
                      <a:pt x="2367" y="3759"/>
                    </a:lnTo>
                    <a:lnTo>
                      <a:pt x="2369" y="3744"/>
                    </a:lnTo>
                    <a:lnTo>
                      <a:pt x="2372" y="3716"/>
                    </a:lnTo>
                    <a:lnTo>
                      <a:pt x="2374" y="3691"/>
                    </a:lnTo>
                    <a:lnTo>
                      <a:pt x="2374" y="3645"/>
                    </a:lnTo>
                    <a:lnTo>
                      <a:pt x="2374" y="3604"/>
                    </a:lnTo>
                    <a:lnTo>
                      <a:pt x="2376" y="3586"/>
                    </a:lnTo>
                    <a:lnTo>
                      <a:pt x="2379" y="3568"/>
                    </a:lnTo>
                    <a:lnTo>
                      <a:pt x="2382" y="3560"/>
                    </a:lnTo>
                    <a:lnTo>
                      <a:pt x="2385" y="3551"/>
                    </a:lnTo>
                    <a:lnTo>
                      <a:pt x="2389" y="3543"/>
                    </a:lnTo>
                    <a:lnTo>
                      <a:pt x="2394" y="3535"/>
                    </a:lnTo>
                    <a:lnTo>
                      <a:pt x="2401" y="3527"/>
                    </a:lnTo>
                    <a:lnTo>
                      <a:pt x="2407" y="3519"/>
                    </a:lnTo>
                    <a:lnTo>
                      <a:pt x="2415" y="3511"/>
                    </a:lnTo>
                    <a:lnTo>
                      <a:pt x="2424" y="3503"/>
                    </a:lnTo>
                    <a:lnTo>
                      <a:pt x="2434" y="3495"/>
                    </a:lnTo>
                    <a:lnTo>
                      <a:pt x="2446" y="3486"/>
                    </a:lnTo>
                    <a:lnTo>
                      <a:pt x="2458" y="3478"/>
                    </a:lnTo>
                    <a:lnTo>
                      <a:pt x="2472" y="3470"/>
                    </a:lnTo>
                    <a:lnTo>
                      <a:pt x="2490" y="3460"/>
                    </a:lnTo>
                    <a:lnTo>
                      <a:pt x="2508" y="3447"/>
                    </a:lnTo>
                    <a:lnTo>
                      <a:pt x="2527" y="3433"/>
                    </a:lnTo>
                    <a:lnTo>
                      <a:pt x="2545" y="3416"/>
                    </a:lnTo>
                    <a:lnTo>
                      <a:pt x="2585" y="3380"/>
                    </a:lnTo>
                    <a:lnTo>
                      <a:pt x="2625" y="3341"/>
                    </a:lnTo>
                    <a:lnTo>
                      <a:pt x="2646" y="3322"/>
                    </a:lnTo>
                    <a:lnTo>
                      <a:pt x="2667" y="3302"/>
                    </a:lnTo>
                    <a:lnTo>
                      <a:pt x="2688" y="3284"/>
                    </a:lnTo>
                    <a:lnTo>
                      <a:pt x="2711" y="3266"/>
                    </a:lnTo>
                    <a:lnTo>
                      <a:pt x="2733" y="3250"/>
                    </a:lnTo>
                    <a:lnTo>
                      <a:pt x="2755" y="3236"/>
                    </a:lnTo>
                    <a:lnTo>
                      <a:pt x="2779" y="3222"/>
                    </a:lnTo>
                    <a:lnTo>
                      <a:pt x="2802" y="3212"/>
                    </a:lnTo>
                    <a:lnTo>
                      <a:pt x="2825" y="3204"/>
                    </a:lnTo>
                    <a:lnTo>
                      <a:pt x="2850" y="3199"/>
                    </a:lnTo>
                    <a:lnTo>
                      <a:pt x="2875" y="3198"/>
                    </a:lnTo>
                    <a:lnTo>
                      <a:pt x="2899" y="3199"/>
                    </a:lnTo>
                    <a:lnTo>
                      <a:pt x="2924" y="3205"/>
                    </a:lnTo>
                    <a:lnTo>
                      <a:pt x="2950" y="3215"/>
                    </a:lnTo>
                    <a:lnTo>
                      <a:pt x="2975" y="3229"/>
                    </a:lnTo>
                    <a:lnTo>
                      <a:pt x="3002" y="3249"/>
                    </a:lnTo>
                    <a:lnTo>
                      <a:pt x="3029" y="3274"/>
                    </a:lnTo>
                    <a:lnTo>
                      <a:pt x="3056" y="3303"/>
                    </a:lnTo>
                    <a:lnTo>
                      <a:pt x="3082" y="3339"/>
                    </a:lnTo>
                    <a:lnTo>
                      <a:pt x="3110" y="3382"/>
                    </a:lnTo>
                    <a:lnTo>
                      <a:pt x="3138" y="3431"/>
                    </a:lnTo>
                    <a:lnTo>
                      <a:pt x="3167" y="3486"/>
                    </a:lnTo>
                    <a:lnTo>
                      <a:pt x="3195" y="3549"/>
                    </a:lnTo>
                    <a:lnTo>
                      <a:pt x="3224" y="3620"/>
                    </a:lnTo>
                    <a:lnTo>
                      <a:pt x="3243" y="3660"/>
                    </a:lnTo>
                    <a:lnTo>
                      <a:pt x="3258" y="3697"/>
                    </a:lnTo>
                    <a:lnTo>
                      <a:pt x="3270" y="3731"/>
                    </a:lnTo>
                    <a:lnTo>
                      <a:pt x="3280" y="3762"/>
                    </a:lnTo>
                    <a:lnTo>
                      <a:pt x="3283" y="3777"/>
                    </a:lnTo>
                    <a:lnTo>
                      <a:pt x="3286" y="3791"/>
                    </a:lnTo>
                    <a:lnTo>
                      <a:pt x="3288" y="3805"/>
                    </a:lnTo>
                    <a:lnTo>
                      <a:pt x="3289" y="3819"/>
                    </a:lnTo>
                    <a:lnTo>
                      <a:pt x="3290" y="3833"/>
                    </a:lnTo>
                    <a:lnTo>
                      <a:pt x="3290" y="3845"/>
                    </a:lnTo>
                    <a:lnTo>
                      <a:pt x="3289" y="3858"/>
                    </a:lnTo>
                    <a:lnTo>
                      <a:pt x="3287" y="3872"/>
                    </a:lnTo>
                    <a:lnTo>
                      <a:pt x="3284" y="3884"/>
                    </a:lnTo>
                    <a:lnTo>
                      <a:pt x="3281" y="3897"/>
                    </a:lnTo>
                    <a:lnTo>
                      <a:pt x="3277" y="3911"/>
                    </a:lnTo>
                    <a:lnTo>
                      <a:pt x="3271" y="3924"/>
                    </a:lnTo>
                    <a:lnTo>
                      <a:pt x="3266" y="3937"/>
                    </a:lnTo>
                    <a:lnTo>
                      <a:pt x="3259" y="3952"/>
                    </a:lnTo>
                    <a:lnTo>
                      <a:pt x="3252" y="3966"/>
                    </a:lnTo>
                    <a:lnTo>
                      <a:pt x="3244" y="3980"/>
                    </a:lnTo>
                    <a:lnTo>
                      <a:pt x="3225" y="4011"/>
                    </a:lnTo>
                    <a:lnTo>
                      <a:pt x="3204" y="4045"/>
                    </a:lnTo>
                    <a:lnTo>
                      <a:pt x="3179" y="4082"/>
                    </a:lnTo>
                    <a:lnTo>
                      <a:pt x="3151" y="4122"/>
                    </a:lnTo>
                    <a:lnTo>
                      <a:pt x="3166" y="4132"/>
                    </a:lnTo>
                    <a:lnTo>
                      <a:pt x="3179" y="4141"/>
                    </a:lnTo>
                    <a:lnTo>
                      <a:pt x="3192" y="4150"/>
                    </a:lnTo>
                    <a:lnTo>
                      <a:pt x="3206" y="4160"/>
                    </a:lnTo>
                    <a:lnTo>
                      <a:pt x="3218" y="4171"/>
                    </a:lnTo>
                    <a:lnTo>
                      <a:pt x="3229" y="4182"/>
                    </a:lnTo>
                    <a:lnTo>
                      <a:pt x="3241" y="4193"/>
                    </a:lnTo>
                    <a:lnTo>
                      <a:pt x="3251" y="4205"/>
                    </a:lnTo>
                    <a:lnTo>
                      <a:pt x="3261" y="4217"/>
                    </a:lnTo>
                    <a:lnTo>
                      <a:pt x="3270" y="4229"/>
                    </a:lnTo>
                    <a:lnTo>
                      <a:pt x="3280" y="4242"/>
                    </a:lnTo>
                    <a:lnTo>
                      <a:pt x="3288" y="4255"/>
                    </a:lnTo>
                    <a:lnTo>
                      <a:pt x="3303" y="4282"/>
                    </a:lnTo>
                    <a:lnTo>
                      <a:pt x="3317" y="4308"/>
                    </a:lnTo>
                    <a:lnTo>
                      <a:pt x="3328" y="4336"/>
                    </a:lnTo>
                    <a:lnTo>
                      <a:pt x="3337" y="4365"/>
                    </a:lnTo>
                    <a:lnTo>
                      <a:pt x="3345" y="4392"/>
                    </a:lnTo>
                    <a:lnTo>
                      <a:pt x="3352" y="4421"/>
                    </a:lnTo>
                    <a:lnTo>
                      <a:pt x="3357" y="4449"/>
                    </a:lnTo>
                    <a:lnTo>
                      <a:pt x="3360" y="4476"/>
                    </a:lnTo>
                    <a:lnTo>
                      <a:pt x="3362" y="4502"/>
                    </a:lnTo>
                    <a:lnTo>
                      <a:pt x="3363" y="4529"/>
                    </a:lnTo>
                    <a:lnTo>
                      <a:pt x="3368" y="4550"/>
                    </a:lnTo>
                    <a:lnTo>
                      <a:pt x="3375" y="4569"/>
                    </a:lnTo>
                    <a:lnTo>
                      <a:pt x="3382" y="4589"/>
                    </a:lnTo>
                    <a:lnTo>
                      <a:pt x="3392" y="4607"/>
                    </a:lnTo>
                    <a:lnTo>
                      <a:pt x="3401" y="4626"/>
                    </a:lnTo>
                    <a:lnTo>
                      <a:pt x="3410" y="4643"/>
                    </a:lnTo>
                    <a:lnTo>
                      <a:pt x="3421" y="4660"/>
                    </a:lnTo>
                    <a:lnTo>
                      <a:pt x="3432" y="4676"/>
                    </a:lnTo>
                    <a:lnTo>
                      <a:pt x="3476" y="4736"/>
                    </a:lnTo>
                    <a:lnTo>
                      <a:pt x="3515" y="4788"/>
                    </a:lnTo>
                    <a:lnTo>
                      <a:pt x="3523" y="4801"/>
                    </a:lnTo>
                    <a:lnTo>
                      <a:pt x="3531" y="4814"/>
                    </a:lnTo>
                    <a:lnTo>
                      <a:pt x="3538" y="4825"/>
                    </a:lnTo>
                    <a:lnTo>
                      <a:pt x="3543" y="4837"/>
                    </a:lnTo>
                    <a:lnTo>
                      <a:pt x="3547" y="4850"/>
                    </a:lnTo>
                    <a:lnTo>
                      <a:pt x="3549" y="4861"/>
                    </a:lnTo>
                    <a:lnTo>
                      <a:pt x="3550" y="4872"/>
                    </a:lnTo>
                    <a:lnTo>
                      <a:pt x="3549" y="4885"/>
                    </a:lnTo>
                    <a:lnTo>
                      <a:pt x="3547" y="4896"/>
                    </a:lnTo>
                    <a:lnTo>
                      <a:pt x="3543" y="4908"/>
                    </a:lnTo>
                    <a:lnTo>
                      <a:pt x="3536" y="4920"/>
                    </a:lnTo>
                    <a:lnTo>
                      <a:pt x="3527" y="4931"/>
                    </a:lnTo>
                    <a:lnTo>
                      <a:pt x="3516" y="4943"/>
                    </a:lnTo>
                    <a:lnTo>
                      <a:pt x="3504" y="4955"/>
                    </a:lnTo>
                    <a:lnTo>
                      <a:pt x="3487" y="4968"/>
                    </a:lnTo>
                    <a:lnTo>
                      <a:pt x="3469" y="4980"/>
                    </a:lnTo>
                    <a:lnTo>
                      <a:pt x="3459" y="4992"/>
                    </a:lnTo>
                    <a:lnTo>
                      <a:pt x="3447" y="5005"/>
                    </a:lnTo>
                    <a:lnTo>
                      <a:pt x="3435" y="5016"/>
                    </a:lnTo>
                    <a:lnTo>
                      <a:pt x="3423" y="5026"/>
                    </a:lnTo>
                    <a:lnTo>
                      <a:pt x="3408" y="5037"/>
                    </a:lnTo>
                    <a:lnTo>
                      <a:pt x="3394" y="5047"/>
                    </a:lnTo>
                    <a:lnTo>
                      <a:pt x="3378" y="5056"/>
                    </a:lnTo>
                    <a:lnTo>
                      <a:pt x="3363" y="5064"/>
                    </a:lnTo>
                    <a:lnTo>
                      <a:pt x="3347" y="5073"/>
                    </a:lnTo>
                    <a:lnTo>
                      <a:pt x="3329" y="5080"/>
                    </a:lnTo>
                    <a:lnTo>
                      <a:pt x="3312" y="5086"/>
                    </a:lnTo>
                    <a:lnTo>
                      <a:pt x="3294" y="5092"/>
                    </a:lnTo>
                    <a:lnTo>
                      <a:pt x="3275" y="5097"/>
                    </a:lnTo>
                    <a:lnTo>
                      <a:pt x="3256" y="5102"/>
                    </a:lnTo>
                    <a:lnTo>
                      <a:pt x="3236" y="5107"/>
                    </a:lnTo>
                    <a:lnTo>
                      <a:pt x="3217" y="5110"/>
                    </a:lnTo>
                    <a:lnTo>
                      <a:pt x="3196" y="5113"/>
                    </a:lnTo>
                    <a:lnTo>
                      <a:pt x="3177" y="5115"/>
                    </a:lnTo>
                    <a:lnTo>
                      <a:pt x="3156" y="5117"/>
                    </a:lnTo>
                    <a:lnTo>
                      <a:pt x="3136" y="5118"/>
                    </a:lnTo>
                    <a:lnTo>
                      <a:pt x="3114" y="5118"/>
                    </a:lnTo>
                    <a:lnTo>
                      <a:pt x="3094" y="5117"/>
                    </a:lnTo>
                    <a:lnTo>
                      <a:pt x="3072" y="5116"/>
                    </a:lnTo>
                    <a:lnTo>
                      <a:pt x="3051" y="5114"/>
                    </a:lnTo>
                    <a:lnTo>
                      <a:pt x="3030" y="5111"/>
                    </a:lnTo>
                    <a:lnTo>
                      <a:pt x="3009" y="5108"/>
                    </a:lnTo>
                    <a:lnTo>
                      <a:pt x="2988" y="5103"/>
                    </a:lnTo>
                    <a:lnTo>
                      <a:pt x="2967" y="5098"/>
                    </a:lnTo>
                    <a:lnTo>
                      <a:pt x="2947" y="5092"/>
                    </a:lnTo>
                    <a:lnTo>
                      <a:pt x="2926" y="5086"/>
                    </a:lnTo>
                    <a:lnTo>
                      <a:pt x="2905" y="5079"/>
                    </a:lnTo>
                    <a:lnTo>
                      <a:pt x="2886" y="5071"/>
                    </a:lnTo>
                    <a:lnTo>
                      <a:pt x="2886" y="5103"/>
                    </a:lnTo>
                    <a:lnTo>
                      <a:pt x="2888" y="5136"/>
                    </a:lnTo>
                    <a:lnTo>
                      <a:pt x="2891" y="5168"/>
                    </a:lnTo>
                    <a:lnTo>
                      <a:pt x="2895" y="5198"/>
                    </a:lnTo>
                    <a:lnTo>
                      <a:pt x="2901" y="5228"/>
                    </a:lnTo>
                    <a:lnTo>
                      <a:pt x="2907" y="5258"/>
                    </a:lnTo>
                    <a:lnTo>
                      <a:pt x="2916" y="5285"/>
                    </a:lnTo>
                    <a:lnTo>
                      <a:pt x="2925" y="5313"/>
                    </a:lnTo>
                    <a:lnTo>
                      <a:pt x="2936" y="5341"/>
                    </a:lnTo>
                    <a:lnTo>
                      <a:pt x="2948" y="5367"/>
                    </a:lnTo>
                    <a:lnTo>
                      <a:pt x="2961" y="5394"/>
                    </a:lnTo>
                    <a:lnTo>
                      <a:pt x="2975" y="5420"/>
                    </a:lnTo>
                    <a:lnTo>
                      <a:pt x="2991" y="5446"/>
                    </a:lnTo>
                    <a:lnTo>
                      <a:pt x="3007" y="5471"/>
                    </a:lnTo>
                    <a:lnTo>
                      <a:pt x="3026" y="5497"/>
                    </a:lnTo>
                    <a:lnTo>
                      <a:pt x="3044" y="5522"/>
                    </a:lnTo>
                    <a:lnTo>
                      <a:pt x="3054" y="5531"/>
                    </a:lnTo>
                    <a:lnTo>
                      <a:pt x="3064" y="5540"/>
                    </a:lnTo>
                    <a:lnTo>
                      <a:pt x="3072" y="5549"/>
                    </a:lnTo>
                    <a:lnTo>
                      <a:pt x="3079" y="5560"/>
                    </a:lnTo>
                    <a:lnTo>
                      <a:pt x="3086" y="5571"/>
                    </a:lnTo>
                    <a:lnTo>
                      <a:pt x="3094" y="5581"/>
                    </a:lnTo>
                    <a:lnTo>
                      <a:pt x="3100" y="5592"/>
                    </a:lnTo>
                    <a:lnTo>
                      <a:pt x="3105" y="5605"/>
                    </a:lnTo>
                    <a:lnTo>
                      <a:pt x="3110" y="5617"/>
                    </a:lnTo>
                    <a:lnTo>
                      <a:pt x="3114" y="5629"/>
                    </a:lnTo>
                    <a:lnTo>
                      <a:pt x="3118" y="5642"/>
                    </a:lnTo>
                    <a:lnTo>
                      <a:pt x="3122" y="5654"/>
                    </a:lnTo>
                    <a:lnTo>
                      <a:pt x="3127" y="5681"/>
                    </a:lnTo>
                    <a:lnTo>
                      <a:pt x="3131" y="5709"/>
                    </a:lnTo>
                    <a:lnTo>
                      <a:pt x="3133" y="5736"/>
                    </a:lnTo>
                    <a:lnTo>
                      <a:pt x="3132" y="5764"/>
                    </a:lnTo>
                    <a:lnTo>
                      <a:pt x="3131" y="5792"/>
                    </a:lnTo>
                    <a:lnTo>
                      <a:pt x="3126" y="5821"/>
                    </a:lnTo>
                    <a:lnTo>
                      <a:pt x="3121" y="5848"/>
                    </a:lnTo>
                    <a:lnTo>
                      <a:pt x="3115" y="5876"/>
                    </a:lnTo>
                    <a:lnTo>
                      <a:pt x="3107" y="5903"/>
                    </a:lnTo>
                    <a:lnTo>
                      <a:pt x="3098" y="5928"/>
                    </a:lnTo>
                    <a:lnTo>
                      <a:pt x="3075" y="5928"/>
                    </a:lnTo>
                    <a:lnTo>
                      <a:pt x="3049" y="5928"/>
                    </a:lnTo>
                    <a:lnTo>
                      <a:pt x="3022" y="5928"/>
                    </a:lnTo>
                    <a:lnTo>
                      <a:pt x="2992" y="5928"/>
                    </a:lnTo>
                    <a:lnTo>
                      <a:pt x="2962" y="5928"/>
                    </a:lnTo>
                    <a:lnTo>
                      <a:pt x="2933" y="5928"/>
                    </a:lnTo>
                    <a:lnTo>
                      <a:pt x="2907" y="5928"/>
                    </a:lnTo>
                    <a:lnTo>
                      <a:pt x="2886" y="5928"/>
                    </a:lnTo>
                    <a:lnTo>
                      <a:pt x="2864" y="5973"/>
                    </a:lnTo>
                    <a:lnTo>
                      <a:pt x="2842" y="6014"/>
                    </a:lnTo>
                    <a:lnTo>
                      <a:pt x="2816" y="6050"/>
                    </a:lnTo>
                    <a:lnTo>
                      <a:pt x="2789" y="6083"/>
                    </a:lnTo>
                    <a:lnTo>
                      <a:pt x="2760" y="6112"/>
                    </a:lnTo>
                    <a:lnTo>
                      <a:pt x="2731" y="6139"/>
                    </a:lnTo>
                    <a:lnTo>
                      <a:pt x="2699" y="6162"/>
                    </a:lnTo>
                    <a:lnTo>
                      <a:pt x="2665" y="6182"/>
                    </a:lnTo>
                    <a:lnTo>
                      <a:pt x="2630" y="6200"/>
                    </a:lnTo>
                    <a:lnTo>
                      <a:pt x="2594" y="6215"/>
                    </a:lnTo>
                    <a:lnTo>
                      <a:pt x="2557" y="6228"/>
                    </a:lnTo>
                    <a:lnTo>
                      <a:pt x="2518" y="6240"/>
                    </a:lnTo>
                    <a:lnTo>
                      <a:pt x="2479" y="6249"/>
                    </a:lnTo>
                    <a:lnTo>
                      <a:pt x="2438" y="6256"/>
                    </a:lnTo>
                    <a:lnTo>
                      <a:pt x="2396" y="6262"/>
                    </a:lnTo>
                    <a:lnTo>
                      <a:pt x="2355" y="6267"/>
                    </a:lnTo>
                    <a:lnTo>
                      <a:pt x="2312" y="6271"/>
                    </a:lnTo>
                    <a:lnTo>
                      <a:pt x="2269" y="6274"/>
                    </a:lnTo>
                    <a:lnTo>
                      <a:pt x="2226" y="6276"/>
                    </a:lnTo>
                    <a:lnTo>
                      <a:pt x="2181" y="6278"/>
                    </a:lnTo>
                    <a:lnTo>
                      <a:pt x="2093" y="6281"/>
                    </a:lnTo>
                    <a:lnTo>
                      <a:pt x="2005" y="6284"/>
                    </a:lnTo>
                    <a:lnTo>
                      <a:pt x="1961" y="6286"/>
                    </a:lnTo>
                    <a:lnTo>
                      <a:pt x="1917" y="6289"/>
                    </a:lnTo>
                    <a:lnTo>
                      <a:pt x="1874" y="6293"/>
                    </a:lnTo>
                    <a:lnTo>
                      <a:pt x="1831" y="6298"/>
                    </a:lnTo>
                    <a:lnTo>
                      <a:pt x="1789" y="6305"/>
                    </a:lnTo>
                    <a:lnTo>
                      <a:pt x="1747" y="6314"/>
                    </a:lnTo>
                    <a:lnTo>
                      <a:pt x="1705" y="6323"/>
                    </a:lnTo>
                    <a:lnTo>
                      <a:pt x="1665" y="6334"/>
                    </a:lnTo>
                    <a:lnTo>
                      <a:pt x="1655" y="6339"/>
                    </a:lnTo>
                    <a:lnTo>
                      <a:pt x="1646" y="6347"/>
                    </a:lnTo>
                    <a:lnTo>
                      <a:pt x="1635" y="6354"/>
                    </a:lnTo>
                    <a:lnTo>
                      <a:pt x="1626" y="6364"/>
                    </a:lnTo>
                    <a:lnTo>
                      <a:pt x="1616" y="6374"/>
                    </a:lnTo>
                    <a:lnTo>
                      <a:pt x="1607" y="6386"/>
                    </a:lnTo>
                    <a:lnTo>
                      <a:pt x="1597" y="6399"/>
                    </a:lnTo>
                    <a:lnTo>
                      <a:pt x="1588" y="6413"/>
                    </a:lnTo>
                    <a:lnTo>
                      <a:pt x="1579" y="6428"/>
                    </a:lnTo>
                    <a:lnTo>
                      <a:pt x="1571" y="6444"/>
                    </a:lnTo>
                    <a:lnTo>
                      <a:pt x="1562" y="6461"/>
                    </a:lnTo>
                    <a:lnTo>
                      <a:pt x="1554" y="6478"/>
                    </a:lnTo>
                    <a:lnTo>
                      <a:pt x="1547" y="6497"/>
                    </a:lnTo>
                    <a:lnTo>
                      <a:pt x="1539" y="6515"/>
                    </a:lnTo>
                    <a:lnTo>
                      <a:pt x="1533" y="6535"/>
                    </a:lnTo>
                    <a:lnTo>
                      <a:pt x="1526" y="6555"/>
                    </a:lnTo>
                    <a:lnTo>
                      <a:pt x="1520" y="6575"/>
                    </a:lnTo>
                    <a:lnTo>
                      <a:pt x="1514" y="6595"/>
                    </a:lnTo>
                    <a:lnTo>
                      <a:pt x="1510" y="6617"/>
                    </a:lnTo>
                    <a:lnTo>
                      <a:pt x="1505" y="6637"/>
                    </a:lnTo>
                    <a:lnTo>
                      <a:pt x="1502" y="6659"/>
                    </a:lnTo>
                    <a:lnTo>
                      <a:pt x="1498" y="6679"/>
                    </a:lnTo>
                    <a:lnTo>
                      <a:pt x="1496" y="6701"/>
                    </a:lnTo>
                    <a:lnTo>
                      <a:pt x="1494" y="6722"/>
                    </a:lnTo>
                    <a:lnTo>
                      <a:pt x="1493" y="6743"/>
                    </a:lnTo>
                    <a:lnTo>
                      <a:pt x="1492" y="6764"/>
                    </a:lnTo>
                    <a:lnTo>
                      <a:pt x="1493" y="6783"/>
                    </a:lnTo>
                    <a:lnTo>
                      <a:pt x="1494" y="6803"/>
                    </a:lnTo>
                    <a:lnTo>
                      <a:pt x="1496" y="6822"/>
                    </a:lnTo>
                    <a:lnTo>
                      <a:pt x="1498" y="6841"/>
                    </a:lnTo>
                    <a:lnTo>
                      <a:pt x="1502" y="6859"/>
                    </a:lnTo>
                    <a:lnTo>
                      <a:pt x="1506" y="6877"/>
                    </a:lnTo>
                    <a:lnTo>
                      <a:pt x="1517" y="6891"/>
                    </a:lnTo>
                    <a:lnTo>
                      <a:pt x="1529" y="6904"/>
                    </a:lnTo>
                    <a:lnTo>
                      <a:pt x="1541" y="6917"/>
                    </a:lnTo>
                    <a:lnTo>
                      <a:pt x="1554" y="6929"/>
                    </a:lnTo>
                    <a:lnTo>
                      <a:pt x="1607" y="6926"/>
                    </a:lnTo>
                    <a:lnTo>
                      <a:pt x="1660" y="6923"/>
                    </a:lnTo>
                    <a:lnTo>
                      <a:pt x="1713" y="6921"/>
                    </a:lnTo>
                    <a:lnTo>
                      <a:pt x="1766" y="6918"/>
                    </a:lnTo>
                    <a:lnTo>
                      <a:pt x="1820" y="6915"/>
                    </a:lnTo>
                    <a:lnTo>
                      <a:pt x="1873" y="6912"/>
                    </a:lnTo>
                    <a:lnTo>
                      <a:pt x="1925" y="6909"/>
                    </a:lnTo>
                    <a:lnTo>
                      <a:pt x="1979" y="6904"/>
                    </a:lnTo>
                    <a:lnTo>
                      <a:pt x="2032" y="6901"/>
                    </a:lnTo>
                    <a:lnTo>
                      <a:pt x="2086" y="6898"/>
                    </a:lnTo>
                    <a:lnTo>
                      <a:pt x="2139" y="6895"/>
                    </a:lnTo>
                    <a:lnTo>
                      <a:pt x="2193" y="6891"/>
                    </a:lnTo>
                    <a:lnTo>
                      <a:pt x="2246" y="6888"/>
                    </a:lnTo>
                    <a:lnTo>
                      <a:pt x="2301" y="6884"/>
                    </a:lnTo>
                    <a:lnTo>
                      <a:pt x="2354" y="6880"/>
                    </a:lnTo>
                    <a:lnTo>
                      <a:pt x="2408" y="6877"/>
                    </a:lnTo>
                    <a:lnTo>
                      <a:pt x="2423" y="6876"/>
                    </a:lnTo>
                    <a:lnTo>
                      <a:pt x="2438" y="6875"/>
                    </a:lnTo>
                    <a:lnTo>
                      <a:pt x="2451" y="6872"/>
                    </a:lnTo>
                    <a:lnTo>
                      <a:pt x="2465" y="6869"/>
                    </a:lnTo>
                    <a:lnTo>
                      <a:pt x="2479" y="6864"/>
                    </a:lnTo>
                    <a:lnTo>
                      <a:pt x="2492" y="6859"/>
                    </a:lnTo>
                    <a:lnTo>
                      <a:pt x="2505" y="6854"/>
                    </a:lnTo>
                    <a:lnTo>
                      <a:pt x="2519" y="6848"/>
                    </a:lnTo>
                    <a:lnTo>
                      <a:pt x="2531" y="6841"/>
                    </a:lnTo>
                    <a:lnTo>
                      <a:pt x="2543" y="6834"/>
                    </a:lnTo>
                    <a:lnTo>
                      <a:pt x="2556" y="6825"/>
                    </a:lnTo>
                    <a:lnTo>
                      <a:pt x="2567" y="6817"/>
                    </a:lnTo>
                    <a:lnTo>
                      <a:pt x="2591" y="6800"/>
                    </a:lnTo>
                    <a:lnTo>
                      <a:pt x="2613" y="6780"/>
                    </a:lnTo>
                    <a:lnTo>
                      <a:pt x="2658" y="6742"/>
                    </a:lnTo>
                    <a:lnTo>
                      <a:pt x="2699" y="6705"/>
                    </a:lnTo>
                    <a:lnTo>
                      <a:pt x="2719" y="6689"/>
                    </a:lnTo>
                    <a:lnTo>
                      <a:pt x="2740" y="6673"/>
                    </a:lnTo>
                    <a:lnTo>
                      <a:pt x="2749" y="6667"/>
                    </a:lnTo>
                    <a:lnTo>
                      <a:pt x="2759" y="6661"/>
                    </a:lnTo>
                    <a:lnTo>
                      <a:pt x="2770" y="6655"/>
                    </a:lnTo>
                    <a:lnTo>
                      <a:pt x="2779" y="6651"/>
                    </a:lnTo>
                    <a:lnTo>
                      <a:pt x="2805" y="6642"/>
                    </a:lnTo>
                    <a:lnTo>
                      <a:pt x="2829" y="6635"/>
                    </a:lnTo>
                    <a:lnTo>
                      <a:pt x="2855" y="6630"/>
                    </a:lnTo>
                    <a:lnTo>
                      <a:pt x="2881" y="6625"/>
                    </a:lnTo>
                    <a:lnTo>
                      <a:pt x="2907" y="6620"/>
                    </a:lnTo>
                    <a:lnTo>
                      <a:pt x="2933" y="6617"/>
                    </a:lnTo>
                    <a:lnTo>
                      <a:pt x="2960" y="6614"/>
                    </a:lnTo>
                    <a:lnTo>
                      <a:pt x="2987" y="6612"/>
                    </a:lnTo>
                    <a:lnTo>
                      <a:pt x="3040" y="6608"/>
                    </a:lnTo>
                    <a:lnTo>
                      <a:pt x="3095" y="6607"/>
                    </a:lnTo>
                    <a:lnTo>
                      <a:pt x="3149" y="6605"/>
                    </a:lnTo>
                    <a:lnTo>
                      <a:pt x="3204" y="6605"/>
                    </a:lnTo>
                    <a:lnTo>
                      <a:pt x="3258" y="6605"/>
                    </a:lnTo>
                    <a:lnTo>
                      <a:pt x="3313" y="6604"/>
                    </a:lnTo>
                    <a:lnTo>
                      <a:pt x="3367" y="6603"/>
                    </a:lnTo>
                    <a:lnTo>
                      <a:pt x="3421" y="6600"/>
                    </a:lnTo>
                    <a:lnTo>
                      <a:pt x="3447" y="6597"/>
                    </a:lnTo>
                    <a:lnTo>
                      <a:pt x="3474" y="6594"/>
                    </a:lnTo>
                    <a:lnTo>
                      <a:pt x="3501" y="6591"/>
                    </a:lnTo>
                    <a:lnTo>
                      <a:pt x="3526" y="6587"/>
                    </a:lnTo>
                    <a:lnTo>
                      <a:pt x="3552" y="6582"/>
                    </a:lnTo>
                    <a:lnTo>
                      <a:pt x="3578" y="6576"/>
                    </a:lnTo>
                    <a:lnTo>
                      <a:pt x="3604" y="6569"/>
                    </a:lnTo>
                    <a:lnTo>
                      <a:pt x="3628" y="6560"/>
                    </a:lnTo>
                    <a:lnTo>
                      <a:pt x="3648" y="6554"/>
                    </a:lnTo>
                    <a:lnTo>
                      <a:pt x="3666" y="6548"/>
                    </a:lnTo>
                    <a:lnTo>
                      <a:pt x="3685" y="6542"/>
                    </a:lnTo>
                    <a:lnTo>
                      <a:pt x="3703" y="6535"/>
                    </a:lnTo>
                    <a:lnTo>
                      <a:pt x="3739" y="6519"/>
                    </a:lnTo>
                    <a:lnTo>
                      <a:pt x="3773" y="6503"/>
                    </a:lnTo>
                    <a:lnTo>
                      <a:pt x="3807" y="6484"/>
                    </a:lnTo>
                    <a:lnTo>
                      <a:pt x="3839" y="6465"/>
                    </a:lnTo>
                    <a:lnTo>
                      <a:pt x="3871" y="6444"/>
                    </a:lnTo>
                    <a:lnTo>
                      <a:pt x="3902" y="6423"/>
                    </a:lnTo>
                    <a:lnTo>
                      <a:pt x="3933" y="6400"/>
                    </a:lnTo>
                    <a:lnTo>
                      <a:pt x="3962" y="6376"/>
                    </a:lnTo>
                    <a:lnTo>
                      <a:pt x="3991" y="6353"/>
                    </a:lnTo>
                    <a:lnTo>
                      <a:pt x="4021" y="6328"/>
                    </a:lnTo>
                    <a:lnTo>
                      <a:pt x="4080" y="6277"/>
                    </a:lnTo>
                    <a:lnTo>
                      <a:pt x="4140" y="6225"/>
                    </a:lnTo>
                    <a:lnTo>
                      <a:pt x="4137" y="6143"/>
                    </a:lnTo>
                    <a:lnTo>
                      <a:pt x="4136" y="6061"/>
                    </a:lnTo>
                    <a:lnTo>
                      <a:pt x="4136" y="5979"/>
                    </a:lnTo>
                    <a:lnTo>
                      <a:pt x="4137" y="5897"/>
                    </a:lnTo>
                    <a:lnTo>
                      <a:pt x="4139" y="5814"/>
                    </a:lnTo>
                    <a:lnTo>
                      <a:pt x="4142" y="5732"/>
                    </a:lnTo>
                    <a:lnTo>
                      <a:pt x="4145" y="5650"/>
                    </a:lnTo>
                    <a:lnTo>
                      <a:pt x="4150" y="5568"/>
                    </a:lnTo>
                    <a:lnTo>
                      <a:pt x="4159" y="5404"/>
                    </a:lnTo>
                    <a:lnTo>
                      <a:pt x="4168" y="5240"/>
                    </a:lnTo>
                    <a:lnTo>
                      <a:pt x="4173" y="5159"/>
                    </a:lnTo>
                    <a:lnTo>
                      <a:pt x="4176" y="5077"/>
                    </a:lnTo>
                    <a:lnTo>
                      <a:pt x="4180" y="4996"/>
                    </a:lnTo>
                    <a:lnTo>
                      <a:pt x="4182" y="4914"/>
                    </a:lnTo>
                    <a:lnTo>
                      <a:pt x="4185" y="4834"/>
                    </a:lnTo>
                    <a:lnTo>
                      <a:pt x="4186" y="4754"/>
                    </a:lnTo>
                    <a:lnTo>
                      <a:pt x="4185" y="4674"/>
                    </a:lnTo>
                    <a:lnTo>
                      <a:pt x="4183" y="4594"/>
                    </a:lnTo>
                    <a:lnTo>
                      <a:pt x="4179" y="4515"/>
                    </a:lnTo>
                    <a:lnTo>
                      <a:pt x="4175" y="4436"/>
                    </a:lnTo>
                    <a:lnTo>
                      <a:pt x="4168" y="4357"/>
                    </a:lnTo>
                    <a:lnTo>
                      <a:pt x="4160" y="4278"/>
                    </a:lnTo>
                    <a:lnTo>
                      <a:pt x="4149" y="4200"/>
                    </a:lnTo>
                    <a:lnTo>
                      <a:pt x="4135" y="4123"/>
                    </a:lnTo>
                    <a:lnTo>
                      <a:pt x="4120" y="4046"/>
                    </a:lnTo>
                    <a:lnTo>
                      <a:pt x="4101" y="3970"/>
                    </a:lnTo>
                    <a:lnTo>
                      <a:pt x="4081" y="3894"/>
                    </a:lnTo>
                    <a:lnTo>
                      <a:pt x="4057" y="3819"/>
                    </a:lnTo>
                    <a:lnTo>
                      <a:pt x="4029" y="3745"/>
                    </a:lnTo>
                    <a:lnTo>
                      <a:pt x="3999" y="3671"/>
                    </a:lnTo>
                    <a:lnTo>
                      <a:pt x="3980" y="3620"/>
                    </a:lnTo>
                    <a:lnTo>
                      <a:pt x="3959" y="3567"/>
                    </a:lnTo>
                    <a:lnTo>
                      <a:pt x="3939" y="3515"/>
                    </a:lnTo>
                    <a:lnTo>
                      <a:pt x="3916" y="3463"/>
                    </a:lnTo>
                    <a:lnTo>
                      <a:pt x="3894" y="3409"/>
                    </a:lnTo>
                    <a:lnTo>
                      <a:pt x="3869" y="3357"/>
                    </a:lnTo>
                    <a:lnTo>
                      <a:pt x="3855" y="3331"/>
                    </a:lnTo>
                    <a:lnTo>
                      <a:pt x="3842" y="3304"/>
                    </a:lnTo>
                    <a:lnTo>
                      <a:pt x="3829" y="3279"/>
                    </a:lnTo>
                    <a:lnTo>
                      <a:pt x="3813" y="3253"/>
                    </a:lnTo>
                    <a:lnTo>
                      <a:pt x="3799" y="3228"/>
                    </a:lnTo>
                    <a:lnTo>
                      <a:pt x="3782" y="3204"/>
                    </a:lnTo>
                    <a:lnTo>
                      <a:pt x="3766" y="3179"/>
                    </a:lnTo>
                    <a:lnTo>
                      <a:pt x="3749" y="3154"/>
                    </a:lnTo>
                    <a:lnTo>
                      <a:pt x="3731" y="3131"/>
                    </a:lnTo>
                    <a:lnTo>
                      <a:pt x="3712" y="3107"/>
                    </a:lnTo>
                    <a:lnTo>
                      <a:pt x="3692" y="3085"/>
                    </a:lnTo>
                    <a:lnTo>
                      <a:pt x="3671" y="3062"/>
                    </a:lnTo>
                    <a:lnTo>
                      <a:pt x="3650" y="3039"/>
                    </a:lnTo>
                    <a:lnTo>
                      <a:pt x="3627" y="3018"/>
                    </a:lnTo>
                    <a:lnTo>
                      <a:pt x="3604" y="2997"/>
                    </a:lnTo>
                    <a:lnTo>
                      <a:pt x="3579" y="2978"/>
                    </a:lnTo>
                    <a:lnTo>
                      <a:pt x="3553" y="2958"/>
                    </a:lnTo>
                    <a:lnTo>
                      <a:pt x="3526" y="2939"/>
                    </a:lnTo>
                    <a:lnTo>
                      <a:pt x="3499" y="2921"/>
                    </a:lnTo>
                    <a:lnTo>
                      <a:pt x="3469" y="2904"/>
                    </a:lnTo>
                    <a:lnTo>
                      <a:pt x="3459" y="2903"/>
                    </a:lnTo>
                    <a:lnTo>
                      <a:pt x="3447" y="2902"/>
                    </a:lnTo>
                    <a:lnTo>
                      <a:pt x="3434" y="2900"/>
                    </a:lnTo>
                    <a:lnTo>
                      <a:pt x="3421" y="2897"/>
                    </a:lnTo>
                    <a:lnTo>
                      <a:pt x="3393" y="2889"/>
                    </a:lnTo>
                    <a:lnTo>
                      <a:pt x="3363" y="2881"/>
                    </a:lnTo>
                    <a:lnTo>
                      <a:pt x="3333" y="2873"/>
                    </a:lnTo>
                    <a:lnTo>
                      <a:pt x="3305" y="2866"/>
                    </a:lnTo>
                    <a:lnTo>
                      <a:pt x="3292" y="2863"/>
                    </a:lnTo>
                    <a:lnTo>
                      <a:pt x="3279" y="2861"/>
                    </a:lnTo>
                    <a:lnTo>
                      <a:pt x="3267" y="2859"/>
                    </a:lnTo>
                    <a:lnTo>
                      <a:pt x="3257" y="2859"/>
                    </a:lnTo>
                    <a:lnTo>
                      <a:pt x="3226" y="2816"/>
                    </a:lnTo>
                    <a:lnTo>
                      <a:pt x="3194" y="2775"/>
                    </a:lnTo>
                    <a:lnTo>
                      <a:pt x="3162" y="2735"/>
                    </a:lnTo>
                    <a:lnTo>
                      <a:pt x="3129" y="2696"/>
                    </a:lnTo>
                    <a:lnTo>
                      <a:pt x="3094" y="2657"/>
                    </a:lnTo>
                    <a:lnTo>
                      <a:pt x="3059" y="2619"/>
                    </a:lnTo>
                    <a:lnTo>
                      <a:pt x="3022" y="2580"/>
                    </a:lnTo>
                    <a:lnTo>
                      <a:pt x="2985" y="2542"/>
                    </a:lnTo>
                    <a:lnTo>
                      <a:pt x="2909" y="2466"/>
                    </a:lnTo>
                    <a:lnTo>
                      <a:pt x="2831" y="2389"/>
                    </a:lnTo>
                    <a:lnTo>
                      <a:pt x="2752" y="2309"/>
                    </a:lnTo>
                    <a:lnTo>
                      <a:pt x="2673" y="2227"/>
                    </a:lnTo>
                    <a:lnTo>
                      <a:pt x="2669" y="2217"/>
                    </a:lnTo>
                    <a:lnTo>
                      <a:pt x="2665" y="2209"/>
                    </a:lnTo>
                    <a:lnTo>
                      <a:pt x="2661" y="2200"/>
                    </a:lnTo>
                    <a:lnTo>
                      <a:pt x="2658" y="2191"/>
                    </a:lnTo>
                    <a:lnTo>
                      <a:pt x="2653" y="2171"/>
                    </a:lnTo>
                    <a:lnTo>
                      <a:pt x="2650" y="2152"/>
                    </a:lnTo>
                    <a:lnTo>
                      <a:pt x="2649" y="2131"/>
                    </a:lnTo>
                    <a:lnTo>
                      <a:pt x="2650" y="2111"/>
                    </a:lnTo>
                    <a:lnTo>
                      <a:pt x="2651" y="2089"/>
                    </a:lnTo>
                    <a:lnTo>
                      <a:pt x="2653" y="2068"/>
                    </a:lnTo>
                    <a:lnTo>
                      <a:pt x="2660" y="2026"/>
                    </a:lnTo>
                    <a:lnTo>
                      <a:pt x="2666" y="1985"/>
                    </a:lnTo>
                    <a:lnTo>
                      <a:pt x="2669" y="1966"/>
                    </a:lnTo>
                    <a:lnTo>
                      <a:pt x="2671" y="1946"/>
                    </a:lnTo>
                    <a:lnTo>
                      <a:pt x="2673" y="1928"/>
                    </a:lnTo>
                    <a:lnTo>
                      <a:pt x="2673" y="1910"/>
                    </a:lnTo>
                    <a:lnTo>
                      <a:pt x="2653" y="1893"/>
                    </a:lnTo>
                    <a:lnTo>
                      <a:pt x="2634" y="1875"/>
                    </a:lnTo>
                    <a:lnTo>
                      <a:pt x="2625" y="1866"/>
                    </a:lnTo>
                    <a:lnTo>
                      <a:pt x="2616" y="1857"/>
                    </a:lnTo>
                    <a:lnTo>
                      <a:pt x="2608" y="1848"/>
                    </a:lnTo>
                    <a:lnTo>
                      <a:pt x="2600" y="1837"/>
                    </a:lnTo>
                    <a:lnTo>
                      <a:pt x="2593" y="1826"/>
                    </a:lnTo>
                    <a:lnTo>
                      <a:pt x="2587" y="1815"/>
                    </a:lnTo>
                    <a:lnTo>
                      <a:pt x="2581" y="1802"/>
                    </a:lnTo>
                    <a:lnTo>
                      <a:pt x="2576" y="1790"/>
                    </a:lnTo>
                    <a:lnTo>
                      <a:pt x="2572" y="1776"/>
                    </a:lnTo>
                    <a:lnTo>
                      <a:pt x="2569" y="1761"/>
                    </a:lnTo>
                    <a:lnTo>
                      <a:pt x="2568" y="1746"/>
                    </a:lnTo>
                    <a:lnTo>
                      <a:pt x="2567" y="1729"/>
                    </a:lnTo>
                    <a:lnTo>
                      <a:pt x="2592" y="1739"/>
                    </a:lnTo>
                    <a:lnTo>
                      <a:pt x="2616" y="1748"/>
                    </a:lnTo>
                    <a:lnTo>
                      <a:pt x="2640" y="1757"/>
                    </a:lnTo>
                    <a:lnTo>
                      <a:pt x="2664" y="1767"/>
                    </a:lnTo>
                    <a:lnTo>
                      <a:pt x="2711" y="1789"/>
                    </a:lnTo>
                    <a:lnTo>
                      <a:pt x="2756" y="1813"/>
                    </a:lnTo>
                    <a:lnTo>
                      <a:pt x="2800" y="1838"/>
                    </a:lnTo>
                    <a:lnTo>
                      <a:pt x="2843" y="1865"/>
                    </a:lnTo>
                    <a:lnTo>
                      <a:pt x="2885" y="1893"/>
                    </a:lnTo>
                    <a:lnTo>
                      <a:pt x="2925" y="1922"/>
                    </a:lnTo>
                    <a:lnTo>
                      <a:pt x="2964" y="1951"/>
                    </a:lnTo>
                    <a:lnTo>
                      <a:pt x="3002" y="1983"/>
                    </a:lnTo>
                    <a:lnTo>
                      <a:pt x="3039" y="2015"/>
                    </a:lnTo>
                    <a:lnTo>
                      <a:pt x="3074" y="2047"/>
                    </a:lnTo>
                    <a:lnTo>
                      <a:pt x="3109" y="2080"/>
                    </a:lnTo>
                    <a:lnTo>
                      <a:pt x="3142" y="2114"/>
                    </a:lnTo>
                    <a:lnTo>
                      <a:pt x="3174" y="2148"/>
                    </a:lnTo>
                    <a:lnTo>
                      <a:pt x="3204" y="2182"/>
                    </a:lnTo>
                    <a:lnTo>
                      <a:pt x="3229" y="2214"/>
                    </a:lnTo>
                    <a:lnTo>
                      <a:pt x="3255" y="2246"/>
                    </a:lnTo>
                    <a:lnTo>
                      <a:pt x="3282" y="2277"/>
                    </a:lnTo>
                    <a:lnTo>
                      <a:pt x="3309" y="2307"/>
                    </a:lnTo>
                    <a:lnTo>
                      <a:pt x="3338" y="2336"/>
                    </a:lnTo>
                    <a:lnTo>
                      <a:pt x="3367" y="2363"/>
                    </a:lnTo>
                    <a:lnTo>
                      <a:pt x="3396" y="2391"/>
                    </a:lnTo>
                    <a:lnTo>
                      <a:pt x="3426" y="2417"/>
                    </a:lnTo>
                    <a:lnTo>
                      <a:pt x="3455" y="2442"/>
                    </a:lnTo>
                    <a:lnTo>
                      <a:pt x="3486" y="2467"/>
                    </a:lnTo>
                    <a:lnTo>
                      <a:pt x="3516" y="2492"/>
                    </a:lnTo>
                    <a:lnTo>
                      <a:pt x="3547" y="2516"/>
                    </a:lnTo>
                    <a:lnTo>
                      <a:pt x="3608" y="2564"/>
                    </a:lnTo>
                    <a:lnTo>
                      <a:pt x="3668" y="2610"/>
                    </a:lnTo>
                    <a:lnTo>
                      <a:pt x="3727" y="2657"/>
                    </a:lnTo>
                    <a:lnTo>
                      <a:pt x="3784" y="2704"/>
                    </a:lnTo>
                    <a:lnTo>
                      <a:pt x="3811" y="2728"/>
                    </a:lnTo>
                    <a:lnTo>
                      <a:pt x="3839" y="2753"/>
                    </a:lnTo>
                    <a:lnTo>
                      <a:pt x="3865" y="2777"/>
                    </a:lnTo>
                    <a:lnTo>
                      <a:pt x="3890" y="2803"/>
                    </a:lnTo>
                    <a:lnTo>
                      <a:pt x="3914" y="2830"/>
                    </a:lnTo>
                    <a:lnTo>
                      <a:pt x="3938" y="2857"/>
                    </a:lnTo>
                    <a:lnTo>
                      <a:pt x="3960" y="2884"/>
                    </a:lnTo>
                    <a:lnTo>
                      <a:pt x="3981" y="2913"/>
                    </a:lnTo>
                    <a:lnTo>
                      <a:pt x="4001" y="2943"/>
                    </a:lnTo>
                    <a:lnTo>
                      <a:pt x="4020" y="2974"/>
                    </a:lnTo>
                    <a:lnTo>
                      <a:pt x="4036" y="3005"/>
                    </a:lnTo>
                    <a:lnTo>
                      <a:pt x="4053" y="3039"/>
                    </a:lnTo>
                    <a:lnTo>
                      <a:pt x="4053" y="3108"/>
                    </a:lnTo>
                    <a:lnTo>
                      <a:pt x="4054" y="3179"/>
                    </a:lnTo>
                    <a:lnTo>
                      <a:pt x="4056" y="3215"/>
                    </a:lnTo>
                    <a:lnTo>
                      <a:pt x="4058" y="3249"/>
                    </a:lnTo>
                    <a:lnTo>
                      <a:pt x="4061" y="3283"/>
                    </a:lnTo>
                    <a:lnTo>
                      <a:pt x="4066" y="3316"/>
                    </a:lnTo>
                    <a:lnTo>
                      <a:pt x="4071" y="3347"/>
                    </a:lnTo>
                    <a:lnTo>
                      <a:pt x="4079" y="3375"/>
                    </a:lnTo>
                    <a:lnTo>
                      <a:pt x="4083" y="3389"/>
                    </a:lnTo>
                    <a:lnTo>
                      <a:pt x="4087" y="3402"/>
                    </a:lnTo>
                    <a:lnTo>
                      <a:pt x="4092" y="3414"/>
                    </a:lnTo>
                    <a:lnTo>
                      <a:pt x="4097" y="3427"/>
                    </a:lnTo>
                    <a:lnTo>
                      <a:pt x="4103" y="3437"/>
                    </a:lnTo>
                    <a:lnTo>
                      <a:pt x="4109" y="3447"/>
                    </a:lnTo>
                    <a:lnTo>
                      <a:pt x="4116" y="3457"/>
                    </a:lnTo>
                    <a:lnTo>
                      <a:pt x="4124" y="3466"/>
                    </a:lnTo>
                    <a:lnTo>
                      <a:pt x="4131" y="3473"/>
                    </a:lnTo>
                    <a:lnTo>
                      <a:pt x="4139" y="3480"/>
                    </a:lnTo>
                    <a:lnTo>
                      <a:pt x="4149" y="3485"/>
                    </a:lnTo>
                    <a:lnTo>
                      <a:pt x="4159" y="3490"/>
                    </a:lnTo>
                    <a:lnTo>
                      <a:pt x="4188" y="3508"/>
                    </a:lnTo>
                    <a:lnTo>
                      <a:pt x="4214" y="3527"/>
                    </a:lnTo>
                    <a:lnTo>
                      <a:pt x="4240" y="3548"/>
                    </a:lnTo>
                    <a:lnTo>
                      <a:pt x="4264" y="3570"/>
                    </a:lnTo>
                    <a:lnTo>
                      <a:pt x="4286" y="3593"/>
                    </a:lnTo>
                    <a:lnTo>
                      <a:pt x="4308" y="3618"/>
                    </a:lnTo>
                    <a:lnTo>
                      <a:pt x="4327" y="3642"/>
                    </a:lnTo>
                    <a:lnTo>
                      <a:pt x="4346" y="3669"/>
                    </a:lnTo>
                    <a:lnTo>
                      <a:pt x="4363" y="3696"/>
                    </a:lnTo>
                    <a:lnTo>
                      <a:pt x="4380" y="3724"/>
                    </a:lnTo>
                    <a:lnTo>
                      <a:pt x="4395" y="3752"/>
                    </a:lnTo>
                    <a:lnTo>
                      <a:pt x="4411" y="3782"/>
                    </a:lnTo>
                    <a:lnTo>
                      <a:pt x="4424" y="3811"/>
                    </a:lnTo>
                    <a:lnTo>
                      <a:pt x="4437" y="3842"/>
                    </a:lnTo>
                    <a:lnTo>
                      <a:pt x="4451" y="3872"/>
                    </a:lnTo>
                    <a:lnTo>
                      <a:pt x="4463" y="3902"/>
                    </a:lnTo>
                    <a:lnTo>
                      <a:pt x="4488" y="3964"/>
                    </a:lnTo>
                    <a:lnTo>
                      <a:pt x="4512" y="4026"/>
                    </a:lnTo>
                    <a:lnTo>
                      <a:pt x="4536" y="4085"/>
                    </a:lnTo>
                    <a:lnTo>
                      <a:pt x="4562" y="4145"/>
                    </a:lnTo>
                    <a:lnTo>
                      <a:pt x="4574" y="4173"/>
                    </a:lnTo>
                    <a:lnTo>
                      <a:pt x="4589" y="4200"/>
                    </a:lnTo>
                    <a:lnTo>
                      <a:pt x="4603" y="4228"/>
                    </a:lnTo>
                    <a:lnTo>
                      <a:pt x="4618" y="4254"/>
                    </a:lnTo>
                    <a:lnTo>
                      <a:pt x="4635" y="4279"/>
                    </a:lnTo>
                    <a:lnTo>
                      <a:pt x="4651" y="4303"/>
                    </a:lnTo>
                    <a:lnTo>
                      <a:pt x="4670" y="4327"/>
                    </a:lnTo>
                    <a:lnTo>
                      <a:pt x="4689" y="4348"/>
                    </a:lnTo>
                    <a:lnTo>
                      <a:pt x="4704" y="4364"/>
                    </a:lnTo>
                    <a:lnTo>
                      <a:pt x="4716" y="4376"/>
                    </a:lnTo>
                    <a:lnTo>
                      <a:pt x="4728" y="4385"/>
                    </a:lnTo>
                    <a:lnTo>
                      <a:pt x="4740" y="4392"/>
                    </a:lnTo>
                    <a:lnTo>
                      <a:pt x="4750" y="4397"/>
                    </a:lnTo>
                    <a:lnTo>
                      <a:pt x="4759" y="4398"/>
                    </a:lnTo>
                    <a:lnTo>
                      <a:pt x="4768" y="4397"/>
                    </a:lnTo>
                    <a:lnTo>
                      <a:pt x="4776" y="4395"/>
                    </a:lnTo>
                    <a:lnTo>
                      <a:pt x="4783" y="4389"/>
                    </a:lnTo>
                    <a:lnTo>
                      <a:pt x="4789" y="4382"/>
                    </a:lnTo>
                    <a:lnTo>
                      <a:pt x="4795" y="4374"/>
                    </a:lnTo>
                    <a:lnTo>
                      <a:pt x="4801" y="4364"/>
                    </a:lnTo>
                    <a:lnTo>
                      <a:pt x="4807" y="4351"/>
                    </a:lnTo>
                    <a:lnTo>
                      <a:pt x="4812" y="4338"/>
                    </a:lnTo>
                    <a:lnTo>
                      <a:pt x="4817" y="4325"/>
                    </a:lnTo>
                    <a:lnTo>
                      <a:pt x="4822" y="4308"/>
                    </a:lnTo>
                    <a:lnTo>
                      <a:pt x="4831" y="4275"/>
                    </a:lnTo>
                    <a:lnTo>
                      <a:pt x="4843" y="4239"/>
                    </a:lnTo>
                    <a:lnTo>
                      <a:pt x="4854" y="4202"/>
                    </a:lnTo>
                    <a:lnTo>
                      <a:pt x="4868" y="4164"/>
                    </a:lnTo>
                    <a:lnTo>
                      <a:pt x="4876" y="4146"/>
                    </a:lnTo>
                    <a:lnTo>
                      <a:pt x="4885" y="4127"/>
                    </a:lnTo>
                    <a:lnTo>
                      <a:pt x="4894" y="4109"/>
                    </a:lnTo>
                    <a:lnTo>
                      <a:pt x="4904" y="4092"/>
                    </a:lnTo>
                    <a:lnTo>
                      <a:pt x="4915" y="4076"/>
                    </a:lnTo>
                    <a:lnTo>
                      <a:pt x="4927" y="4060"/>
                    </a:lnTo>
                    <a:lnTo>
                      <a:pt x="4940" y="4045"/>
                    </a:lnTo>
                    <a:lnTo>
                      <a:pt x="4955" y="4032"/>
                    </a:lnTo>
                    <a:lnTo>
                      <a:pt x="4974" y="4032"/>
                    </a:lnTo>
                    <a:lnTo>
                      <a:pt x="4994" y="4032"/>
                    </a:lnTo>
                    <a:lnTo>
                      <a:pt x="5014" y="4032"/>
                    </a:lnTo>
                    <a:lnTo>
                      <a:pt x="5034" y="4032"/>
                    </a:lnTo>
                    <a:lnTo>
                      <a:pt x="5053" y="4032"/>
                    </a:lnTo>
                    <a:lnTo>
                      <a:pt x="5074" y="4032"/>
                    </a:lnTo>
                    <a:lnTo>
                      <a:pt x="5093" y="4032"/>
                    </a:lnTo>
                    <a:lnTo>
                      <a:pt x="5114" y="4032"/>
                    </a:lnTo>
                    <a:lnTo>
                      <a:pt x="5110" y="4058"/>
                    </a:lnTo>
                    <a:lnTo>
                      <a:pt x="5107" y="4082"/>
                    </a:lnTo>
                    <a:lnTo>
                      <a:pt x="5107" y="4107"/>
                    </a:lnTo>
                    <a:lnTo>
                      <a:pt x="5107" y="4132"/>
                    </a:lnTo>
                    <a:lnTo>
                      <a:pt x="5110" y="4156"/>
                    </a:lnTo>
                    <a:lnTo>
                      <a:pt x="5113" y="4181"/>
                    </a:lnTo>
                    <a:lnTo>
                      <a:pt x="5118" y="4204"/>
                    </a:lnTo>
                    <a:lnTo>
                      <a:pt x="5123" y="4228"/>
                    </a:lnTo>
                    <a:lnTo>
                      <a:pt x="5131" y="4252"/>
                    </a:lnTo>
                    <a:lnTo>
                      <a:pt x="5138" y="4275"/>
                    </a:lnTo>
                    <a:lnTo>
                      <a:pt x="5146" y="4299"/>
                    </a:lnTo>
                    <a:lnTo>
                      <a:pt x="5154" y="4323"/>
                    </a:lnTo>
                    <a:lnTo>
                      <a:pt x="5174" y="4370"/>
                    </a:lnTo>
                    <a:lnTo>
                      <a:pt x="5193" y="4416"/>
                    </a:lnTo>
                    <a:lnTo>
                      <a:pt x="5213" y="4462"/>
                    </a:lnTo>
                    <a:lnTo>
                      <a:pt x="5231" y="4510"/>
                    </a:lnTo>
                    <a:lnTo>
                      <a:pt x="5241" y="4533"/>
                    </a:lnTo>
                    <a:lnTo>
                      <a:pt x="5249" y="4556"/>
                    </a:lnTo>
                    <a:lnTo>
                      <a:pt x="5256" y="4579"/>
                    </a:lnTo>
                    <a:lnTo>
                      <a:pt x="5263" y="4604"/>
                    </a:lnTo>
                    <a:lnTo>
                      <a:pt x="5268" y="4628"/>
                    </a:lnTo>
                    <a:lnTo>
                      <a:pt x="5273" y="4651"/>
                    </a:lnTo>
                    <a:lnTo>
                      <a:pt x="5277" y="4676"/>
                    </a:lnTo>
                    <a:lnTo>
                      <a:pt x="5279" y="4700"/>
                    </a:lnTo>
                    <a:lnTo>
                      <a:pt x="5280" y="4724"/>
                    </a:lnTo>
                    <a:lnTo>
                      <a:pt x="5279" y="4749"/>
                    </a:lnTo>
                    <a:lnTo>
                      <a:pt x="5277" y="4775"/>
                    </a:lnTo>
                    <a:lnTo>
                      <a:pt x="5272" y="4799"/>
                    </a:lnTo>
                    <a:lnTo>
                      <a:pt x="5262" y="4825"/>
                    </a:lnTo>
                    <a:lnTo>
                      <a:pt x="5251" y="4849"/>
                    </a:lnTo>
                    <a:lnTo>
                      <a:pt x="5237" y="4872"/>
                    </a:lnTo>
                    <a:lnTo>
                      <a:pt x="5224" y="4894"/>
                    </a:lnTo>
                    <a:lnTo>
                      <a:pt x="5209" y="4916"/>
                    </a:lnTo>
                    <a:lnTo>
                      <a:pt x="5193" y="4938"/>
                    </a:lnTo>
                    <a:lnTo>
                      <a:pt x="5177" y="4960"/>
                    </a:lnTo>
                    <a:lnTo>
                      <a:pt x="5160" y="4980"/>
                    </a:lnTo>
                    <a:lnTo>
                      <a:pt x="5124" y="5023"/>
                    </a:lnTo>
                    <a:lnTo>
                      <a:pt x="5086" y="5066"/>
                    </a:lnTo>
                    <a:lnTo>
                      <a:pt x="5047" y="5112"/>
                    </a:lnTo>
                    <a:lnTo>
                      <a:pt x="5007" y="5161"/>
                    </a:lnTo>
                    <a:lnTo>
                      <a:pt x="5003" y="5169"/>
                    </a:lnTo>
                    <a:lnTo>
                      <a:pt x="4999" y="5177"/>
                    </a:lnTo>
                    <a:lnTo>
                      <a:pt x="4995" y="5187"/>
                    </a:lnTo>
                    <a:lnTo>
                      <a:pt x="4993" y="5195"/>
                    </a:lnTo>
                    <a:lnTo>
                      <a:pt x="4988" y="5211"/>
                    </a:lnTo>
                    <a:lnTo>
                      <a:pt x="4986" y="5229"/>
                    </a:lnTo>
                    <a:lnTo>
                      <a:pt x="4983" y="5245"/>
                    </a:lnTo>
                    <a:lnTo>
                      <a:pt x="4985" y="5263"/>
                    </a:lnTo>
                    <a:lnTo>
                      <a:pt x="4986" y="5279"/>
                    </a:lnTo>
                    <a:lnTo>
                      <a:pt x="4988" y="5297"/>
                    </a:lnTo>
                    <a:lnTo>
                      <a:pt x="4994" y="5330"/>
                    </a:lnTo>
                    <a:lnTo>
                      <a:pt x="5000" y="5364"/>
                    </a:lnTo>
                    <a:lnTo>
                      <a:pt x="5003" y="5381"/>
                    </a:lnTo>
                    <a:lnTo>
                      <a:pt x="5005" y="5398"/>
                    </a:lnTo>
                    <a:lnTo>
                      <a:pt x="5007" y="5415"/>
                    </a:lnTo>
                    <a:lnTo>
                      <a:pt x="5007" y="5431"/>
                    </a:lnTo>
                    <a:lnTo>
                      <a:pt x="5007" y="5436"/>
                    </a:lnTo>
                    <a:lnTo>
                      <a:pt x="5006" y="5440"/>
                    </a:lnTo>
                    <a:lnTo>
                      <a:pt x="5005" y="5445"/>
                    </a:lnTo>
                    <a:lnTo>
                      <a:pt x="5003" y="5449"/>
                    </a:lnTo>
                    <a:lnTo>
                      <a:pt x="4998" y="5457"/>
                    </a:lnTo>
                    <a:lnTo>
                      <a:pt x="4991" y="5466"/>
                    </a:lnTo>
                    <a:lnTo>
                      <a:pt x="4974" y="5483"/>
                    </a:lnTo>
                    <a:lnTo>
                      <a:pt x="4955" y="5499"/>
                    </a:lnTo>
                    <a:lnTo>
                      <a:pt x="4935" y="5516"/>
                    </a:lnTo>
                    <a:lnTo>
                      <a:pt x="4918" y="5533"/>
                    </a:lnTo>
                    <a:lnTo>
                      <a:pt x="4911" y="5542"/>
                    </a:lnTo>
                    <a:lnTo>
                      <a:pt x="4906" y="5550"/>
                    </a:lnTo>
                    <a:lnTo>
                      <a:pt x="4904" y="5554"/>
                    </a:lnTo>
                    <a:lnTo>
                      <a:pt x="4902" y="5559"/>
                    </a:lnTo>
                    <a:lnTo>
                      <a:pt x="4901" y="5563"/>
                    </a:lnTo>
                    <a:lnTo>
                      <a:pt x="4901" y="5567"/>
                    </a:lnTo>
                    <a:lnTo>
                      <a:pt x="4978" y="5555"/>
                    </a:lnTo>
                    <a:lnTo>
                      <a:pt x="5056" y="5544"/>
                    </a:lnTo>
                    <a:lnTo>
                      <a:pt x="5137" y="5533"/>
                    </a:lnTo>
                    <a:lnTo>
                      <a:pt x="5217" y="5523"/>
                    </a:lnTo>
                    <a:lnTo>
                      <a:pt x="5299" y="5513"/>
                    </a:lnTo>
                    <a:lnTo>
                      <a:pt x="5381" y="5505"/>
                    </a:lnTo>
                    <a:lnTo>
                      <a:pt x="5464" y="5499"/>
                    </a:lnTo>
                    <a:lnTo>
                      <a:pt x="5547" y="5494"/>
                    </a:lnTo>
                    <a:lnTo>
                      <a:pt x="5545" y="5420"/>
                    </a:lnTo>
                    <a:lnTo>
                      <a:pt x="5543" y="5347"/>
                    </a:lnTo>
                    <a:lnTo>
                      <a:pt x="5540" y="5273"/>
                    </a:lnTo>
                    <a:lnTo>
                      <a:pt x="5539" y="5200"/>
                    </a:lnTo>
                    <a:lnTo>
                      <a:pt x="5538" y="5127"/>
                    </a:lnTo>
                    <a:lnTo>
                      <a:pt x="5539" y="5054"/>
                    </a:lnTo>
                    <a:lnTo>
                      <a:pt x="5540" y="5018"/>
                    </a:lnTo>
                    <a:lnTo>
                      <a:pt x="5541" y="4981"/>
                    </a:lnTo>
                    <a:lnTo>
                      <a:pt x="5543" y="4945"/>
                    </a:lnTo>
                    <a:lnTo>
                      <a:pt x="5545" y="4909"/>
                    </a:lnTo>
                    <a:lnTo>
                      <a:pt x="5548" y="4873"/>
                    </a:lnTo>
                    <a:lnTo>
                      <a:pt x="5552" y="4838"/>
                    </a:lnTo>
                    <a:lnTo>
                      <a:pt x="5556" y="4802"/>
                    </a:lnTo>
                    <a:lnTo>
                      <a:pt x="5561" y="4766"/>
                    </a:lnTo>
                    <a:lnTo>
                      <a:pt x="5568" y="4732"/>
                    </a:lnTo>
                    <a:lnTo>
                      <a:pt x="5574" y="4696"/>
                    </a:lnTo>
                    <a:lnTo>
                      <a:pt x="5582" y="4661"/>
                    </a:lnTo>
                    <a:lnTo>
                      <a:pt x="5590" y="4626"/>
                    </a:lnTo>
                    <a:lnTo>
                      <a:pt x="5599" y="4590"/>
                    </a:lnTo>
                    <a:lnTo>
                      <a:pt x="5610" y="4555"/>
                    </a:lnTo>
                    <a:lnTo>
                      <a:pt x="5622" y="4521"/>
                    </a:lnTo>
                    <a:lnTo>
                      <a:pt x="5634" y="4486"/>
                    </a:lnTo>
                    <a:lnTo>
                      <a:pt x="5648" y="4451"/>
                    </a:lnTo>
                    <a:lnTo>
                      <a:pt x="5663" y="4417"/>
                    </a:lnTo>
                    <a:lnTo>
                      <a:pt x="5680" y="4382"/>
                    </a:lnTo>
                    <a:lnTo>
                      <a:pt x="5697" y="4348"/>
                    </a:lnTo>
                    <a:lnTo>
                      <a:pt x="5693" y="4374"/>
                    </a:lnTo>
                    <a:lnTo>
                      <a:pt x="5690" y="4399"/>
                    </a:lnTo>
                    <a:lnTo>
                      <a:pt x="5688" y="4423"/>
                    </a:lnTo>
                    <a:lnTo>
                      <a:pt x="5687" y="4448"/>
                    </a:lnTo>
                    <a:lnTo>
                      <a:pt x="5687" y="4473"/>
                    </a:lnTo>
                    <a:lnTo>
                      <a:pt x="5688" y="4496"/>
                    </a:lnTo>
                    <a:lnTo>
                      <a:pt x="5690" y="4521"/>
                    </a:lnTo>
                    <a:lnTo>
                      <a:pt x="5693" y="4545"/>
                    </a:lnTo>
                    <a:lnTo>
                      <a:pt x="5697" y="4568"/>
                    </a:lnTo>
                    <a:lnTo>
                      <a:pt x="5701" y="4592"/>
                    </a:lnTo>
                    <a:lnTo>
                      <a:pt x="5706" y="4615"/>
                    </a:lnTo>
                    <a:lnTo>
                      <a:pt x="5713" y="4639"/>
                    </a:lnTo>
                    <a:lnTo>
                      <a:pt x="5720" y="4662"/>
                    </a:lnTo>
                    <a:lnTo>
                      <a:pt x="5727" y="4685"/>
                    </a:lnTo>
                    <a:lnTo>
                      <a:pt x="5735" y="4709"/>
                    </a:lnTo>
                    <a:lnTo>
                      <a:pt x="5743" y="4732"/>
                    </a:lnTo>
                    <a:lnTo>
                      <a:pt x="5762" y="4779"/>
                    </a:lnTo>
                    <a:lnTo>
                      <a:pt x="5781" y="4825"/>
                    </a:lnTo>
                    <a:lnTo>
                      <a:pt x="5802" y="4872"/>
                    </a:lnTo>
                    <a:lnTo>
                      <a:pt x="5824" y="4920"/>
                    </a:lnTo>
                    <a:lnTo>
                      <a:pt x="5846" y="4968"/>
                    </a:lnTo>
                    <a:lnTo>
                      <a:pt x="5868" y="5016"/>
                    </a:lnTo>
                    <a:lnTo>
                      <a:pt x="5888" y="5065"/>
                    </a:lnTo>
                    <a:lnTo>
                      <a:pt x="5909" y="5116"/>
                    </a:lnTo>
                    <a:lnTo>
                      <a:pt x="5932" y="5116"/>
                    </a:lnTo>
                    <a:lnTo>
                      <a:pt x="5957" y="5116"/>
                    </a:lnTo>
                    <a:lnTo>
                      <a:pt x="5986" y="5116"/>
                    </a:lnTo>
                    <a:lnTo>
                      <a:pt x="6016" y="5116"/>
                    </a:lnTo>
                    <a:lnTo>
                      <a:pt x="6045" y="5116"/>
                    </a:lnTo>
                    <a:lnTo>
                      <a:pt x="6073" y="5116"/>
                    </a:lnTo>
                    <a:lnTo>
                      <a:pt x="6099" y="5116"/>
                    </a:lnTo>
                    <a:lnTo>
                      <a:pt x="6122" y="5116"/>
                    </a:lnTo>
                    <a:lnTo>
                      <a:pt x="6172" y="5157"/>
                    </a:lnTo>
                    <a:lnTo>
                      <a:pt x="6224" y="5197"/>
                    </a:lnTo>
                    <a:lnTo>
                      <a:pt x="6275" y="5235"/>
                    </a:lnTo>
                    <a:lnTo>
                      <a:pt x="6327" y="5272"/>
                    </a:lnTo>
                    <a:lnTo>
                      <a:pt x="6381" y="5308"/>
                    </a:lnTo>
                    <a:lnTo>
                      <a:pt x="6434" y="5344"/>
                    </a:lnTo>
                    <a:lnTo>
                      <a:pt x="6487" y="5379"/>
                    </a:lnTo>
                    <a:lnTo>
                      <a:pt x="6539" y="5415"/>
                    </a:lnTo>
                    <a:lnTo>
                      <a:pt x="6591" y="5451"/>
                    </a:lnTo>
                    <a:lnTo>
                      <a:pt x="6642" y="5489"/>
                    </a:lnTo>
                    <a:lnTo>
                      <a:pt x="6692" y="5527"/>
                    </a:lnTo>
                    <a:lnTo>
                      <a:pt x="6741" y="5567"/>
                    </a:lnTo>
                    <a:lnTo>
                      <a:pt x="6764" y="5587"/>
                    </a:lnTo>
                    <a:lnTo>
                      <a:pt x="6788" y="5608"/>
                    </a:lnTo>
                    <a:lnTo>
                      <a:pt x="6811" y="5629"/>
                    </a:lnTo>
                    <a:lnTo>
                      <a:pt x="6833" y="5652"/>
                    </a:lnTo>
                    <a:lnTo>
                      <a:pt x="6855" y="5675"/>
                    </a:lnTo>
                    <a:lnTo>
                      <a:pt x="6876" y="5698"/>
                    </a:lnTo>
                    <a:lnTo>
                      <a:pt x="6897" y="5723"/>
                    </a:lnTo>
                    <a:lnTo>
                      <a:pt x="6918" y="5748"/>
                    </a:lnTo>
                    <a:lnTo>
                      <a:pt x="6939" y="5748"/>
                    </a:lnTo>
                    <a:lnTo>
                      <a:pt x="6965" y="5748"/>
                    </a:lnTo>
                    <a:lnTo>
                      <a:pt x="6991" y="5748"/>
                    </a:lnTo>
                    <a:lnTo>
                      <a:pt x="7016" y="5748"/>
                    </a:lnTo>
                    <a:lnTo>
                      <a:pt x="7040" y="5748"/>
                    </a:lnTo>
                    <a:lnTo>
                      <a:pt x="7060" y="5748"/>
                    </a:lnTo>
                    <a:lnTo>
                      <a:pt x="7072" y="5748"/>
                    </a:lnTo>
                    <a:lnTo>
                      <a:pt x="7077" y="5748"/>
                    </a:lnTo>
                    <a:lnTo>
                      <a:pt x="7081" y="5727"/>
                    </a:lnTo>
                    <a:lnTo>
                      <a:pt x="7085" y="5705"/>
                    </a:lnTo>
                    <a:lnTo>
                      <a:pt x="7088" y="5686"/>
                    </a:lnTo>
                    <a:lnTo>
                      <a:pt x="7091" y="5665"/>
                    </a:lnTo>
                    <a:lnTo>
                      <a:pt x="7093" y="5645"/>
                    </a:lnTo>
                    <a:lnTo>
                      <a:pt x="7094" y="5625"/>
                    </a:lnTo>
                    <a:lnTo>
                      <a:pt x="7095" y="5606"/>
                    </a:lnTo>
                    <a:lnTo>
                      <a:pt x="7095" y="5587"/>
                    </a:lnTo>
                    <a:lnTo>
                      <a:pt x="7094" y="5568"/>
                    </a:lnTo>
                    <a:lnTo>
                      <a:pt x="7093" y="5549"/>
                    </a:lnTo>
                    <a:lnTo>
                      <a:pt x="7091" y="5531"/>
                    </a:lnTo>
                    <a:lnTo>
                      <a:pt x="7088" y="5513"/>
                    </a:lnTo>
                    <a:lnTo>
                      <a:pt x="7085" y="5495"/>
                    </a:lnTo>
                    <a:lnTo>
                      <a:pt x="7081" y="5477"/>
                    </a:lnTo>
                    <a:lnTo>
                      <a:pt x="7076" y="5460"/>
                    </a:lnTo>
                    <a:lnTo>
                      <a:pt x="7070" y="5444"/>
                    </a:lnTo>
                    <a:lnTo>
                      <a:pt x="7063" y="5426"/>
                    </a:lnTo>
                    <a:lnTo>
                      <a:pt x="7055" y="5410"/>
                    </a:lnTo>
                    <a:lnTo>
                      <a:pt x="7047" y="5393"/>
                    </a:lnTo>
                    <a:lnTo>
                      <a:pt x="7039" y="5378"/>
                    </a:lnTo>
                    <a:lnTo>
                      <a:pt x="7029" y="5362"/>
                    </a:lnTo>
                    <a:lnTo>
                      <a:pt x="7018" y="5346"/>
                    </a:lnTo>
                    <a:lnTo>
                      <a:pt x="7007" y="5332"/>
                    </a:lnTo>
                    <a:lnTo>
                      <a:pt x="6995" y="5316"/>
                    </a:lnTo>
                    <a:lnTo>
                      <a:pt x="6981" y="5302"/>
                    </a:lnTo>
                    <a:lnTo>
                      <a:pt x="6967" y="5287"/>
                    </a:lnTo>
                    <a:lnTo>
                      <a:pt x="6953" y="5273"/>
                    </a:lnTo>
                    <a:lnTo>
                      <a:pt x="6936" y="5259"/>
                    </a:lnTo>
                    <a:lnTo>
                      <a:pt x="6920" y="5245"/>
                    </a:lnTo>
                    <a:lnTo>
                      <a:pt x="6902" y="5232"/>
                    </a:lnTo>
                    <a:lnTo>
                      <a:pt x="6884" y="5219"/>
                    </a:lnTo>
                    <a:lnTo>
                      <a:pt x="6864" y="5206"/>
                    </a:lnTo>
                    <a:lnTo>
                      <a:pt x="6864" y="5172"/>
                    </a:lnTo>
                    <a:lnTo>
                      <a:pt x="6864" y="5138"/>
                    </a:lnTo>
                    <a:lnTo>
                      <a:pt x="6864" y="5104"/>
                    </a:lnTo>
                    <a:lnTo>
                      <a:pt x="6864" y="5071"/>
                    </a:lnTo>
                    <a:lnTo>
                      <a:pt x="6879" y="5075"/>
                    </a:lnTo>
                    <a:lnTo>
                      <a:pt x="6893" y="5080"/>
                    </a:lnTo>
                    <a:lnTo>
                      <a:pt x="6906" y="5085"/>
                    </a:lnTo>
                    <a:lnTo>
                      <a:pt x="6920" y="5091"/>
                    </a:lnTo>
                    <a:lnTo>
                      <a:pt x="6944" y="5103"/>
                    </a:lnTo>
                    <a:lnTo>
                      <a:pt x="6968" y="5117"/>
                    </a:lnTo>
                    <a:lnTo>
                      <a:pt x="7012" y="5146"/>
                    </a:lnTo>
                    <a:lnTo>
                      <a:pt x="7056" y="5172"/>
                    </a:lnTo>
                    <a:lnTo>
                      <a:pt x="7079" y="5185"/>
                    </a:lnTo>
                    <a:lnTo>
                      <a:pt x="7103" y="5195"/>
                    </a:lnTo>
                    <a:lnTo>
                      <a:pt x="7115" y="5200"/>
                    </a:lnTo>
                    <a:lnTo>
                      <a:pt x="7128" y="5204"/>
                    </a:lnTo>
                    <a:lnTo>
                      <a:pt x="7142" y="5207"/>
                    </a:lnTo>
                    <a:lnTo>
                      <a:pt x="7155" y="5210"/>
                    </a:lnTo>
                    <a:lnTo>
                      <a:pt x="7170" y="5212"/>
                    </a:lnTo>
                    <a:lnTo>
                      <a:pt x="7184" y="5214"/>
                    </a:lnTo>
                    <a:lnTo>
                      <a:pt x="7199" y="5215"/>
                    </a:lnTo>
                    <a:lnTo>
                      <a:pt x="7216" y="5215"/>
                    </a:lnTo>
                    <a:lnTo>
                      <a:pt x="7233" y="5214"/>
                    </a:lnTo>
                    <a:lnTo>
                      <a:pt x="7251" y="5212"/>
                    </a:lnTo>
                    <a:lnTo>
                      <a:pt x="7269" y="5209"/>
                    </a:lnTo>
                    <a:lnTo>
                      <a:pt x="7289" y="5206"/>
                    </a:lnTo>
                    <a:lnTo>
                      <a:pt x="7284" y="5214"/>
                    </a:lnTo>
                    <a:lnTo>
                      <a:pt x="7281" y="5223"/>
                    </a:lnTo>
                    <a:lnTo>
                      <a:pt x="7279" y="5232"/>
                    </a:lnTo>
                    <a:lnTo>
                      <a:pt x="7278" y="5240"/>
                    </a:lnTo>
                    <a:lnTo>
                      <a:pt x="7278" y="5248"/>
                    </a:lnTo>
                    <a:lnTo>
                      <a:pt x="7279" y="5257"/>
                    </a:lnTo>
                    <a:lnTo>
                      <a:pt x="7280" y="5266"/>
                    </a:lnTo>
                    <a:lnTo>
                      <a:pt x="7282" y="5274"/>
                    </a:lnTo>
                    <a:lnTo>
                      <a:pt x="7288" y="5290"/>
                    </a:lnTo>
                    <a:lnTo>
                      <a:pt x="7296" y="5308"/>
                    </a:lnTo>
                    <a:lnTo>
                      <a:pt x="7305" y="5324"/>
                    </a:lnTo>
                    <a:lnTo>
                      <a:pt x="7316" y="5342"/>
                    </a:lnTo>
                    <a:lnTo>
                      <a:pt x="7325" y="5358"/>
                    </a:lnTo>
                    <a:lnTo>
                      <a:pt x="7334" y="5376"/>
                    </a:lnTo>
                    <a:lnTo>
                      <a:pt x="7342" y="5392"/>
                    </a:lnTo>
                    <a:lnTo>
                      <a:pt x="7348" y="5410"/>
                    </a:lnTo>
                    <a:lnTo>
                      <a:pt x="7351" y="5418"/>
                    </a:lnTo>
                    <a:lnTo>
                      <a:pt x="7352" y="5426"/>
                    </a:lnTo>
                    <a:lnTo>
                      <a:pt x="7353" y="5434"/>
                    </a:lnTo>
                    <a:lnTo>
                      <a:pt x="7353" y="5444"/>
                    </a:lnTo>
                    <a:lnTo>
                      <a:pt x="7352" y="5452"/>
                    </a:lnTo>
                    <a:lnTo>
                      <a:pt x="7349" y="5460"/>
                    </a:lnTo>
                    <a:lnTo>
                      <a:pt x="7346" y="5468"/>
                    </a:lnTo>
                    <a:lnTo>
                      <a:pt x="7341" y="5477"/>
                    </a:lnTo>
                    <a:lnTo>
                      <a:pt x="7424" y="5475"/>
                    </a:lnTo>
                    <a:lnTo>
                      <a:pt x="7507" y="5472"/>
                    </a:lnTo>
                    <a:lnTo>
                      <a:pt x="7548" y="5470"/>
                    </a:lnTo>
                    <a:lnTo>
                      <a:pt x="7589" y="5470"/>
                    </a:lnTo>
                    <a:lnTo>
                      <a:pt x="7628" y="5470"/>
                    </a:lnTo>
                    <a:lnTo>
                      <a:pt x="7666" y="5471"/>
                    </a:lnTo>
                    <a:lnTo>
                      <a:pt x="7685" y="5472"/>
                    </a:lnTo>
                    <a:lnTo>
                      <a:pt x="7703" y="5474"/>
                    </a:lnTo>
                    <a:lnTo>
                      <a:pt x="7720" y="5476"/>
                    </a:lnTo>
                    <a:lnTo>
                      <a:pt x="7737" y="5479"/>
                    </a:lnTo>
                    <a:lnTo>
                      <a:pt x="7753" y="5483"/>
                    </a:lnTo>
                    <a:lnTo>
                      <a:pt x="7768" y="5487"/>
                    </a:lnTo>
                    <a:lnTo>
                      <a:pt x="7782" y="5491"/>
                    </a:lnTo>
                    <a:lnTo>
                      <a:pt x="7797" y="5496"/>
                    </a:lnTo>
                    <a:lnTo>
                      <a:pt x="7809" y="5502"/>
                    </a:lnTo>
                    <a:lnTo>
                      <a:pt x="7821" y="5508"/>
                    </a:lnTo>
                    <a:lnTo>
                      <a:pt x="7833" y="5516"/>
                    </a:lnTo>
                    <a:lnTo>
                      <a:pt x="7843" y="5525"/>
                    </a:lnTo>
                    <a:lnTo>
                      <a:pt x="7852" y="5534"/>
                    </a:lnTo>
                    <a:lnTo>
                      <a:pt x="7859" y="5544"/>
                    </a:lnTo>
                    <a:lnTo>
                      <a:pt x="7867" y="5555"/>
                    </a:lnTo>
                    <a:lnTo>
                      <a:pt x="7872" y="5567"/>
                    </a:lnTo>
                    <a:lnTo>
                      <a:pt x="7887" y="5606"/>
                    </a:lnTo>
                    <a:lnTo>
                      <a:pt x="7902" y="5644"/>
                    </a:lnTo>
                    <a:lnTo>
                      <a:pt x="7914" y="5682"/>
                    </a:lnTo>
                    <a:lnTo>
                      <a:pt x="7925" y="5721"/>
                    </a:lnTo>
                    <a:lnTo>
                      <a:pt x="7936" y="5759"/>
                    </a:lnTo>
                    <a:lnTo>
                      <a:pt x="7944" y="5798"/>
                    </a:lnTo>
                    <a:lnTo>
                      <a:pt x="7952" y="5836"/>
                    </a:lnTo>
                    <a:lnTo>
                      <a:pt x="7959" y="5875"/>
                    </a:lnTo>
                    <a:lnTo>
                      <a:pt x="7964" y="5914"/>
                    </a:lnTo>
                    <a:lnTo>
                      <a:pt x="7970" y="5953"/>
                    </a:lnTo>
                    <a:lnTo>
                      <a:pt x="7973" y="5992"/>
                    </a:lnTo>
                    <a:lnTo>
                      <a:pt x="7976" y="6031"/>
                    </a:lnTo>
                    <a:lnTo>
                      <a:pt x="7978" y="6070"/>
                    </a:lnTo>
                    <a:lnTo>
                      <a:pt x="7979" y="6109"/>
                    </a:lnTo>
                    <a:lnTo>
                      <a:pt x="7979" y="6148"/>
                    </a:lnTo>
                    <a:lnTo>
                      <a:pt x="7979" y="6187"/>
                    </a:lnTo>
                    <a:lnTo>
                      <a:pt x="7978" y="6227"/>
                    </a:lnTo>
                    <a:lnTo>
                      <a:pt x="7976" y="6266"/>
                    </a:lnTo>
                    <a:lnTo>
                      <a:pt x="7974" y="6305"/>
                    </a:lnTo>
                    <a:lnTo>
                      <a:pt x="7972" y="6346"/>
                    </a:lnTo>
                    <a:lnTo>
                      <a:pt x="7964" y="6424"/>
                    </a:lnTo>
                    <a:lnTo>
                      <a:pt x="7956" y="6503"/>
                    </a:lnTo>
                    <a:lnTo>
                      <a:pt x="7946" y="6582"/>
                    </a:lnTo>
                    <a:lnTo>
                      <a:pt x="7936" y="6661"/>
                    </a:lnTo>
                    <a:lnTo>
                      <a:pt x="7925" y="6740"/>
                    </a:lnTo>
                    <a:lnTo>
                      <a:pt x="7914" y="6818"/>
                    </a:lnTo>
                    <a:lnTo>
                      <a:pt x="7962" y="6818"/>
                    </a:lnTo>
                    <a:lnTo>
                      <a:pt x="8010" y="6818"/>
                    </a:lnTo>
                    <a:lnTo>
                      <a:pt x="8057" y="6818"/>
                    </a:lnTo>
                    <a:lnTo>
                      <a:pt x="8105" y="6818"/>
                    </a:lnTo>
                    <a:lnTo>
                      <a:pt x="8153" y="6819"/>
                    </a:lnTo>
                    <a:lnTo>
                      <a:pt x="8200" y="6820"/>
                    </a:lnTo>
                    <a:lnTo>
                      <a:pt x="8247" y="6821"/>
                    </a:lnTo>
                    <a:lnTo>
                      <a:pt x="8294" y="6822"/>
                    </a:lnTo>
                    <a:lnTo>
                      <a:pt x="8341" y="6823"/>
                    </a:lnTo>
                    <a:lnTo>
                      <a:pt x="8388" y="6824"/>
                    </a:lnTo>
                    <a:lnTo>
                      <a:pt x="8435" y="6825"/>
                    </a:lnTo>
                    <a:lnTo>
                      <a:pt x="8483" y="6826"/>
                    </a:lnTo>
                    <a:lnTo>
                      <a:pt x="8530" y="6827"/>
                    </a:lnTo>
                    <a:lnTo>
                      <a:pt x="8577" y="6827"/>
                    </a:lnTo>
                    <a:lnTo>
                      <a:pt x="8623" y="6828"/>
                    </a:lnTo>
                    <a:lnTo>
                      <a:pt x="8671" y="6828"/>
                    </a:lnTo>
                    <a:lnTo>
                      <a:pt x="8676" y="6671"/>
                    </a:lnTo>
                    <a:lnTo>
                      <a:pt x="8680" y="6513"/>
                    </a:lnTo>
                    <a:lnTo>
                      <a:pt x="8682" y="6356"/>
                    </a:lnTo>
                    <a:lnTo>
                      <a:pt x="8683" y="6199"/>
                    </a:lnTo>
                    <a:lnTo>
                      <a:pt x="8683" y="6120"/>
                    </a:lnTo>
                    <a:lnTo>
                      <a:pt x="8681" y="6041"/>
                    </a:lnTo>
                    <a:lnTo>
                      <a:pt x="8679" y="5963"/>
                    </a:lnTo>
                    <a:lnTo>
                      <a:pt x="8677" y="5884"/>
                    </a:lnTo>
                    <a:lnTo>
                      <a:pt x="8673" y="5806"/>
                    </a:lnTo>
                    <a:lnTo>
                      <a:pt x="8668" y="5728"/>
                    </a:lnTo>
                    <a:lnTo>
                      <a:pt x="8662" y="5650"/>
                    </a:lnTo>
                    <a:lnTo>
                      <a:pt x="8654" y="5572"/>
                    </a:lnTo>
                    <a:lnTo>
                      <a:pt x="8645" y="5494"/>
                    </a:lnTo>
                    <a:lnTo>
                      <a:pt x="8635" y="5416"/>
                    </a:lnTo>
                    <a:lnTo>
                      <a:pt x="8623" y="5339"/>
                    </a:lnTo>
                    <a:lnTo>
                      <a:pt x="8610" y="5262"/>
                    </a:lnTo>
                    <a:lnTo>
                      <a:pt x="8595" y="5184"/>
                    </a:lnTo>
                    <a:lnTo>
                      <a:pt x="8578" y="5107"/>
                    </a:lnTo>
                    <a:lnTo>
                      <a:pt x="8560" y="5030"/>
                    </a:lnTo>
                    <a:lnTo>
                      <a:pt x="8539" y="4953"/>
                    </a:lnTo>
                    <a:lnTo>
                      <a:pt x="8517" y="4877"/>
                    </a:lnTo>
                    <a:lnTo>
                      <a:pt x="8492" y="4800"/>
                    </a:lnTo>
                    <a:lnTo>
                      <a:pt x="8465" y="4724"/>
                    </a:lnTo>
                    <a:lnTo>
                      <a:pt x="8436" y="4649"/>
                    </a:lnTo>
                    <a:lnTo>
                      <a:pt x="8405" y="4573"/>
                    </a:lnTo>
                    <a:lnTo>
                      <a:pt x="8372" y="4498"/>
                    </a:lnTo>
                    <a:lnTo>
                      <a:pt x="8336" y="4423"/>
                    </a:lnTo>
                    <a:lnTo>
                      <a:pt x="8296" y="4348"/>
                    </a:lnTo>
                    <a:close/>
                  </a:path>
                </a:pathLst>
              </a:custGeom>
              <a:solidFill>
                <a:srgbClr val="7668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1" name="Freeform 119"/>
              <p:cNvSpPr>
                <a:spLocks/>
              </p:cNvSpPr>
              <p:nvPr/>
            </p:nvSpPr>
            <p:spPr bwMode="auto">
              <a:xfrm>
                <a:off x="8350291" y="4006855"/>
                <a:ext cx="22225" cy="14287"/>
              </a:xfrm>
              <a:custGeom>
                <a:avLst/>
                <a:gdLst/>
                <a:ahLst/>
                <a:cxnLst>
                  <a:cxn ang="0">
                    <a:pos x="144" y="81"/>
                  </a:cxn>
                  <a:cxn ang="0">
                    <a:pos x="69" y="146"/>
                  </a:cxn>
                  <a:cxn ang="0">
                    <a:pos x="91" y="147"/>
                  </a:cxn>
                  <a:cxn ang="0">
                    <a:pos x="114" y="148"/>
                  </a:cxn>
                  <a:cxn ang="0">
                    <a:pos x="137" y="149"/>
                  </a:cxn>
                  <a:cxn ang="0">
                    <a:pos x="159" y="150"/>
                  </a:cxn>
                  <a:cxn ang="0">
                    <a:pos x="182" y="152"/>
                  </a:cxn>
                  <a:cxn ang="0">
                    <a:pos x="204" y="152"/>
                  </a:cxn>
                  <a:cxn ang="0">
                    <a:pos x="226" y="153"/>
                  </a:cxn>
                  <a:cxn ang="0">
                    <a:pos x="249" y="153"/>
                  </a:cxn>
                  <a:cxn ang="0">
                    <a:pos x="249" y="9"/>
                  </a:cxn>
                  <a:cxn ang="0">
                    <a:pos x="227" y="9"/>
                  </a:cxn>
                  <a:cxn ang="0">
                    <a:pos x="207" y="8"/>
                  </a:cxn>
                  <a:cxn ang="0">
                    <a:pos x="186" y="8"/>
                  </a:cxn>
                  <a:cxn ang="0">
                    <a:pos x="164" y="7"/>
                  </a:cxn>
                  <a:cxn ang="0">
                    <a:pos x="143" y="6"/>
                  </a:cxn>
                  <a:cxn ang="0">
                    <a:pos x="120" y="6"/>
                  </a:cxn>
                  <a:cxn ang="0">
                    <a:pos x="98" y="5"/>
                  </a:cxn>
                  <a:cxn ang="0">
                    <a:pos x="75" y="3"/>
                  </a:cxn>
                  <a:cxn ang="0">
                    <a:pos x="0" y="69"/>
                  </a:cxn>
                  <a:cxn ang="0">
                    <a:pos x="75" y="3"/>
                  </a:cxn>
                  <a:cxn ang="0">
                    <a:pos x="6" y="0"/>
                  </a:cxn>
                  <a:cxn ang="0">
                    <a:pos x="0" y="69"/>
                  </a:cxn>
                  <a:cxn ang="0">
                    <a:pos x="144" y="81"/>
                  </a:cxn>
                </a:cxnLst>
                <a:rect l="0" t="0" r="r" b="b"/>
                <a:pathLst>
                  <a:path w="249" h="153">
                    <a:moveTo>
                      <a:pt x="144" y="81"/>
                    </a:moveTo>
                    <a:lnTo>
                      <a:pt x="69" y="146"/>
                    </a:lnTo>
                    <a:lnTo>
                      <a:pt x="91" y="147"/>
                    </a:lnTo>
                    <a:lnTo>
                      <a:pt x="114" y="148"/>
                    </a:lnTo>
                    <a:lnTo>
                      <a:pt x="137" y="149"/>
                    </a:lnTo>
                    <a:lnTo>
                      <a:pt x="159" y="150"/>
                    </a:lnTo>
                    <a:lnTo>
                      <a:pt x="182" y="152"/>
                    </a:lnTo>
                    <a:lnTo>
                      <a:pt x="204" y="152"/>
                    </a:lnTo>
                    <a:lnTo>
                      <a:pt x="226" y="153"/>
                    </a:lnTo>
                    <a:lnTo>
                      <a:pt x="249" y="153"/>
                    </a:lnTo>
                    <a:lnTo>
                      <a:pt x="249" y="9"/>
                    </a:lnTo>
                    <a:lnTo>
                      <a:pt x="227" y="9"/>
                    </a:lnTo>
                    <a:lnTo>
                      <a:pt x="207" y="8"/>
                    </a:lnTo>
                    <a:lnTo>
                      <a:pt x="186" y="8"/>
                    </a:lnTo>
                    <a:lnTo>
                      <a:pt x="164" y="7"/>
                    </a:lnTo>
                    <a:lnTo>
                      <a:pt x="143" y="6"/>
                    </a:lnTo>
                    <a:lnTo>
                      <a:pt x="120" y="6"/>
                    </a:lnTo>
                    <a:lnTo>
                      <a:pt x="98" y="5"/>
                    </a:lnTo>
                    <a:lnTo>
                      <a:pt x="75" y="3"/>
                    </a:lnTo>
                    <a:lnTo>
                      <a:pt x="0" y="69"/>
                    </a:lnTo>
                    <a:lnTo>
                      <a:pt x="75" y="3"/>
                    </a:lnTo>
                    <a:lnTo>
                      <a:pt x="6" y="0"/>
                    </a:lnTo>
                    <a:lnTo>
                      <a:pt x="0" y="69"/>
                    </a:lnTo>
                    <a:lnTo>
                      <a:pt x="144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2" name="Freeform 120"/>
              <p:cNvSpPr>
                <a:spLocks/>
              </p:cNvSpPr>
              <p:nvPr/>
            </p:nvSpPr>
            <p:spPr bwMode="auto">
              <a:xfrm>
                <a:off x="8347116" y="4013206"/>
                <a:ext cx="15875" cy="41275"/>
              </a:xfrm>
              <a:custGeom>
                <a:avLst/>
                <a:gdLst/>
                <a:ahLst/>
                <a:cxnLst>
                  <a:cxn ang="0">
                    <a:pos x="33" y="205"/>
                  </a:cxn>
                  <a:cxn ang="0">
                    <a:pos x="159" y="255"/>
                  </a:cxn>
                  <a:cxn ang="0">
                    <a:pos x="162" y="225"/>
                  </a:cxn>
                  <a:cxn ang="0">
                    <a:pos x="164" y="196"/>
                  </a:cxn>
                  <a:cxn ang="0">
                    <a:pos x="167" y="166"/>
                  </a:cxn>
                  <a:cxn ang="0">
                    <a:pos x="170" y="135"/>
                  </a:cxn>
                  <a:cxn ang="0">
                    <a:pos x="173" y="104"/>
                  </a:cxn>
                  <a:cxn ang="0">
                    <a:pos x="176" y="73"/>
                  </a:cxn>
                  <a:cxn ang="0">
                    <a:pos x="178" y="42"/>
                  </a:cxn>
                  <a:cxn ang="0">
                    <a:pos x="181" y="12"/>
                  </a:cxn>
                  <a:cxn ang="0">
                    <a:pos x="37" y="0"/>
                  </a:cxn>
                  <a:cxn ang="0">
                    <a:pos x="35" y="30"/>
                  </a:cxn>
                  <a:cxn ang="0">
                    <a:pos x="32" y="61"/>
                  </a:cxn>
                  <a:cxn ang="0">
                    <a:pos x="29" y="92"/>
                  </a:cxn>
                  <a:cxn ang="0">
                    <a:pos x="27" y="123"/>
                  </a:cxn>
                  <a:cxn ang="0">
                    <a:pos x="23" y="153"/>
                  </a:cxn>
                  <a:cxn ang="0">
                    <a:pos x="20" y="184"/>
                  </a:cxn>
                  <a:cxn ang="0">
                    <a:pos x="18" y="214"/>
                  </a:cxn>
                  <a:cxn ang="0">
                    <a:pos x="16" y="245"/>
                  </a:cxn>
                  <a:cxn ang="0">
                    <a:pos x="143" y="296"/>
                  </a:cxn>
                  <a:cxn ang="0">
                    <a:pos x="16" y="245"/>
                  </a:cxn>
                  <a:cxn ang="0">
                    <a:pos x="0" y="468"/>
                  </a:cxn>
                  <a:cxn ang="0">
                    <a:pos x="143" y="296"/>
                  </a:cxn>
                  <a:cxn ang="0">
                    <a:pos x="33" y="205"/>
                  </a:cxn>
                </a:cxnLst>
                <a:rect l="0" t="0" r="r" b="b"/>
                <a:pathLst>
                  <a:path w="181" h="468">
                    <a:moveTo>
                      <a:pt x="33" y="205"/>
                    </a:moveTo>
                    <a:lnTo>
                      <a:pt x="159" y="255"/>
                    </a:lnTo>
                    <a:lnTo>
                      <a:pt x="162" y="225"/>
                    </a:lnTo>
                    <a:lnTo>
                      <a:pt x="164" y="196"/>
                    </a:lnTo>
                    <a:lnTo>
                      <a:pt x="167" y="166"/>
                    </a:lnTo>
                    <a:lnTo>
                      <a:pt x="170" y="135"/>
                    </a:lnTo>
                    <a:lnTo>
                      <a:pt x="173" y="104"/>
                    </a:lnTo>
                    <a:lnTo>
                      <a:pt x="176" y="73"/>
                    </a:lnTo>
                    <a:lnTo>
                      <a:pt x="178" y="42"/>
                    </a:lnTo>
                    <a:lnTo>
                      <a:pt x="181" y="12"/>
                    </a:lnTo>
                    <a:lnTo>
                      <a:pt x="37" y="0"/>
                    </a:lnTo>
                    <a:lnTo>
                      <a:pt x="35" y="30"/>
                    </a:lnTo>
                    <a:lnTo>
                      <a:pt x="32" y="61"/>
                    </a:lnTo>
                    <a:lnTo>
                      <a:pt x="29" y="92"/>
                    </a:lnTo>
                    <a:lnTo>
                      <a:pt x="27" y="123"/>
                    </a:lnTo>
                    <a:lnTo>
                      <a:pt x="23" y="153"/>
                    </a:lnTo>
                    <a:lnTo>
                      <a:pt x="20" y="184"/>
                    </a:lnTo>
                    <a:lnTo>
                      <a:pt x="18" y="214"/>
                    </a:lnTo>
                    <a:lnTo>
                      <a:pt x="16" y="245"/>
                    </a:lnTo>
                    <a:lnTo>
                      <a:pt x="143" y="296"/>
                    </a:lnTo>
                    <a:lnTo>
                      <a:pt x="16" y="245"/>
                    </a:lnTo>
                    <a:lnTo>
                      <a:pt x="0" y="468"/>
                    </a:lnTo>
                    <a:lnTo>
                      <a:pt x="143" y="296"/>
                    </a:lnTo>
                    <a:lnTo>
                      <a:pt x="33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3" name="Freeform 121"/>
              <p:cNvSpPr>
                <a:spLocks/>
              </p:cNvSpPr>
              <p:nvPr/>
            </p:nvSpPr>
            <p:spPr bwMode="auto">
              <a:xfrm>
                <a:off x="8350291" y="4008444"/>
                <a:ext cx="34925" cy="31750"/>
              </a:xfrm>
              <a:custGeom>
                <a:avLst/>
                <a:gdLst/>
                <a:ahLst/>
                <a:cxnLst>
                  <a:cxn ang="0">
                    <a:pos x="253" y="144"/>
                  </a:cxn>
                  <a:cxn ang="0">
                    <a:pos x="197" y="25"/>
                  </a:cxn>
                  <a:cxn ang="0">
                    <a:pos x="172" y="55"/>
                  </a:cxn>
                  <a:cxn ang="0">
                    <a:pos x="148" y="84"/>
                  </a:cxn>
                  <a:cxn ang="0">
                    <a:pos x="123" y="115"/>
                  </a:cxn>
                  <a:cxn ang="0">
                    <a:pos x="98" y="145"/>
                  </a:cxn>
                  <a:cxn ang="0">
                    <a:pos x="74" y="174"/>
                  </a:cxn>
                  <a:cxn ang="0">
                    <a:pos x="49" y="204"/>
                  </a:cxn>
                  <a:cxn ang="0">
                    <a:pos x="24" y="234"/>
                  </a:cxn>
                  <a:cxn ang="0">
                    <a:pos x="0" y="265"/>
                  </a:cxn>
                  <a:cxn ang="0">
                    <a:pos x="110" y="356"/>
                  </a:cxn>
                  <a:cxn ang="0">
                    <a:pos x="135" y="326"/>
                  </a:cxn>
                  <a:cxn ang="0">
                    <a:pos x="160" y="296"/>
                  </a:cxn>
                  <a:cxn ang="0">
                    <a:pos x="185" y="266"/>
                  </a:cxn>
                  <a:cxn ang="0">
                    <a:pos x="210" y="235"/>
                  </a:cxn>
                  <a:cxn ang="0">
                    <a:pos x="234" y="205"/>
                  </a:cxn>
                  <a:cxn ang="0">
                    <a:pos x="259" y="176"/>
                  </a:cxn>
                  <a:cxn ang="0">
                    <a:pos x="283" y="147"/>
                  </a:cxn>
                  <a:cxn ang="0">
                    <a:pos x="307" y="118"/>
                  </a:cxn>
                  <a:cxn ang="0">
                    <a:pos x="253" y="0"/>
                  </a:cxn>
                  <a:cxn ang="0">
                    <a:pos x="307" y="118"/>
                  </a:cxn>
                  <a:cxn ang="0">
                    <a:pos x="406" y="0"/>
                  </a:cxn>
                  <a:cxn ang="0">
                    <a:pos x="253" y="0"/>
                  </a:cxn>
                  <a:cxn ang="0">
                    <a:pos x="253" y="144"/>
                  </a:cxn>
                </a:cxnLst>
                <a:rect l="0" t="0" r="r" b="b"/>
                <a:pathLst>
                  <a:path w="406" h="356">
                    <a:moveTo>
                      <a:pt x="253" y="144"/>
                    </a:moveTo>
                    <a:lnTo>
                      <a:pt x="197" y="25"/>
                    </a:lnTo>
                    <a:lnTo>
                      <a:pt x="172" y="55"/>
                    </a:lnTo>
                    <a:lnTo>
                      <a:pt x="148" y="84"/>
                    </a:lnTo>
                    <a:lnTo>
                      <a:pt x="123" y="115"/>
                    </a:lnTo>
                    <a:lnTo>
                      <a:pt x="98" y="145"/>
                    </a:lnTo>
                    <a:lnTo>
                      <a:pt x="74" y="174"/>
                    </a:lnTo>
                    <a:lnTo>
                      <a:pt x="49" y="204"/>
                    </a:lnTo>
                    <a:lnTo>
                      <a:pt x="24" y="234"/>
                    </a:lnTo>
                    <a:lnTo>
                      <a:pt x="0" y="265"/>
                    </a:lnTo>
                    <a:lnTo>
                      <a:pt x="110" y="356"/>
                    </a:lnTo>
                    <a:lnTo>
                      <a:pt x="135" y="326"/>
                    </a:lnTo>
                    <a:lnTo>
                      <a:pt x="160" y="296"/>
                    </a:lnTo>
                    <a:lnTo>
                      <a:pt x="185" y="266"/>
                    </a:lnTo>
                    <a:lnTo>
                      <a:pt x="210" y="235"/>
                    </a:lnTo>
                    <a:lnTo>
                      <a:pt x="234" y="205"/>
                    </a:lnTo>
                    <a:lnTo>
                      <a:pt x="259" y="176"/>
                    </a:lnTo>
                    <a:lnTo>
                      <a:pt x="283" y="147"/>
                    </a:lnTo>
                    <a:lnTo>
                      <a:pt x="307" y="118"/>
                    </a:lnTo>
                    <a:lnTo>
                      <a:pt x="253" y="0"/>
                    </a:lnTo>
                    <a:lnTo>
                      <a:pt x="307" y="118"/>
                    </a:lnTo>
                    <a:lnTo>
                      <a:pt x="406" y="0"/>
                    </a:lnTo>
                    <a:lnTo>
                      <a:pt x="253" y="0"/>
                    </a:lnTo>
                    <a:lnTo>
                      <a:pt x="253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4" name="Freeform 122"/>
              <p:cNvSpPr>
                <a:spLocks/>
              </p:cNvSpPr>
              <p:nvPr/>
            </p:nvSpPr>
            <p:spPr bwMode="auto">
              <a:xfrm>
                <a:off x="8213765" y="4013206"/>
                <a:ext cx="142875" cy="196850"/>
              </a:xfrm>
              <a:custGeom>
                <a:avLst/>
                <a:gdLst/>
                <a:ahLst/>
                <a:cxnLst>
                  <a:cxn ang="0">
                    <a:pos x="860" y="339"/>
                  </a:cxn>
                  <a:cxn ang="0">
                    <a:pos x="787" y="489"/>
                  </a:cxn>
                  <a:cxn ang="0">
                    <a:pos x="703" y="633"/>
                  </a:cxn>
                  <a:cxn ang="0">
                    <a:pos x="608" y="768"/>
                  </a:cxn>
                  <a:cxn ang="0">
                    <a:pos x="502" y="889"/>
                  </a:cxn>
                  <a:cxn ang="0">
                    <a:pos x="444" y="943"/>
                  </a:cxn>
                  <a:cxn ang="0">
                    <a:pos x="406" y="988"/>
                  </a:cxn>
                  <a:cxn ang="0">
                    <a:pos x="373" y="1048"/>
                  </a:cxn>
                  <a:cxn ang="0">
                    <a:pos x="328" y="1146"/>
                  </a:cxn>
                  <a:cxn ang="0">
                    <a:pos x="301" y="1194"/>
                  </a:cxn>
                  <a:cxn ang="0">
                    <a:pos x="271" y="1237"/>
                  </a:cxn>
                  <a:cxn ang="0">
                    <a:pos x="233" y="1274"/>
                  </a:cxn>
                  <a:cxn ang="0">
                    <a:pos x="186" y="1303"/>
                  </a:cxn>
                  <a:cxn ang="0">
                    <a:pos x="128" y="1322"/>
                  </a:cxn>
                  <a:cxn ang="0">
                    <a:pos x="57" y="1327"/>
                  </a:cxn>
                  <a:cxn ang="0">
                    <a:pos x="0" y="1373"/>
                  </a:cxn>
                  <a:cxn ang="0">
                    <a:pos x="0" y="1532"/>
                  </a:cxn>
                  <a:cxn ang="0">
                    <a:pos x="0" y="1696"/>
                  </a:cxn>
                  <a:cxn ang="0">
                    <a:pos x="0" y="1861"/>
                  </a:cxn>
                  <a:cxn ang="0">
                    <a:pos x="0" y="2023"/>
                  </a:cxn>
                  <a:cxn ang="0">
                    <a:pos x="0" y="2179"/>
                  </a:cxn>
                  <a:cxn ang="0">
                    <a:pos x="169" y="2156"/>
                  </a:cxn>
                  <a:cxn ang="0">
                    <a:pos x="239" y="2047"/>
                  </a:cxn>
                  <a:cxn ang="0">
                    <a:pos x="284" y="1933"/>
                  </a:cxn>
                  <a:cxn ang="0">
                    <a:pos x="312" y="1816"/>
                  </a:cxn>
                  <a:cxn ang="0">
                    <a:pos x="326" y="1696"/>
                  </a:cxn>
                  <a:cxn ang="0">
                    <a:pos x="336" y="1535"/>
                  </a:cxn>
                  <a:cxn ang="0">
                    <a:pos x="349" y="1376"/>
                  </a:cxn>
                  <a:cxn ang="0">
                    <a:pos x="368" y="1259"/>
                  </a:cxn>
                  <a:cxn ang="0">
                    <a:pos x="401" y="1147"/>
                  </a:cxn>
                  <a:cxn ang="0">
                    <a:pos x="455" y="1040"/>
                  </a:cxn>
                  <a:cxn ang="0">
                    <a:pos x="499" y="991"/>
                  </a:cxn>
                  <a:cxn ang="0">
                    <a:pos x="535" y="972"/>
                  </a:cxn>
                  <a:cxn ang="0">
                    <a:pos x="574" y="960"/>
                  </a:cxn>
                  <a:cxn ang="0">
                    <a:pos x="660" y="946"/>
                  </a:cxn>
                  <a:cxn ang="0">
                    <a:pos x="806" y="936"/>
                  </a:cxn>
                  <a:cxn ang="0">
                    <a:pos x="870" y="926"/>
                  </a:cxn>
                  <a:cxn ang="0">
                    <a:pos x="902" y="916"/>
                  </a:cxn>
                  <a:cxn ang="0">
                    <a:pos x="979" y="865"/>
                  </a:cxn>
                  <a:cxn ang="0">
                    <a:pos x="1101" y="774"/>
                  </a:cxn>
                  <a:cxn ang="0">
                    <a:pos x="1239" y="655"/>
                  </a:cxn>
                  <a:cxn ang="0">
                    <a:pos x="1368" y="525"/>
                  </a:cxn>
                  <a:cxn ang="0">
                    <a:pos x="1490" y="390"/>
                  </a:cxn>
                  <a:cxn ang="0">
                    <a:pos x="1607" y="251"/>
                  </a:cxn>
                  <a:cxn ang="0">
                    <a:pos x="1614" y="161"/>
                  </a:cxn>
                  <a:cxn ang="0">
                    <a:pos x="1623" y="68"/>
                  </a:cxn>
                  <a:cxn ang="0">
                    <a:pos x="1574" y="4"/>
                  </a:cxn>
                  <a:cxn ang="0">
                    <a:pos x="1413" y="0"/>
                  </a:cxn>
                  <a:cxn ang="0">
                    <a:pos x="1282" y="9"/>
                  </a:cxn>
                  <a:cxn ang="0">
                    <a:pos x="1208" y="20"/>
                  </a:cxn>
                  <a:cxn ang="0">
                    <a:pos x="1137" y="39"/>
                  </a:cxn>
                  <a:cxn ang="0">
                    <a:pos x="1072" y="66"/>
                  </a:cxn>
                  <a:cxn ang="0">
                    <a:pos x="1012" y="104"/>
                  </a:cxn>
                  <a:cxn ang="0">
                    <a:pos x="959" y="153"/>
                  </a:cxn>
                  <a:cxn ang="0">
                    <a:pos x="915" y="215"/>
                  </a:cxn>
                </a:cxnLst>
                <a:rect l="0" t="0" r="r" b="b"/>
                <a:pathLst>
                  <a:path w="1628" h="2225">
                    <a:moveTo>
                      <a:pt x="902" y="239"/>
                    </a:moveTo>
                    <a:lnTo>
                      <a:pt x="881" y="289"/>
                    </a:lnTo>
                    <a:lnTo>
                      <a:pt x="860" y="339"/>
                    </a:lnTo>
                    <a:lnTo>
                      <a:pt x="837" y="390"/>
                    </a:lnTo>
                    <a:lnTo>
                      <a:pt x="812" y="440"/>
                    </a:lnTo>
                    <a:lnTo>
                      <a:pt x="787" y="489"/>
                    </a:lnTo>
                    <a:lnTo>
                      <a:pt x="761" y="538"/>
                    </a:lnTo>
                    <a:lnTo>
                      <a:pt x="732" y="586"/>
                    </a:lnTo>
                    <a:lnTo>
                      <a:pt x="703" y="633"/>
                    </a:lnTo>
                    <a:lnTo>
                      <a:pt x="673" y="679"/>
                    </a:lnTo>
                    <a:lnTo>
                      <a:pt x="641" y="724"/>
                    </a:lnTo>
                    <a:lnTo>
                      <a:pt x="608" y="768"/>
                    </a:lnTo>
                    <a:lnTo>
                      <a:pt x="574" y="810"/>
                    </a:lnTo>
                    <a:lnTo>
                      <a:pt x="539" y="850"/>
                    </a:lnTo>
                    <a:lnTo>
                      <a:pt x="502" y="889"/>
                    </a:lnTo>
                    <a:lnTo>
                      <a:pt x="483" y="907"/>
                    </a:lnTo>
                    <a:lnTo>
                      <a:pt x="464" y="926"/>
                    </a:lnTo>
                    <a:lnTo>
                      <a:pt x="444" y="943"/>
                    </a:lnTo>
                    <a:lnTo>
                      <a:pt x="425" y="961"/>
                    </a:lnTo>
                    <a:lnTo>
                      <a:pt x="416" y="973"/>
                    </a:lnTo>
                    <a:lnTo>
                      <a:pt x="406" y="988"/>
                    </a:lnTo>
                    <a:lnTo>
                      <a:pt x="397" y="1002"/>
                    </a:lnTo>
                    <a:lnTo>
                      <a:pt x="389" y="1016"/>
                    </a:lnTo>
                    <a:lnTo>
                      <a:pt x="373" y="1048"/>
                    </a:lnTo>
                    <a:lnTo>
                      <a:pt x="358" y="1080"/>
                    </a:lnTo>
                    <a:lnTo>
                      <a:pt x="344" y="1113"/>
                    </a:lnTo>
                    <a:lnTo>
                      <a:pt x="328" y="1146"/>
                    </a:lnTo>
                    <a:lnTo>
                      <a:pt x="320" y="1162"/>
                    </a:lnTo>
                    <a:lnTo>
                      <a:pt x="311" y="1179"/>
                    </a:lnTo>
                    <a:lnTo>
                      <a:pt x="301" y="1194"/>
                    </a:lnTo>
                    <a:lnTo>
                      <a:pt x="292" y="1209"/>
                    </a:lnTo>
                    <a:lnTo>
                      <a:pt x="282" y="1223"/>
                    </a:lnTo>
                    <a:lnTo>
                      <a:pt x="271" y="1237"/>
                    </a:lnTo>
                    <a:lnTo>
                      <a:pt x="259" y="1251"/>
                    </a:lnTo>
                    <a:lnTo>
                      <a:pt x="247" y="1263"/>
                    </a:lnTo>
                    <a:lnTo>
                      <a:pt x="233" y="1274"/>
                    </a:lnTo>
                    <a:lnTo>
                      <a:pt x="218" y="1286"/>
                    </a:lnTo>
                    <a:lnTo>
                      <a:pt x="203" y="1295"/>
                    </a:lnTo>
                    <a:lnTo>
                      <a:pt x="186" y="1303"/>
                    </a:lnTo>
                    <a:lnTo>
                      <a:pt x="168" y="1310"/>
                    </a:lnTo>
                    <a:lnTo>
                      <a:pt x="148" y="1316"/>
                    </a:lnTo>
                    <a:lnTo>
                      <a:pt x="128" y="1322"/>
                    </a:lnTo>
                    <a:lnTo>
                      <a:pt x="106" y="1325"/>
                    </a:lnTo>
                    <a:lnTo>
                      <a:pt x="82" y="1327"/>
                    </a:lnTo>
                    <a:lnTo>
                      <a:pt x="57" y="1327"/>
                    </a:lnTo>
                    <a:lnTo>
                      <a:pt x="29" y="1325"/>
                    </a:lnTo>
                    <a:lnTo>
                      <a:pt x="0" y="1322"/>
                    </a:lnTo>
                    <a:lnTo>
                      <a:pt x="0" y="1373"/>
                    </a:lnTo>
                    <a:lnTo>
                      <a:pt x="0" y="1425"/>
                    </a:lnTo>
                    <a:lnTo>
                      <a:pt x="0" y="1479"/>
                    </a:lnTo>
                    <a:lnTo>
                      <a:pt x="0" y="1532"/>
                    </a:lnTo>
                    <a:lnTo>
                      <a:pt x="0" y="1587"/>
                    </a:lnTo>
                    <a:lnTo>
                      <a:pt x="0" y="1641"/>
                    </a:lnTo>
                    <a:lnTo>
                      <a:pt x="0" y="1696"/>
                    </a:lnTo>
                    <a:lnTo>
                      <a:pt x="0" y="1751"/>
                    </a:lnTo>
                    <a:lnTo>
                      <a:pt x="0" y="1805"/>
                    </a:lnTo>
                    <a:lnTo>
                      <a:pt x="0" y="1861"/>
                    </a:lnTo>
                    <a:lnTo>
                      <a:pt x="0" y="1915"/>
                    </a:lnTo>
                    <a:lnTo>
                      <a:pt x="0" y="1969"/>
                    </a:lnTo>
                    <a:lnTo>
                      <a:pt x="0" y="2023"/>
                    </a:lnTo>
                    <a:lnTo>
                      <a:pt x="0" y="2076"/>
                    </a:lnTo>
                    <a:lnTo>
                      <a:pt x="0" y="2128"/>
                    </a:lnTo>
                    <a:lnTo>
                      <a:pt x="0" y="2179"/>
                    </a:lnTo>
                    <a:lnTo>
                      <a:pt x="107" y="2225"/>
                    </a:lnTo>
                    <a:lnTo>
                      <a:pt x="140" y="2191"/>
                    </a:lnTo>
                    <a:lnTo>
                      <a:pt x="169" y="2156"/>
                    </a:lnTo>
                    <a:lnTo>
                      <a:pt x="195" y="2120"/>
                    </a:lnTo>
                    <a:lnTo>
                      <a:pt x="218" y="2084"/>
                    </a:lnTo>
                    <a:lnTo>
                      <a:pt x="239" y="2047"/>
                    </a:lnTo>
                    <a:lnTo>
                      <a:pt x="256" y="2009"/>
                    </a:lnTo>
                    <a:lnTo>
                      <a:pt x="271" y="1971"/>
                    </a:lnTo>
                    <a:lnTo>
                      <a:pt x="284" y="1933"/>
                    </a:lnTo>
                    <a:lnTo>
                      <a:pt x="295" y="1894"/>
                    </a:lnTo>
                    <a:lnTo>
                      <a:pt x="303" y="1855"/>
                    </a:lnTo>
                    <a:lnTo>
                      <a:pt x="312" y="1816"/>
                    </a:lnTo>
                    <a:lnTo>
                      <a:pt x="317" y="1776"/>
                    </a:lnTo>
                    <a:lnTo>
                      <a:pt x="322" y="1736"/>
                    </a:lnTo>
                    <a:lnTo>
                      <a:pt x="326" y="1696"/>
                    </a:lnTo>
                    <a:lnTo>
                      <a:pt x="329" y="1655"/>
                    </a:lnTo>
                    <a:lnTo>
                      <a:pt x="332" y="1615"/>
                    </a:lnTo>
                    <a:lnTo>
                      <a:pt x="336" y="1535"/>
                    </a:lnTo>
                    <a:lnTo>
                      <a:pt x="342" y="1455"/>
                    </a:lnTo>
                    <a:lnTo>
                      <a:pt x="345" y="1415"/>
                    </a:lnTo>
                    <a:lnTo>
                      <a:pt x="349" y="1376"/>
                    </a:lnTo>
                    <a:lnTo>
                      <a:pt x="354" y="1337"/>
                    </a:lnTo>
                    <a:lnTo>
                      <a:pt x="360" y="1298"/>
                    </a:lnTo>
                    <a:lnTo>
                      <a:pt x="368" y="1259"/>
                    </a:lnTo>
                    <a:lnTo>
                      <a:pt x="376" y="1221"/>
                    </a:lnTo>
                    <a:lnTo>
                      <a:pt x="388" y="1184"/>
                    </a:lnTo>
                    <a:lnTo>
                      <a:pt x="401" y="1147"/>
                    </a:lnTo>
                    <a:lnTo>
                      <a:pt x="417" y="1111"/>
                    </a:lnTo>
                    <a:lnTo>
                      <a:pt x="434" y="1075"/>
                    </a:lnTo>
                    <a:lnTo>
                      <a:pt x="455" y="1040"/>
                    </a:lnTo>
                    <a:lnTo>
                      <a:pt x="478" y="1005"/>
                    </a:lnTo>
                    <a:lnTo>
                      <a:pt x="489" y="998"/>
                    </a:lnTo>
                    <a:lnTo>
                      <a:pt x="499" y="991"/>
                    </a:lnTo>
                    <a:lnTo>
                      <a:pt x="510" y="984"/>
                    </a:lnTo>
                    <a:lnTo>
                      <a:pt x="522" y="977"/>
                    </a:lnTo>
                    <a:lnTo>
                      <a:pt x="535" y="972"/>
                    </a:lnTo>
                    <a:lnTo>
                      <a:pt x="547" y="968"/>
                    </a:lnTo>
                    <a:lnTo>
                      <a:pt x="561" y="963"/>
                    </a:lnTo>
                    <a:lnTo>
                      <a:pt x="574" y="960"/>
                    </a:lnTo>
                    <a:lnTo>
                      <a:pt x="602" y="954"/>
                    </a:lnTo>
                    <a:lnTo>
                      <a:pt x="630" y="950"/>
                    </a:lnTo>
                    <a:lnTo>
                      <a:pt x="660" y="946"/>
                    </a:lnTo>
                    <a:lnTo>
                      <a:pt x="690" y="943"/>
                    </a:lnTo>
                    <a:lnTo>
                      <a:pt x="750" y="940"/>
                    </a:lnTo>
                    <a:lnTo>
                      <a:pt x="806" y="936"/>
                    </a:lnTo>
                    <a:lnTo>
                      <a:pt x="833" y="933"/>
                    </a:lnTo>
                    <a:lnTo>
                      <a:pt x="858" y="928"/>
                    </a:lnTo>
                    <a:lnTo>
                      <a:pt x="870" y="926"/>
                    </a:lnTo>
                    <a:lnTo>
                      <a:pt x="881" y="923"/>
                    </a:lnTo>
                    <a:lnTo>
                      <a:pt x="892" y="919"/>
                    </a:lnTo>
                    <a:lnTo>
                      <a:pt x="902" y="916"/>
                    </a:lnTo>
                    <a:lnTo>
                      <a:pt x="929" y="899"/>
                    </a:lnTo>
                    <a:lnTo>
                      <a:pt x="954" y="883"/>
                    </a:lnTo>
                    <a:lnTo>
                      <a:pt x="979" y="865"/>
                    </a:lnTo>
                    <a:lnTo>
                      <a:pt x="1005" y="848"/>
                    </a:lnTo>
                    <a:lnTo>
                      <a:pt x="1054" y="812"/>
                    </a:lnTo>
                    <a:lnTo>
                      <a:pt x="1101" y="774"/>
                    </a:lnTo>
                    <a:lnTo>
                      <a:pt x="1149" y="736"/>
                    </a:lnTo>
                    <a:lnTo>
                      <a:pt x="1194" y="696"/>
                    </a:lnTo>
                    <a:lnTo>
                      <a:pt x="1239" y="655"/>
                    </a:lnTo>
                    <a:lnTo>
                      <a:pt x="1282" y="612"/>
                    </a:lnTo>
                    <a:lnTo>
                      <a:pt x="1326" y="568"/>
                    </a:lnTo>
                    <a:lnTo>
                      <a:pt x="1368" y="525"/>
                    </a:lnTo>
                    <a:lnTo>
                      <a:pt x="1409" y="480"/>
                    </a:lnTo>
                    <a:lnTo>
                      <a:pt x="1450" y="435"/>
                    </a:lnTo>
                    <a:lnTo>
                      <a:pt x="1490" y="390"/>
                    </a:lnTo>
                    <a:lnTo>
                      <a:pt x="1529" y="343"/>
                    </a:lnTo>
                    <a:lnTo>
                      <a:pt x="1568" y="297"/>
                    </a:lnTo>
                    <a:lnTo>
                      <a:pt x="1607" y="251"/>
                    </a:lnTo>
                    <a:lnTo>
                      <a:pt x="1609" y="221"/>
                    </a:lnTo>
                    <a:lnTo>
                      <a:pt x="1611" y="190"/>
                    </a:lnTo>
                    <a:lnTo>
                      <a:pt x="1614" y="161"/>
                    </a:lnTo>
                    <a:lnTo>
                      <a:pt x="1617" y="130"/>
                    </a:lnTo>
                    <a:lnTo>
                      <a:pt x="1620" y="99"/>
                    </a:lnTo>
                    <a:lnTo>
                      <a:pt x="1623" y="68"/>
                    </a:lnTo>
                    <a:lnTo>
                      <a:pt x="1625" y="37"/>
                    </a:lnTo>
                    <a:lnTo>
                      <a:pt x="1628" y="6"/>
                    </a:lnTo>
                    <a:lnTo>
                      <a:pt x="1574" y="4"/>
                    </a:lnTo>
                    <a:lnTo>
                      <a:pt x="1521" y="2"/>
                    </a:lnTo>
                    <a:lnTo>
                      <a:pt x="1466" y="1"/>
                    </a:lnTo>
                    <a:lnTo>
                      <a:pt x="1413" y="0"/>
                    </a:lnTo>
                    <a:lnTo>
                      <a:pt x="1360" y="2"/>
                    </a:lnTo>
                    <a:lnTo>
                      <a:pt x="1308" y="5"/>
                    </a:lnTo>
                    <a:lnTo>
                      <a:pt x="1282" y="9"/>
                    </a:lnTo>
                    <a:lnTo>
                      <a:pt x="1258" y="12"/>
                    </a:lnTo>
                    <a:lnTo>
                      <a:pt x="1232" y="15"/>
                    </a:lnTo>
                    <a:lnTo>
                      <a:pt x="1208" y="20"/>
                    </a:lnTo>
                    <a:lnTo>
                      <a:pt x="1184" y="25"/>
                    </a:lnTo>
                    <a:lnTo>
                      <a:pt x="1160" y="31"/>
                    </a:lnTo>
                    <a:lnTo>
                      <a:pt x="1137" y="39"/>
                    </a:lnTo>
                    <a:lnTo>
                      <a:pt x="1115" y="47"/>
                    </a:lnTo>
                    <a:lnTo>
                      <a:pt x="1093" y="56"/>
                    </a:lnTo>
                    <a:lnTo>
                      <a:pt x="1072" y="66"/>
                    </a:lnTo>
                    <a:lnTo>
                      <a:pt x="1051" y="77"/>
                    </a:lnTo>
                    <a:lnTo>
                      <a:pt x="1031" y="91"/>
                    </a:lnTo>
                    <a:lnTo>
                      <a:pt x="1012" y="104"/>
                    </a:lnTo>
                    <a:lnTo>
                      <a:pt x="993" y="119"/>
                    </a:lnTo>
                    <a:lnTo>
                      <a:pt x="976" y="135"/>
                    </a:lnTo>
                    <a:lnTo>
                      <a:pt x="959" y="153"/>
                    </a:lnTo>
                    <a:lnTo>
                      <a:pt x="944" y="172"/>
                    </a:lnTo>
                    <a:lnTo>
                      <a:pt x="929" y="192"/>
                    </a:lnTo>
                    <a:lnTo>
                      <a:pt x="915" y="215"/>
                    </a:lnTo>
                    <a:lnTo>
                      <a:pt x="902" y="239"/>
                    </a:lnTo>
                    <a:close/>
                  </a:path>
                </a:pathLst>
              </a:custGeom>
              <a:solidFill>
                <a:srgbClr val="ACA1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5" name="Freeform 123"/>
              <p:cNvSpPr>
                <a:spLocks/>
              </p:cNvSpPr>
              <p:nvPr/>
            </p:nvSpPr>
            <p:spPr bwMode="auto">
              <a:xfrm>
                <a:off x="8067715" y="3830645"/>
                <a:ext cx="130175" cy="239712"/>
              </a:xfrm>
              <a:custGeom>
                <a:avLst/>
                <a:gdLst/>
                <a:ahLst/>
                <a:cxnLst>
                  <a:cxn ang="0">
                    <a:pos x="781" y="97"/>
                  </a:cxn>
                  <a:cxn ang="0">
                    <a:pos x="889" y="249"/>
                  </a:cxn>
                  <a:cxn ang="0">
                    <a:pos x="968" y="410"/>
                  </a:cxn>
                  <a:cxn ang="0">
                    <a:pos x="1022" y="579"/>
                  </a:cxn>
                  <a:cxn ang="0">
                    <a:pos x="1058" y="752"/>
                  </a:cxn>
                  <a:cxn ang="0">
                    <a:pos x="1089" y="989"/>
                  </a:cxn>
                  <a:cxn ang="0">
                    <a:pos x="1123" y="1346"/>
                  </a:cxn>
                  <a:cxn ang="0">
                    <a:pos x="1148" y="1523"/>
                  </a:cxn>
                  <a:cxn ang="0">
                    <a:pos x="1185" y="1695"/>
                  </a:cxn>
                  <a:cxn ang="0">
                    <a:pos x="1221" y="1816"/>
                  </a:cxn>
                  <a:cxn ang="0">
                    <a:pos x="1228" y="1842"/>
                  </a:cxn>
                  <a:cxn ang="0">
                    <a:pos x="1241" y="1871"/>
                  </a:cxn>
                  <a:cxn ang="0">
                    <a:pos x="1274" y="1922"/>
                  </a:cxn>
                  <a:cxn ang="0">
                    <a:pos x="1343" y="2007"/>
                  </a:cxn>
                  <a:cxn ang="0">
                    <a:pos x="1409" y="2087"/>
                  </a:cxn>
                  <a:cxn ang="0">
                    <a:pos x="1434" y="2157"/>
                  </a:cxn>
                  <a:cxn ang="0">
                    <a:pos x="1448" y="2265"/>
                  </a:cxn>
                  <a:cxn ang="0">
                    <a:pos x="1463" y="2378"/>
                  </a:cxn>
                  <a:cxn ang="0">
                    <a:pos x="1468" y="2455"/>
                  </a:cxn>
                  <a:cxn ang="0">
                    <a:pos x="1465" y="2511"/>
                  </a:cxn>
                  <a:cxn ang="0">
                    <a:pos x="1456" y="2567"/>
                  </a:cxn>
                  <a:cxn ang="0">
                    <a:pos x="1436" y="2622"/>
                  </a:cxn>
                  <a:cxn ang="0">
                    <a:pos x="1407" y="2676"/>
                  </a:cxn>
                  <a:cxn ang="0">
                    <a:pos x="1360" y="2709"/>
                  </a:cxn>
                  <a:cxn ang="0">
                    <a:pos x="1301" y="2709"/>
                  </a:cxn>
                  <a:cxn ang="0">
                    <a:pos x="1241" y="2709"/>
                  </a:cxn>
                  <a:cxn ang="0">
                    <a:pos x="1224" y="2467"/>
                  </a:cxn>
                  <a:cxn ang="0">
                    <a:pos x="1225" y="2282"/>
                  </a:cxn>
                  <a:cxn ang="0">
                    <a:pos x="1218" y="2098"/>
                  </a:cxn>
                  <a:cxn ang="0">
                    <a:pos x="1199" y="1917"/>
                  </a:cxn>
                  <a:cxn ang="0">
                    <a:pos x="1162" y="1745"/>
                  </a:cxn>
                  <a:cxn ang="0">
                    <a:pos x="1100" y="1582"/>
                  </a:cxn>
                  <a:cxn ang="0">
                    <a:pos x="1010" y="1433"/>
                  </a:cxn>
                  <a:cxn ang="0">
                    <a:pos x="884" y="1303"/>
                  </a:cxn>
                  <a:cxn ang="0">
                    <a:pos x="719" y="1193"/>
                  </a:cxn>
                  <a:cxn ang="0">
                    <a:pos x="507" y="1107"/>
                  </a:cxn>
                  <a:cxn ang="0">
                    <a:pos x="367" y="1064"/>
                  </a:cxn>
                  <a:cxn ang="0">
                    <a:pos x="285" y="1017"/>
                  </a:cxn>
                  <a:cxn ang="0">
                    <a:pos x="211" y="957"/>
                  </a:cxn>
                  <a:cxn ang="0">
                    <a:pos x="145" y="884"/>
                  </a:cxn>
                  <a:cxn ang="0">
                    <a:pos x="90" y="800"/>
                  </a:cxn>
                  <a:cxn ang="0">
                    <a:pos x="47" y="709"/>
                  </a:cxn>
                  <a:cxn ang="0">
                    <a:pos x="17" y="613"/>
                  </a:cxn>
                  <a:cxn ang="0">
                    <a:pos x="2" y="514"/>
                  </a:cxn>
                  <a:cxn ang="0">
                    <a:pos x="2" y="415"/>
                  </a:cxn>
                  <a:cxn ang="0">
                    <a:pos x="18" y="319"/>
                  </a:cxn>
                  <a:cxn ang="0">
                    <a:pos x="54" y="226"/>
                  </a:cxn>
                  <a:cxn ang="0">
                    <a:pos x="77" y="182"/>
                  </a:cxn>
                  <a:cxn ang="0">
                    <a:pos x="114" y="150"/>
                  </a:cxn>
                  <a:cxn ang="0">
                    <a:pos x="163" y="128"/>
                  </a:cxn>
                  <a:cxn ang="0">
                    <a:pos x="223" y="111"/>
                  </a:cxn>
                  <a:cxn ang="0">
                    <a:pos x="361" y="91"/>
                  </a:cxn>
                  <a:cxn ang="0">
                    <a:pos x="509" y="68"/>
                  </a:cxn>
                  <a:cxn ang="0">
                    <a:pos x="581" y="50"/>
                  </a:cxn>
                  <a:cxn ang="0">
                    <a:pos x="649" y="24"/>
                  </a:cxn>
                </a:cxnLst>
                <a:rect l="0" t="0" r="r" b="b"/>
                <a:pathLst>
                  <a:path w="1468" h="2709">
                    <a:moveTo>
                      <a:pt x="691" y="0"/>
                    </a:moveTo>
                    <a:lnTo>
                      <a:pt x="738" y="47"/>
                    </a:lnTo>
                    <a:lnTo>
                      <a:pt x="781" y="97"/>
                    </a:lnTo>
                    <a:lnTo>
                      <a:pt x="821" y="146"/>
                    </a:lnTo>
                    <a:lnTo>
                      <a:pt x="856" y="196"/>
                    </a:lnTo>
                    <a:lnTo>
                      <a:pt x="889" y="249"/>
                    </a:lnTo>
                    <a:lnTo>
                      <a:pt x="918" y="301"/>
                    </a:lnTo>
                    <a:lnTo>
                      <a:pt x="944" y="356"/>
                    </a:lnTo>
                    <a:lnTo>
                      <a:pt x="968" y="410"/>
                    </a:lnTo>
                    <a:lnTo>
                      <a:pt x="988" y="466"/>
                    </a:lnTo>
                    <a:lnTo>
                      <a:pt x="1006" y="521"/>
                    </a:lnTo>
                    <a:lnTo>
                      <a:pt x="1022" y="579"/>
                    </a:lnTo>
                    <a:lnTo>
                      <a:pt x="1035" y="635"/>
                    </a:lnTo>
                    <a:lnTo>
                      <a:pt x="1048" y="694"/>
                    </a:lnTo>
                    <a:lnTo>
                      <a:pt x="1058" y="752"/>
                    </a:lnTo>
                    <a:lnTo>
                      <a:pt x="1067" y="811"/>
                    </a:lnTo>
                    <a:lnTo>
                      <a:pt x="1075" y="869"/>
                    </a:lnTo>
                    <a:lnTo>
                      <a:pt x="1089" y="989"/>
                    </a:lnTo>
                    <a:lnTo>
                      <a:pt x="1100" y="1108"/>
                    </a:lnTo>
                    <a:lnTo>
                      <a:pt x="1110" y="1228"/>
                    </a:lnTo>
                    <a:lnTo>
                      <a:pt x="1123" y="1346"/>
                    </a:lnTo>
                    <a:lnTo>
                      <a:pt x="1130" y="1406"/>
                    </a:lnTo>
                    <a:lnTo>
                      <a:pt x="1138" y="1464"/>
                    </a:lnTo>
                    <a:lnTo>
                      <a:pt x="1148" y="1523"/>
                    </a:lnTo>
                    <a:lnTo>
                      <a:pt x="1159" y="1580"/>
                    </a:lnTo>
                    <a:lnTo>
                      <a:pt x="1171" y="1638"/>
                    </a:lnTo>
                    <a:lnTo>
                      <a:pt x="1185" y="1695"/>
                    </a:lnTo>
                    <a:lnTo>
                      <a:pt x="1202" y="1751"/>
                    </a:lnTo>
                    <a:lnTo>
                      <a:pt x="1221" y="1806"/>
                    </a:lnTo>
                    <a:lnTo>
                      <a:pt x="1221" y="1816"/>
                    </a:lnTo>
                    <a:lnTo>
                      <a:pt x="1223" y="1824"/>
                    </a:lnTo>
                    <a:lnTo>
                      <a:pt x="1225" y="1833"/>
                    </a:lnTo>
                    <a:lnTo>
                      <a:pt x="1228" y="1842"/>
                    </a:lnTo>
                    <a:lnTo>
                      <a:pt x="1232" y="1852"/>
                    </a:lnTo>
                    <a:lnTo>
                      <a:pt x="1236" y="1862"/>
                    </a:lnTo>
                    <a:lnTo>
                      <a:pt x="1241" y="1871"/>
                    </a:lnTo>
                    <a:lnTo>
                      <a:pt x="1247" y="1881"/>
                    </a:lnTo>
                    <a:lnTo>
                      <a:pt x="1260" y="1902"/>
                    </a:lnTo>
                    <a:lnTo>
                      <a:pt x="1274" y="1922"/>
                    </a:lnTo>
                    <a:lnTo>
                      <a:pt x="1290" y="1943"/>
                    </a:lnTo>
                    <a:lnTo>
                      <a:pt x="1307" y="1965"/>
                    </a:lnTo>
                    <a:lnTo>
                      <a:pt x="1343" y="2007"/>
                    </a:lnTo>
                    <a:lnTo>
                      <a:pt x="1378" y="2048"/>
                    </a:lnTo>
                    <a:lnTo>
                      <a:pt x="1394" y="2067"/>
                    </a:lnTo>
                    <a:lnTo>
                      <a:pt x="1409" y="2087"/>
                    </a:lnTo>
                    <a:lnTo>
                      <a:pt x="1422" y="2105"/>
                    </a:lnTo>
                    <a:lnTo>
                      <a:pt x="1433" y="2123"/>
                    </a:lnTo>
                    <a:lnTo>
                      <a:pt x="1434" y="2157"/>
                    </a:lnTo>
                    <a:lnTo>
                      <a:pt x="1437" y="2192"/>
                    </a:lnTo>
                    <a:lnTo>
                      <a:pt x="1442" y="2229"/>
                    </a:lnTo>
                    <a:lnTo>
                      <a:pt x="1448" y="2265"/>
                    </a:lnTo>
                    <a:lnTo>
                      <a:pt x="1453" y="2303"/>
                    </a:lnTo>
                    <a:lnTo>
                      <a:pt x="1458" y="2340"/>
                    </a:lnTo>
                    <a:lnTo>
                      <a:pt x="1463" y="2378"/>
                    </a:lnTo>
                    <a:lnTo>
                      <a:pt x="1466" y="2416"/>
                    </a:lnTo>
                    <a:lnTo>
                      <a:pt x="1467" y="2435"/>
                    </a:lnTo>
                    <a:lnTo>
                      <a:pt x="1468" y="2455"/>
                    </a:lnTo>
                    <a:lnTo>
                      <a:pt x="1467" y="2473"/>
                    </a:lnTo>
                    <a:lnTo>
                      <a:pt x="1467" y="2492"/>
                    </a:lnTo>
                    <a:lnTo>
                      <a:pt x="1465" y="2511"/>
                    </a:lnTo>
                    <a:lnTo>
                      <a:pt x="1463" y="2530"/>
                    </a:lnTo>
                    <a:lnTo>
                      <a:pt x="1460" y="2548"/>
                    </a:lnTo>
                    <a:lnTo>
                      <a:pt x="1456" y="2567"/>
                    </a:lnTo>
                    <a:lnTo>
                      <a:pt x="1451" y="2585"/>
                    </a:lnTo>
                    <a:lnTo>
                      <a:pt x="1445" y="2604"/>
                    </a:lnTo>
                    <a:lnTo>
                      <a:pt x="1436" y="2622"/>
                    </a:lnTo>
                    <a:lnTo>
                      <a:pt x="1428" y="2640"/>
                    </a:lnTo>
                    <a:lnTo>
                      <a:pt x="1418" y="2658"/>
                    </a:lnTo>
                    <a:lnTo>
                      <a:pt x="1407" y="2676"/>
                    </a:lnTo>
                    <a:lnTo>
                      <a:pt x="1394" y="2692"/>
                    </a:lnTo>
                    <a:lnTo>
                      <a:pt x="1380" y="2709"/>
                    </a:lnTo>
                    <a:lnTo>
                      <a:pt x="1360" y="2709"/>
                    </a:lnTo>
                    <a:lnTo>
                      <a:pt x="1341" y="2709"/>
                    </a:lnTo>
                    <a:lnTo>
                      <a:pt x="1320" y="2709"/>
                    </a:lnTo>
                    <a:lnTo>
                      <a:pt x="1301" y="2709"/>
                    </a:lnTo>
                    <a:lnTo>
                      <a:pt x="1280" y="2709"/>
                    </a:lnTo>
                    <a:lnTo>
                      <a:pt x="1261" y="2709"/>
                    </a:lnTo>
                    <a:lnTo>
                      <a:pt x="1241" y="2709"/>
                    </a:lnTo>
                    <a:lnTo>
                      <a:pt x="1221" y="2709"/>
                    </a:lnTo>
                    <a:lnTo>
                      <a:pt x="1223" y="2589"/>
                    </a:lnTo>
                    <a:lnTo>
                      <a:pt x="1224" y="2467"/>
                    </a:lnTo>
                    <a:lnTo>
                      <a:pt x="1225" y="2406"/>
                    </a:lnTo>
                    <a:lnTo>
                      <a:pt x="1225" y="2344"/>
                    </a:lnTo>
                    <a:lnTo>
                      <a:pt x="1225" y="2282"/>
                    </a:lnTo>
                    <a:lnTo>
                      <a:pt x="1224" y="2220"/>
                    </a:lnTo>
                    <a:lnTo>
                      <a:pt x="1221" y="2159"/>
                    </a:lnTo>
                    <a:lnTo>
                      <a:pt x="1218" y="2098"/>
                    </a:lnTo>
                    <a:lnTo>
                      <a:pt x="1213" y="2038"/>
                    </a:lnTo>
                    <a:lnTo>
                      <a:pt x="1207" y="1977"/>
                    </a:lnTo>
                    <a:lnTo>
                      <a:pt x="1199" y="1917"/>
                    </a:lnTo>
                    <a:lnTo>
                      <a:pt x="1189" y="1859"/>
                    </a:lnTo>
                    <a:lnTo>
                      <a:pt x="1176" y="1801"/>
                    </a:lnTo>
                    <a:lnTo>
                      <a:pt x="1162" y="1745"/>
                    </a:lnTo>
                    <a:lnTo>
                      <a:pt x="1143" y="1689"/>
                    </a:lnTo>
                    <a:lnTo>
                      <a:pt x="1124" y="1635"/>
                    </a:lnTo>
                    <a:lnTo>
                      <a:pt x="1100" y="1582"/>
                    </a:lnTo>
                    <a:lnTo>
                      <a:pt x="1073" y="1531"/>
                    </a:lnTo>
                    <a:lnTo>
                      <a:pt x="1044" y="1482"/>
                    </a:lnTo>
                    <a:lnTo>
                      <a:pt x="1010" y="1433"/>
                    </a:lnTo>
                    <a:lnTo>
                      <a:pt x="972" y="1388"/>
                    </a:lnTo>
                    <a:lnTo>
                      <a:pt x="930" y="1344"/>
                    </a:lnTo>
                    <a:lnTo>
                      <a:pt x="884" y="1303"/>
                    </a:lnTo>
                    <a:lnTo>
                      <a:pt x="834" y="1264"/>
                    </a:lnTo>
                    <a:lnTo>
                      <a:pt x="778" y="1227"/>
                    </a:lnTo>
                    <a:lnTo>
                      <a:pt x="719" y="1193"/>
                    </a:lnTo>
                    <a:lnTo>
                      <a:pt x="653" y="1161"/>
                    </a:lnTo>
                    <a:lnTo>
                      <a:pt x="583" y="1132"/>
                    </a:lnTo>
                    <a:lnTo>
                      <a:pt x="507" y="1107"/>
                    </a:lnTo>
                    <a:lnTo>
                      <a:pt x="426" y="1084"/>
                    </a:lnTo>
                    <a:lnTo>
                      <a:pt x="396" y="1075"/>
                    </a:lnTo>
                    <a:lnTo>
                      <a:pt x="367" y="1064"/>
                    </a:lnTo>
                    <a:lnTo>
                      <a:pt x="339" y="1050"/>
                    </a:lnTo>
                    <a:lnTo>
                      <a:pt x="311" y="1035"/>
                    </a:lnTo>
                    <a:lnTo>
                      <a:pt x="285" y="1017"/>
                    </a:lnTo>
                    <a:lnTo>
                      <a:pt x="259" y="999"/>
                    </a:lnTo>
                    <a:lnTo>
                      <a:pt x="234" y="978"/>
                    </a:lnTo>
                    <a:lnTo>
                      <a:pt x="211" y="957"/>
                    </a:lnTo>
                    <a:lnTo>
                      <a:pt x="188" y="933"/>
                    </a:lnTo>
                    <a:lnTo>
                      <a:pt x="167" y="909"/>
                    </a:lnTo>
                    <a:lnTo>
                      <a:pt x="145" y="884"/>
                    </a:lnTo>
                    <a:lnTo>
                      <a:pt x="126" y="856"/>
                    </a:lnTo>
                    <a:lnTo>
                      <a:pt x="108" y="828"/>
                    </a:lnTo>
                    <a:lnTo>
                      <a:pt x="90" y="800"/>
                    </a:lnTo>
                    <a:lnTo>
                      <a:pt x="75" y="771"/>
                    </a:lnTo>
                    <a:lnTo>
                      <a:pt x="61" y="740"/>
                    </a:lnTo>
                    <a:lnTo>
                      <a:pt x="47" y="709"/>
                    </a:lnTo>
                    <a:lnTo>
                      <a:pt x="36" y="677"/>
                    </a:lnTo>
                    <a:lnTo>
                      <a:pt x="26" y="645"/>
                    </a:lnTo>
                    <a:lnTo>
                      <a:pt x="17" y="613"/>
                    </a:lnTo>
                    <a:lnTo>
                      <a:pt x="10" y="581"/>
                    </a:lnTo>
                    <a:lnTo>
                      <a:pt x="5" y="547"/>
                    </a:lnTo>
                    <a:lnTo>
                      <a:pt x="2" y="514"/>
                    </a:lnTo>
                    <a:lnTo>
                      <a:pt x="0" y="481"/>
                    </a:lnTo>
                    <a:lnTo>
                      <a:pt x="0" y="448"/>
                    </a:lnTo>
                    <a:lnTo>
                      <a:pt x="2" y="415"/>
                    </a:lnTo>
                    <a:lnTo>
                      <a:pt x="5" y="382"/>
                    </a:lnTo>
                    <a:lnTo>
                      <a:pt x="11" y="351"/>
                    </a:lnTo>
                    <a:lnTo>
                      <a:pt x="18" y="319"/>
                    </a:lnTo>
                    <a:lnTo>
                      <a:pt x="29" y="287"/>
                    </a:lnTo>
                    <a:lnTo>
                      <a:pt x="40" y="256"/>
                    </a:lnTo>
                    <a:lnTo>
                      <a:pt x="54" y="226"/>
                    </a:lnTo>
                    <a:lnTo>
                      <a:pt x="60" y="210"/>
                    </a:lnTo>
                    <a:lnTo>
                      <a:pt x="68" y="195"/>
                    </a:lnTo>
                    <a:lnTo>
                      <a:pt x="77" y="182"/>
                    </a:lnTo>
                    <a:lnTo>
                      <a:pt x="87" y="171"/>
                    </a:lnTo>
                    <a:lnTo>
                      <a:pt x="101" y="159"/>
                    </a:lnTo>
                    <a:lnTo>
                      <a:pt x="114" y="150"/>
                    </a:lnTo>
                    <a:lnTo>
                      <a:pt x="129" y="142"/>
                    </a:lnTo>
                    <a:lnTo>
                      <a:pt x="146" y="134"/>
                    </a:lnTo>
                    <a:lnTo>
                      <a:pt x="163" y="128"/>
                    </a:lnTo>
                    <a:lnTo>
                      <a:pt x="182" y="121"/>
                    </a:lnTo>
                    <a:lnTo>
                      <a:pt x="202" y="116"/>
                    </a:lnTo>
                    <a:lnTo>
                      <a:pt x="223" y="111"/>
                    </a:lnTo>
                    <a:lnTo>
                      <a:pt x="266" y="103"/>
                    </a:lnTo>
                    <a:lnTo>
                      <a:pt x="313" y="97"/>
                    </a:lnTo>
                    <a:lnTo>
                      <a:pt x="361" y="91"/>
                    </a:lnTo>
                    <a:lnTo>
                      <a:pt x="410" y="84"/>
                    </a:lnTo>
                    <a:lnTo>
                      <a:pt x="460" y="77"/>
                    </a:lnTo>
                    <a:lnTo>
                      <a:pt x="509" y="68"/>
                    </a:lnTo>
                    <a:lnTo>
                      <a:pt x="534" y="63"/>
                    </a:lnTo>
                    <a:lnTo>
                      <a:pt x="557" y="57"/>
                    </a:lnTo>
                    <a:lnTo>
                      <a:pt x="581" y="50"/>
                    </a:lnTo>
                    <a:lnTo>
                      <a:pt x="605" y="42"/>
                    </a:lnTo>
                    <a:lnTo>
                      <a:pt x="627" y="33"/>
                    </a:lnTo>
                    <a:lnTo>
                      <a:pt x="649" y="24"/>
                    </a:lnTo>
                    <a:lnTo>
                      <a:pt x="670" y="13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rgbClr val="ACA1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6" name="Freeform 124"/>
              <p:cNvSpPr>
                <a:spLocks/>
              </p:cNvSpPr>
              <p:nvPr/>
            </p:nvSpPr>
            <p:spPr bwMode="auto">
              <a:xfrm>
                <a:off x="8185190" y="3867157"/>
                <a:ext cx="119064" cy="201612"/>
              </a:xfrm>
              <a:custGeom>
                <a:avLst/>
                <a:gdLst/>
                <a:ahLst/>
                <a:cxnLst>
                  <a:cxn ang="0">
                    <a:pos x="279" y="509"/>
                  </a:cxn>
                  <a:cxn ang="0">
                    <a:pos x="331" y="653"/>
                  </a:cxn>
                  <a:cxn ang="0">
                    <a:pos x="369" y="800"/>
                  </a:cxn>
                  <a:cxn ang="0">
                    <a:pos x="394" y="952"/>
                  </a:cxn>
                  <a:cxn ang="0">
                    <a:pos x="407" y="1109"/>
                  </a:cxn>
                  <a:cxn ang="0">
                    <a:pos x="408" y="1253"/>
                  </a:cxn>
                  <a:cxn ang="0">
                    <a:pos x="401" y="1358"/>
                  </a:cxn>
                  <a:cxn ang="0">
                    <a:pos x="387" y="1459"/>
                  </a:cxn>
                  <a:cxn ang="0">
                    <a:pos x="369" y="1558"/>
                  </a:cxn>
                  <a:cxn ang="0">
                    <a:pos x="335" y="1691"/>
                  </a:cxn>
                  <a:cxn ang="0">
                    <a:pos x="293" y="1867"/>
                  </a:cxn>
                  <a:cxn ang="0">
                    <a:pos x="245" y="2129"/>
                  </a:cxn>
                  <a:cxn ang="0">
                    <a:pos x="220" y="2258"/>
                  </a:cxn>
                  <a:cxn ang="0">
                    <a:pos x="233" y="2266"/>
                  </a:cxn>
                  <a:cxn ang="0">
                    <a:pos x="305" y="2220"/>
                  </a:cxn>
                  <a:cxn ang="0">
                    <a:pos x="439" y="2141"/>
                  </a:cxn>
                  <a:cxn ang="0">
                    <a:pos x="515" y="2090"/>
                  </a:cxn>
                  <a:cxn ang="0">
                    <a:pos x="567" y="2044"/>
                  </a:cxn>
                  <a:cxn ang="0">
                    <a:pos x="593" y="2014"/>
                  </a:cxn>
                  <a:cxn ang="0">
                    <a:pos x="616" y="1977"/>
                  </a:cxn>
                  <a:cxn ang="0">
                    <a:pos x="643" y="1906"/>
                  </a:cxn>
                  <a:cxn ang="0">
                    <a:pos x="666" y="1810"/>
                  </a:cxn>
                  <a:cxn ang="0">
                    <a:pos x="695" y="1646"/>
                  </a:cxn>
                  <a:cxn ang="0">
                    <a:pos x="716" y="1556"/>
                  </a:cxn>
                  <a:cxn ang="0">
                    <a:pos x="749" y="1481"/>
                  </a:cxn>
                  <a:cxn ang="0">
                    <a:pos x="799" y="1411"/>
                  </a:cxn>
                  <a:cxn ang="0">
                    <a:pos x="862" y="1343"/>
                  </a:cxn>
                  <a:cxn ang="0">
                    <a:pos x="934" y="1278"/>
                  </a:cxn>
                  <a:cxn ang="0">
                    <a:pos x="1065" y="1173"/>
                  </a:cxn>
                  <a:cxn ang="0">
                    <a:pos x="1189" y="1075"/>
                  </a:cxn>
                  <a:cxn ang="0">
                    <a:pos x="1253" y="1017"/>
                  </a:cxn>
                  <a:cxn ang="0">
                    <a:pos x="1303" y="962"/>
                  </a:cxn>
                  <a:cxn ang="0">
                    <a:pos x="1335" y="906"/>
                  </a:cxn>
                  <a:cxn ang="0">
                    <a:pos x="1348" y="836"/>
                  </a:cxn>
                  <a:cxn ang="0">
                    <a:pos x="1339" y="746"/>
                  </a:cxn>
                  <a:cxn ang="0">
                    <a:pos x="1310" y="668"/>
                  </a:cxn>
                  <a:cxn ang="0">
                    <a:pos x="1262" y="600"/>
                  </a:cxn>
                  <a:cxn ang="0">
                    <a:pos x="1200" y="542"/>
                  </a:cxn>
                  <a:cxn ang="0">
                    <a:pos x="1128" y="491"/>
                  </a:cxn>
                  <a:cxn ang="0">
                    <a:pos x="1048" y="447"/>
                  </a:cxn>
                  <a:cxn ang="0">
                    <a:pos x="912" y="386"/>
                  </a:cxn>
                  <a:cxn ang="0">
                    <a:pos x="762" y="326"/>
                  </a:cxn>
                  <a:cxn ang="0">
                    <a:pos x="678" y="286"/>
                  </a:cxn>
                  <a:cxn ang="0">
                    <a:pos x="594" y="232"/>
                  </a:cxn>
                  <a:cxn ang="0">
                    <a:pos x="461" y="140"/>
                  </a:cxn>
                  <a:cxn ang="0">
                    <a:pos x="346" y="68"/>
                  </a:cxn>
                  <a:cxn ang="0">
                    <a:pos x="277" y="33"/>
                  </a:cxn>
                  <a:cxn ang="0">
                    <a:pos x="207" y="9"/>
                  </a:cxn>
                  <a:cxn ang="0">
                    <a:pos x="137" y="0"/>
                  </a:cxn>
                  <a:cxn ang="0">
                    <a:pos x="68" y="8"/>
                  </a:cxn>
                  <a:cxn ang="0">
                    <a:pos x="0" y="36"/>
                  </a:cxn>
                  <a:cxn ang="0">
                    <a:pos x="100" y="176"/>
                  </a:cxn>
                  <a:cxn ang="0">
                    <a:pos x="187" y="319"/>
                  </a:cxn>
                </a:cxnLst>
                <a:rect l="0" t="0" r="r" b="b"/>
                <a:pathLst>
                  <a:path w="1348" h="2281">
                    <a:moveTo>
                      <a:pt x="237" y="415"/>
                    </a:moveTo>
                    <a:lnTo>
                      <a:pt x="259" y="461"/>
                    </a:lnTo>
                    <a:lnTo>
                      <a:pt x="279" y="509"/>
                    </a:lnTo>
                    <a:lnTo>
                      <a:pt x="298" y="556"/>
                    </a:lnTo>
                    <a:lnTo>
                      <a:pt x="314" y="604"/>
                    </a:lnTo>
                    <a:lnTo>
                      <a:pt x="331" y="653"/>
                    </a:lnTo>
                    <a:lnTo>
                      <a:pt x="345" y="701"/>
                    </a:lnTo>
                    <a:lnTo>
                      <a:pt x="357" y="750"/>
                    </a:lnTo>
                    <a:lnTo>
                      <a:pt x="369" y="800"/>
                    </a:lnTo>
                    <a:lnTo>
                      <a:pt x="379" y="850"/>
                    </a:lnTo>
                    <a:lnTo>
                      <a:pt x="387" y="900"/>
                    </a:lnTo>
                    <a:lnTo>
                      <a:pt x="394" y="952"/>
                    </a:lnTo>
                    <a:lnTo>
                      <a:pt x="401" y="1003"/>
                    </a:lnTo>
                    <a:lnTo>
                      <a:pt x="405" y="1055"/>
                    </a:lnTo>
                    <a:lnTo>
                      <a:pt x="407" y="1109"/>
                    </a:lnTo>
                    <a:lnTo>
                      <a:pt x="409" y="1162"/>
                    </a:lnTo>
                    <a:lnTo>
                      <a:pt x="409" y="1216"/>
                    </a:lnTo>
                    <a:lnTo>
                      <a:pt x="408" y="1253"/>
                    </a:lnTo>
                    <a:lnTo>
                      <a:pt x="406" y="1290"/>
                    </a:lnTo>
                    <a:lnTo>
                      <a:pt x="404" y="1325"/>
                    </a:lnTo>
                    <a:lnTo>
                      <a:pt x="401" y="1358"/>
                    </a:lnTo>
                    <a:lnTo>
                      <a:pt x="397" y="1393"/>
                    </a:lnTo>
                    <a:lnTo>
                      <a:pt x="392" y="1426"/>
                    </a:lnTo>
                    <a:lnTo>
                      <a:pt x="387" y="1459"/>
                    </a:lnTo>
                    <a:lnTo>
                      <a:pt x="382" y="1492"/>
                    </a:lnTo>
                    <a:lnTo>
                      <a:pt x="376" y="1525"/>
                    </a:lnTo>
                    <a:lnTo>
                      <a:pt x="369" y="1558"/>
                    </a:lnTo>
                    <a:lnTo>
                      <a:pt x="362" y="1591"/>
                    </a:lnTo>
                    <a:lnTo>
                      <a:pt x="353" y="1623"/>
                    </a:lnTo>
                    <a:lnTo>
                      <a:pt x="335" y="1691"/>
                    </a:lnTo>
                    <a:lnTo>
                      <a:pt x="314" y="1761"/>
                    </a:lnTo>
                    <a:lnTo>
                      <a:pt x="305" y="1801"/>
                    </a:lnTo>
                    <a:lnTo>
                      <a:pt x="293" y="1867"/>
                    </a:lnTo>
                    <a:lnTo>
                      <a:pt x="277" y="1950"/>
                    </a:lnTo>
                    <a:lnTo>
                      <a:pt x="261" y="2041"/>
                    </a:lnTo>
                    <a:lnTo>
                      <a:pt x="245" y="2129"/>
                    </a:lnTo>
                    <a:lnTo>
                      <a:pt x="231" y="2204"/>
                    </a:lnTo>
                    <a:lnTo>
                      <a:pt x="225" y="2235"/>
                    </a:lnTo>
                    <a:lnTo>
                      <a:pt x="220" y="2258"/>
                    </a:lnTo>
                    <a:lnTo>
                      <a:pt x="216" y="2274"/>
                    </a:lnTo>
                    <a:lnTo>
                      <a:pt x="212" y="2281"/>
                    </a:lnTo>
                    <a:lnTo>
                      <a:pt x="233" y="2266"/>
                    </a:lnTo>
                    <a:lnTo>
                      <a:pt x="256" y="2250"/>
                    </a:lnTo>
                    <a:lnTo>
                      <a:pt x="279" y="2236"/>
                    </a:lnTo>
                    <a:lnTo>
                      <a:pt x="305" y="2220"/>
                    </a:lnTo>
                    <a:lnTo>
                      <a:pt x="357" y="2190"/>
                    </a:lnTo>
                    <a:lnTo>
                      <a:pt x="412" y="2158"/>
                    </a:lnTo>
                    <a:lnTo>
                      <a:pt x="439" y="2141"/>
                    </a:lnTo>
                    <a:lnTo>
                      <a:pt x="464" y="2125"/>
                    </a:lnTo>
                    <a:lnTo>
                      <a:pt x="490" y="2108"/>
                    </a:lnTo>
                    <a:lnTo>
                      <a:pt x="515" y="2090"/>
                    </a:lnTo>
                    <a:lnTo>
                      <a:pt x="536" y="2072"/>
                    </a:lnTo>
                    <a:lnTo>
                      <a:pt x="558" y="2054"/>
                    </a:lnTo>
                    <a:lnTo>
                      <a:pt x="567" y="2044"/>
                    </a:lnTo>
                    <a:lnTo>
                      <a:pt x="576" y="2034"/>
                    </a:lnTo>
                    <a:lnTo>
                      <a:pt x="585" y="2024"/>
                    </a:lnTo>
                    <a:lnTo>
                      <a:pt x="593" y="2014"/>
                    </a:lnTo>
                    <a:lnTo>
                      <a:pt x="601" y="2003"/>
                    </a:lnTo>
                    <a:lnTo>
                      <a:pt x="608" y="1989"/>
                    </a:lnTo>
                    <a:lnTo>
                      <a:pt x="616" y="1977"/>
                    </a:lnTo>
                    <a:lnTo>
                      <a:pt x="622" y="1964"/>
                    </a:lnTo>
                    <a:lnTo>
                      <a:pt x="633" y="1936"/>
                    </a:lnTo>
                    <a:lnTo>
                      <a:pt x="643" y="1906"/>
                    </a:lnTo>
                    <a:lnTo>
                      <a:pt x="653" y="1875"/>
                    </a:lnTo>
                    <a:lnTo>
                      <a:pt x="660" y="1843"/>
                    </a:lnTo>
                    <a:lnTo>
                      <a:pt x="666" y="1810"/>
                    </a:lnTo>
                    <a:lnTo>
                      <a:pt x="672" y="1778"/>
                    </a:lnTo>
                    <a:lnTo>
                      <a:pt x="683" y="1711"/>
                    </a:lnTo>
                    <a:lnTo>
                      <a:pt x="695" y="1646"/>
                    </a:lnTo>
                    <a:lnTo>
                      <a:pt x="701" y="1615"/>
                    </a:lnTo>
                    <a:lnTo>
                      <a:pt x="708" y="1584"/>
                    </a:lnTo>
                    <a:lnTo>
                      <a:pt x="716" y="1556"/>
                    </a:lnTo>
                    <a:lnTo>
                      <a:pt x="726" y="1529"/>
                    </a:lnTo>
                    <a:lnTo>
                      <a:pt x="737" y="1504"/>
                    </a:lnTo>
                    <a:lnTo>
                      <a:pt x="749" y="1481"/>
                    </a:lnTo>
                    <a:lnTo>
                      <a:pt x="764" y="1457"/>
                    </a:lnTo>
                    <a:lnTo>
                      <a:pt x="781" y="1433"/>
                    </a:lnTo>
                    <a:lnTo>
                      <a:pt x="799" y="1411"/>
                    </a:lnTo>
                    <a:lnTo>
                      <a:pt x="819" y="1387"/>
                    </a:lnTo>
                    <a:lnTo>
                      <a:pt x="840" y="1366"/>
                    </a:lnTo>
                    <a:lnTo>
                      <a:pt x="862" y="1343"/>
                    </a:lnTo>
                    <a:lnTo>
                      <a:pt x="886" y="1321"/>
                    </a:lnTo>
                    <a:lnTo>
                      <a:pt x="910" y="1299"/>
                    </a:lnTo>
                    <a:lnTo>
                      <a:pt x="934" y="1278"/>
                    </a:lnTo>
                    <a:lnTo>
                      <a:pt x="960" y="1257"/>
                    </a:lnTo>
                    <a:lnTo>
                      <a:pt x="1012" y="1215"/>
                    </a:lnTo>
                    <a:lnTo>
                      <a:pt x="1065" y="1173"/>
                    </a:lnTo>
                    <a:lnTo>
                      <a:pt x="1116" y="1134"/>
                    </a:lnTo>
                    <a:lnTo>
                      <a:pt x="1166" y="1094"/>
                    </a:lnTo>
                    <a:lnTo>
                      <a:pt x="1189" y="1075"/>
                    </a:lnTo>
                    <a:lnTo>
                      <a:pt x="1212" y="1056"/>
                    </a:lnTo>
                    <a:lnTo>
                      <a:pt x="1233" y="1037"/>
                    </a:lnTo>
                    <a:lnTo>
                      <a:pt x="1253" y="1017"/>
                    </a:lnTo>
                    <a:lnTo>
                      <a:pt x="1272" y="999"/>
                    </a:lnTo>
                    <a:lnTo>
                      <a:pt x="1288" y="980"/>
                    </a:lnTo>
                    <a:lnTo>
                      <a:pt x="1303" y="962"/>
                    </a:lnTo>
                    <a:lnTo>
                      <a:pt x="1316" y="943"/>
                    </a:lnTo>
                    <a:lnTo>
                      <a:pt x="1327" y="925"/>
                    </a:lnTo>
                    <a:lnTo>
                      <a:pt x="1335" y="906"/>
                    </a:lnTo>
                    <a:lnTo>
                      <a:pt x="1342" y="888"/>
                    </a:lnTo>
                    <a:lnTo>
                      <a:pt x="1346" y="869"/>
                    </a:lnTo>
                    <a:lnTo>
                      <a:pt x="1348" y="836"/>
                    </a:lnTo>
                    <a:lnTo>
                      <a:pt x="1348" y="806"/>
                    </a:lnTo>
                    <a:lnTo>
                      <a:pt x="1345" y="775"/>
                    </a:lnTo>
                    <a:lnTo>
                      <a:pt x="1339" y="746"/>
                    </a:lnTo>
                    <a:lnTo>
                      <a:pt x="1332" y="719"/>
                    </a:lnTo>
                    <a:lnTo>
                      <a:pt x="1322" y="693"/>
                    </a:lnTo>
                    <a:lnTo>
                      <a:pt x="1310" y="668"/>
                    </a:lnTo>
                    <a:lnTo>
                      <a:pt x="1295" y="644"/>
                    </a:lnTo>
                    <a:lnTo>
                      <a:pt x="1280" y="622"/>
                    </a:lnTo>
                    <a:lnTo>
                      <a:pt x="1262" y="600"/>
                    </a:lnTo>
                    <a:lnTo>
                      <a:pt x="1243" y="580"/>
                    </a:lnTo>
                    <a:lnTo>
                      <a:pt x="1222" y="560"/>
                    </a:lnTo>
                    <a:lnTo>
                      <a:pt x="1200" y="542"/>
                    </a:lnTo>
                    <a:lnTo>
                      <a:pt x="1177" y="524"/>
                    </a:lnTo>
                    <a:lnTo>
                      <a:pt x="1152" y="507"/>
                    </a:lnTo>
                    <a:lnTo>
                      <a:pt x="1128" y="491"/>
                    </a:lnTo>
                    <a:lnTo>
                      <a:pt x="1102" y="476"/>
                    </a:lnTo>
                    <a:lnTo>
                      <a:pt x="1075" y="461"/>
                    </a:lnTo>
                    <a:lnTo>
                      <a:pt x="1048" y="447"/>
                    </a:lnTo>
                    <a:lnTo>
                      <a:pt x="1022" y="434"/>
                    </a:lnTo>
                    <a:lnTo>
                      <a:pt x="966" y="409"/>
                    </a:lnTo>
                    <a:lnTo>
                      <a:pt x="912" y="386"/>
                    </a:lnTo>
                    <a:lnTo>
                      <a:pt x="858" y="365"/>
                    </a:lnTo>
                    <a:lnTo>
                      <a:pt x="808" y="345"/>
                    </a:lnTo>
                    <a:lnTo>
                      <a:pt x="762" y="326"/>
                    </a:lnTo>
                    <a:lnTo>
                      <a:pt x="719" y="307"/>
                    </a:lnTo>
                    <a:lnTo>
                      <a:pt x="699" y="297"/>
                    </a:lnTo>
                    <a:lnTo>
                      <a:pt x="678" y="286"/>
                    </a:lnTo>
                    <a:lnTo>
                      <a:pt x="658" y="274"/>
                    </a:lnTo>
                    <a:lnTo>
                      <a:pt x="636" y="261"/>
                    </a:lnTo>
                    <a:lnTo>
                      <a:pt x="594" y="232"/>
                    </a:lnTo>
                    <a:lnTo>
                      <a:pt x="550" y="203"/>
                    </a:lnTo>
                    <a:lnTo>
                      <a:pt x="506" y="171"/>
                    </a:lnTo>
                    <a:lnTo>
                      <a:pt x="461" y="140"/>
                    </a:lnTo>
                    <a:lnTo>
                      <a:pt x="415" y="109"/>
                    </a:lnTo>
                    <a:lnTo>
                      <a:pt x="370" y="80"/>
                    </a:lnTo>
                    <a:lnTo>
                      <a:pt x="346" y="68"/>
                    </a:lnTo>
                    <a:lnTo>
                      <a:pt x="324" y="55"/>
                    </a:lnTo>
                    <a:lnTo>
                      <a:pt x="300" y="43"/>
                    </a:lnTo>
                    <a:lnTo>
                      <a:pt x="277" y="33"/>
                    </a:lnTo>
                    <a:lnTo>
                      <a:pt x="254" y="24"/>
                    </a:lnTo>
                    <a:lnTo>
                      <a:pt x="231" y="16"/>
                    </a:lnTo>
                    <a:lnTo>
                      <a:pt x="207" y="9"/>
                    </a:lnTo>
                    <a:lnTo>
                      <a:pt x="184" y="4"/>
                    </a:lnTo>
                    <a:lnTo>
                      <a:pt x="161" y="1"/>
                    </a:lnTo>
                    <a:lnTo>
                      <a:pt x="137" y="0"/>
                    </a:lnTo>
                    <a:lnTo>
                      <a:pt x="114" y="0"/>
                    </a:lnTo>
                    <a:lnTo>
                      <a:pt x="91" y="3"/>
                    </a:lnTo>
                    <a:lnTo>
                      <a:pt x="68" y="8"/>
                    </a:lnTo>
                    <a:lnTo>
                      <a:pt x="45" y="15"/>
                    </a:lnTo>
                    <a:lnTo>
                      <a:pt x="22" y="25"/>
                    </a:lnTo>
                    <a:lnTo>
                      <a:pt x="0" y="36"/>
                    </a:lnTo>
                    <a:lnTo>
                      <a:pt x="35" y="82"/>
                    </a:lnTo>
                    <a:lnTo>
                      <a:pt x="69" y="129"/>
                    </a:lnTo>
                    <a:lnTo>
                      <a:pt x="100" y="176"/>
                    </a:lnTo>
                    <a:lnTo>
                      <a:pt x="131" y="223"/>
                    </a:lnTo>
                    <a:lnTo>
                      <a:pt x="160" y="270"/>
                    </a:lnTo>
                    <a:lnTo>
                      <a:pt x="187" y="319"/>
                    </a:lnTo>
                    <a:lnTo>
                      <a:pt x="214" y="367"/>
                    </a:lnTo>
                    <a:lnTo>
                      <a:pt x="237" y="415"/>
                    </a:lnTo>
                    <a:close/>
                  </a:path>
                </a:pathLst>
              </a:custGeom>
              <a:solidFill>
                <a:srgbClr val="ACA1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7" name="Freeform 125"/>
              <p:cNvSpPr>
                <a:spLocks/>
              </p:cNvSpPr>
              <p:nvPr/>
            </p:nvSpPr>
            <p:spPr bwMode="auto">
              <a:xfrm>
                <a:off x="7808952" y="4151320"/>
                <a:ext cx="133351" cy="215900"/>
              </a:xfrm>
              <a:custGeom>
                <a:avLst/>
                <a:gdLst/>
                <a:ahLst/>
                <a:cxnLst>
                  <a:cxn ang="0">
                    <a:pos x="558" y="294"/>
                  </a:cxn>
                  <a:cxn ang="0">
                    <a:pos x="698" y="380"/>
                  </a:cxn>
                  <a:cxn ang="0">
                    <a:pos x="855" y="494"/>
                  </a:cxn>
                  <a:cxn ang="0">
                    <a:pos x="1015" y="627"/>
                  </a:cxn>
                  <a:cxn ang="0">
                    <a:pos x="1166" y="772"/>
                  </a:cxn>
                  <a:cxn ang="0">
                    <a:pos x="1293" y="921"/>
                  </a:cxn>
                  <a:cxn ang="0">
                    <a:pos x="1384" y="1068"/>
                  </a:cxn>
                  <a:cxn ang="0">
                    <a:pos x="1424" y="1205"/>
                  </a:cxn>
                  <a:cxn ang="0">
                    <a:pos x="1418" y="1316"/>
                  </a:cxn>
                  <a:cxn ang="0">
                    <a:pos x="1385" y="1474"/>
                  </a:cxn>
                  <a:cxn ang="0">
                    <a:pos x="1348" y="1617"/>
                  </a:cxn>
                  <a:cxn ang="0">
                    <a:pos x="1337" y="1700"/>
                  </a:cxn>
                  <a:cxn ang="0">
                    <a:pos x="1338" y="1790"/>
                  </a:cxn>
                  <a:cxn ang="0">
                    <a:pos x="1358" y="1889"/>
                  </a:cxn>
                  <a:cxn ang="0">
                    <a:pos x="1402" y="2009"/>
                  </a:cxn>
                  <a:cxn ang="0">
                    <a:pos x="1463" y="2133"/>
                  </a:cxn>
                  <a:cxn ang="0">
                    <a:pos x="1501" y="2226"/>
                  </a:cxn>
                  <a:cxn ang="0">
                    <a:pos x="1509" y="2281"/>
                  </a:cxn>
                  <a:cxn ang="0">
                    <a:pos x="1501" y="2339"/>
                  </a:cxn>
                  <a:cxn ang="0">
                    <a:pos x="1476" y="2403"/>
                  </a:cxn>
                  <a:cxn ang="0">
                    <a:pos x="1422" y="2455"/>
                  </a:cxn>
                  <a:cxn ang="0">
                    <a:pos x="1355" y="2428"/>
                  </a:cxn>
                  <a:cxn ang="0">
                    <a:pos x="1307" y="2374"/>
                  </a:cxn>
                  <a:cxn ang="0">
                    <a:pos x="1273" y="2303"/>
                  </a:cxn>
                  <a:cxn ang="0">
                    <a:pos x="1232" y="2154"/>
                  </a:cxn>
                  <a:cxn ang="0">
                    <a:pos x="1191" y="2005"/>
                  </a:cxn>
                  <a:cxn ang="0">
                    <a:pos x="1157" y="1934"/>
                  </a:cxn>
                  <a:cxn ang="0">
                    <a:pos x="1114" y="1883"/>
                  </a:cxn>
                  <a:cxn ang="0">
                    <a:pos x="1061" y="1847"/>
                  </a:cxn>
                  <a:cxn ang="0">
                    <a:pos x="958" y="1804"/>
                  </a:cxn>
                  <a:cxn ang="0">
                    <a:pos x="837" y="1764"/>
                  </a:cxn>
                  <a:cxn ang="0">
                    <a:pos x="775" y="1730"/>
                  </a:cxn>
                  <a:cxn ang="0">
                    <a:pos x="735" y="1693"/>
                  </a:cxn>
                  <a:cxn ang="0">
                    <a:pos x="718" y="1651"/>
                  </a:cxn>
                  <a:cxn ang="0">
                    <a:pos x="721" y="1604"/>
                  </a:cxn>
                  <a:cxn ang="0">
                    <a:pos x="754" y="1512"/>
                  </a:cxn>
                  <a:cxn ang="0">
                    <a:pos x="788" y="1414"/>
                  </a:cxn>
                  <a:cxn ang="0">
                    <a:pos x="792" y="1357"/>
                  </a:cxn>
                  <a:cxn ang="0">
                    <a:pos x="778" y="1304"/>
                  </a:cxn>
                  <a:cxn ang="0">
                    <a:pos x="742" y="1260"/>
                  </a:cxn>
                  <a:cxn ang="0">
                    <a:pos x="702" y="1244"/>
                  </a:cxn>
                  <a:cxn ang="0">
                    <a:pos x="636" y="1240"/>
                  </a:cxn>
                  <a:cxn ang="0">
                    <a:pos x="510" y="1247"/>
                  </a:cxn>
                  <a:cxn ang="0">
                    <a:pos x="430" y="1246"/>
                  </a:cxn>
                  <a:cxn ang="0">
                    <a:pos x="370" y="1234"/>
                  </a:cxn>
                  <a:cxn ang="0">
                    <a:pos x="320" y="1207"/>
                  </a:cxn>
                  <a:cxn ang="0">
                    <a:pos x="300" y="1088"/>
                  </a:cxn>
                  <a:cxn ang="0">
                    <a:pos x="258" y="942"/>
                  </a:cxn>
                  <a:cxn ang="0">
                    <a:pos x="196" y="798"/>
                  </a:cxn>
                  <a:cxn ang="0">
                    <a:pos x="91" y="581"/>
                  </a:cxn>
                  <a:cxn ang="0">
                    <a:pos x="34" y="438"/>
                  </a:cxn>
                  <a:cxn ang="0">
                    <a:pos x="2" y="294"/>
                  </a:cxn>
                  <a:cxn ang="0">
                    <a:pos x="11" y="149"/>
                  </a:cxn>
                  <a:cxn ang="0">
                    <a:pos x="59" y="27"/>
                  </a:cxn>
                  <a:cxn ang="0">
                    <a:pos x="107" y="1"/>
                  </a:cxn>
                  <a:cxn ang="0">
                    <a:pos x="175" y="9"/>
                  </a:cxn>
                  <a:cxn ang="0">
                    <a:pos x="257" y="47"/>
                  </a:cxn>
                  <a:cxn ang="0">
                    <a:pos x="346" y="106"/>
                  </a:cxn>
                  <a:cxn ang="0">
                    <a:pos x="433" y="181"/>
                  </a:cxn>
                  <a:cxn ang="0">
                    <a:pos x="513" y="264"/>
                  </a:cxn>
                  <a:cxn ang="0">
                    <a:pos x="578" y="350"/>
                  </a:cxn>
                  <a:cxn ang="0">
                    <a:pos x="471" y="251"/>
                  </a:cxn>
                </a:cxnLst>
                <a:rect l="0" t="0" r="r" b="b"/>
                <a:pathLst>
                  <a:path w="1509" h="2457">
                    <a:moveTo>
                      <a:pt x="471" y="251"/>
                    </a:moveTo>
                    <a:lnTo>
                      <a:pt x="498" y="263"/>
                    </a:lnTo>
                    <a:lnTo>
                      <a:pt x="527" y="277"/>
                    </a:lnTo>
                    <a:lnTo>
                      <a:pt x="558" y="294"/>
                    </a:lnTo>
                    <a:lnTo>
                      <a:pt x="590" y="312"/>
                    </a:lnTo>
                    <a:lnTo>
                      <a:pt x="624" y="334"/>
                    </a:lnTo>
                    <a:lnTo>
                      <a:pt x="660" y="356"/>
                    </a:lnTo>
                    <a:lnTo>
                      <a:pt x="698" y="380"/>
                    </a:lnTo>
                    <a:lnTo>
                      <a:pt x="736" y="407"/>
                    </a:lnTo>
                    <a:lnTo>
                      <a:pt x="776" y="434"/>
                    </a:lnTo>
                    <a:lnTo>
                      <a:pt x="815" y="463"/>
                    </a:lnTo>
                    <a:lnTo>
                      <a:pt x="855" y="494"/>
                    </a:lnTo>
                    <a:lnTo>
                      <a:pt x="895" y="526"/>
                    </a:lnTo>
                    <a:lnTo>
                      <a:pt x="936" y="559"/>
                    </a:lnTo>
                    <a:lnTo>
                      <a:pt x="976" y="593"/>
                    </a:lnTo>
                    <a:lnTo>
                      <a:pt x="1015" y="627"/>
                    </a:lnTo>
                    <a:lnTo>
                      <a:pt x="1054" y="663"/>
                    </a:lnTo>
                    <a:lnTo>
                      <a:pt x="1092" y="698"/>
                    </a:lnTo>
                    <a:lnTo>
                      <a:pt x="1130" y="735"/>
                    </a:lnTo>
                    <a:lnTo>
                      <a:pt x="1166" y="772"/>
                    </a:lnTo>
                    <a:lnTo>
                      <a:pt x="1200" y="809"/>
                    </a:lnTo>
                    <a:lnTo>
                      <a:pt x="1233" y="846"/>
                    </a:lnTo>
                    <a:lnTo>
                      <a:pt x="1264" y="884"/>
                    </a:lnTo>
                    <a:lnTo>
                      <a:pt x="1293" y="921"/>
                    </a:lnTo>
                    <a:lnTo>
                      <a:pt x="1319" y="958"/>
                    </a:lnTo>
                    <a:lnTo>
                      <a:pt x="1344" y="995"/>
                    </a:lnTo>
                    <a:lnTo>
                      <a:pt x="1366" y="1032"/>
                    </a:lnTo>
                    <a:lnTo>
                      <a:pt x="1384" y="1068"/>
                    </a:lnTo>
                    <a:lnTo>
                      <a:pt x="1400" y="1104"/>
                    </a:lnTo>
                    <a:lnTo>
                      <a:pt x="1411" y="1138"/>
                    </a:lnTo>
                    <a:lnTo>
                      <a:pt x="1420" y="1172"/>
                    </a:lnTo>
                    <a:lnTo>
                      <a:pt x="1424" y="1205"/>
                    </a:lnTo>
                    <a:lnTo>
                      <a:pt x="1425" y="1237"/>
                    </a:lnTo>
                    <a:lnTo>
                      <a:pt x="1424" y="1265"/>
                    </a:lnTo>
                    <a:lnTo>
                      <a:pt x="1421" y="1290"/>
                    </a:lnTo>
                    <a:lnTo>
                      <a:pt x="1418" y="1316"/>
                    </a:lnTo>
                    <a:lnTo>
                      <a:pt x="1415" y="1341"/>
                    </a:lnTo>
                    <a:lnTo>
                      <a:pt x="1406" y="1387"/>
                    </a:lnTo>
                    <a:lnTo>
                      <a:pt x="1397" y="1432"/>
                    </a:lnTo>
                    <a:lnTo>
                      <a:pt x="1385" y="1474"/>
                    </a:lnTo>
                    <a:lnTo>
                      <a:pt x="1374" y="1516"/>
                    </a:lnTo>
                    <a:lnTo>
                      <a:pt x="1363" y="1556"/>
                    </a:lnTo>
                    <a:lnTo>
                      <a:pt x="1353" y="1597"/>
                    </a:lnTo>
                    <a:lnTo>
                      <a:pt x="1348" y="1617"/>
                    </a:lnTo>
                    <a:lnTo>
                      <a:pt x="1344" y="1638"/>
                    </a:lnTo>
                    <a:lnTo>
                      <a:pt x="1341" y="1658"/>
                    </a:lnTo>
                    <a:lnTo>
                      <a:pt x="1339" y="1680"/>
                    </a:lnTo>
                    <a:lnTo>
                      <a:pt x="1337" y="1700"/>
                    </a:lnTo>
                    <a:lnTo>
                      <a:pt x="1336" y="1722"/>
                    </a:lnTo>
                    <a:lnTo>
                      <a:pt x="1335" y="1744"/>
                    </a:lnTo>
                    <a:lnTo>
                      <a:pt x="1336" y="1767"/>
                    </a:lnTo>
                    <a:lnTo>
                      <a:pt x="1338" y="1790"/>
                    </a:lnTo>
                    <a:lnTo>
                      <a:pt x="1341" y="1813"/>
                    </a:lnTo>
                    <a:lnTo>
                      <a:pt x="1345" y="1838"/>
                    </a:lnTo>
                    <a:lnTo>
                      <a:pt x="1350" y="1864"/>
                    </a:lnTo>
                    <a:lnTo>
                      <a:pt x="1358" y="1889"/>
                    </a:lnTo>
                    <a:lnTo>
                      <a:pt x="1366" y="1917"/>
                    </a:lnTo>
                    <a:lnTo>
                      <a:pt x="1375" y="1945"/>
                    </a:lnTo>
                    <a:lnTo>
                      <a:pt x="1386" y="1974"/>
                    </a:lnTo>
                    <a:lnTo>
                      <a:pt x="1402" y="2009"/>
                    </a:lnTo>
                    <a:lnTo>
                      <a:pt x="1418" y="2043"/>
                    </a:lnTo>
                    <a:lnTo>
                      <a:pt x="1434" y="2074"/>
                    </a:lnTo>
                    <a:lnTo>
                      <a:pt x="1449" y="2104"/>
                    </a:lnTo>
                    <a:lnTo>
                      <a:pt x="1463" y="2133"/>
                    </a:lnTo>
                    <a:lnTo>
                      <a:pt x="1477" y="2160"/>
                    </a:lnTo>
                    <a:lnTo>
                      <a:pt x="1488" y="2187"/>
                    </a:lnTo>
                    <a:lnTo>
                      <a:pt x="1498" y="2213"/>
                    </a:lnTo>
                    <a:lnTo>
                      <a:pt x="1501" y="2226"/>
                    </a:lnTo>
                    <a:lnTo>
                      <a:pt x="1505" y="2240"/>
                    </a:lnTo>
                    <a:lnTo>
                      <a:pt x="1507" y="2254"/>
                    </a:lnTo>
                    <a:lnTo>
                      <a:pt x="1509" y="2267"/>
                    </a:lnTo>
                    <a:lnTo>
                      <a:pt x="1509" y="2281"/>
                    </a:lnTo>
                    <a:lnTo>
                      <a:pt x="1509" y="2295"/>
                    </a:lnTo>
                    <a:lnTo>
                      <a:pt x="1507" y="2309"/>
                    </a:lnTo>
                    <a:lnTo>
                      <a:pt x="1505" y="2324"/>
                    </a:lnTo>
                    <a:lnTo>
                      <a:pt x="1501" y="2339"/>
                    </a:lnTo>
                    <a:lnTo>
                      <a:pt x="1496" y="2355"/>
                    </a:lnTo>
                    <a:lnTo>
                      <a:pt x="1491" y="2370"/>
                    </a:lnTo>
                    <a:lnTo>
                      <a:pt x="1484" y="2387"/>
                    </a:lnTo>
                    <a:lnTo>
                      <a:pt x="1476" y="2403"/>
                    </a:lnTo>
                    <a:lnTo>
                      <a:pt x="1467" y="2420"/>
                    </a:lnTo>
                    <a:lnTo>
                      <a:pt x="1455" y="2439"/>
                    </a:lnTo>
                    <a:lnTo>
                      <a:pt x="1443" y="2457"/>
                    </a:lnTo>
                    <a:lnTo>
                      <a:pt x="1422" y="2455"/>
                    </a:lnTo>
                    <a:lnTo>
                      <a:pt x="1404" y="2451"/>
                    </a:lnTo>
                    <a:lnTo>
                      <a:pt x="1386" y="2445"/>
                    </a:lnTo>
                    <a:lnTo>
                      <a:pt x="1370" y="2437"/>
                    </a:lnTo>
                    <a:lnTo>
                      <a:pt x="1355" y="2428"/>
                    </a:lnTo>
                    <a:lnTo>
                      <a:pt x="1342" y="2416"/>
                    </a:lnTo>
                    <a:lnTo>
                      <a:pt x="1329" y="2404"/>
                    </a:lnTo>
                    <a:lnTo>
                      <a:pt x="1317" y="2390"/>
                    </a:lnTo>
                    <a:lnTo>
                      <a:pt x="1307" y="2374"/>
                    </a:lnTo>
                    <a:lnTo>
                      <a:pt x="1298" y="2358"/>
                    </a:lnTo>
                    <a:lnTo>
                      <a:pt x="1289" y="2340"/>
                    </a:lnTo>
                    <a:lnTo>
                      <a:pt x="1280" y="2322"/>
                    </a:lnTo>
                    <a:lnTo>
                      <a:pt x="1273" y="2303"/>
                    </a:lnTo>
                    <a:lnTo>
                      <a:pt x="1266" y="2283"/>
                    </a:lnTo>
                    <a:lnTo>
                      <a:pt x="1260" y="2262"/>
                    </a:lnTo>
                    <a:lnTo>
                      <a:pt x="1254" y="2242"/>
                    </a:lnTo>
                    <a:lnTo>
                      <a:pt x="1232" y="2154"/>
                    </a:lnTo>
                    <a:lnTo>
                      <a:pt x="1210" y="2067"/>
                    </a:lnTo>
                    <a:lnTo>
                      <a:pt x="1204" y="2045"/>
                    </a:lnTo>
                    <a:lnTo>
                      <a:pt x="1198" y="2025"/>
                    </a:lnTo>
                    <a:lnTo>
                      <a:pt x="1191" y="2005"/>
                    </a:lnTo>
                    <a:lnTo>
                      <a:pt x="1184" y="1986"/>
                    </a:lnTo>
                    <a:lnTo>
                      <a:pt x="1176" y="1967"/>
                    </a:lnTo>
                    <a:lnTo>
                      <a:pt x="1167" y="1951"/>
                    </a:lnTo>
                    <a:lnTo>
                      <a:pt x="1157" y="1934"/>
                    </a:lnTo>
                    <a:lnTo>
                      <a:pt x="1147" y="1919"/>
                    </a:lnTo>
                    <a:lnTo>
                      <a:pt x="1136" y="1906"/>
                    </a:lnTo>
                    <a:lnTo>
                      <a:pt x="1125" y="1894"/>
                    </a:lnTo>
                    <a:lnTo>
                      <a:pt x="1114" y="1883"/>
                    </a:lnTo>
                    <a:lnTo>
                      <a:pt x="1101" y="1874"/>
                    </a:lnTo>
                    <a:lnTo>
                      <a:pt x="1089" y="1865"/>
                    </a:lnTo>
                    <a:lnTo>
                      <a:pt x="1076" y="1855"/>
                    </a:lnTo>
                    <a:lnTo>
                      <a:pt x="1061" y="1847"/>
                    </a:lnTo>
                    <a:lnTo>
                      <a:pt x="1048" y="1840"/>
                    </a:lnTo>
                    <a:lnTo>
                      <a:pt x="1018" y="1827"/>
                    </a:lnTo>
                    <a:lnTo>
                      <a:pt x="988" y="1815"/>
                    </a:lnTo>
                    <a:lnTo>
                      <a:pt x="958" y="1804"/>
                    </a:lnTo>
                    <a:lnTo>
                      <a:pt x="927" y="1795"/>
                    </a:lnTo>
                    <a:lnTo>
                      <a:pt x="896" y="1784"/>
                    </a:lnTo>
                    <a:lnTo>
                      <a:pt x="866" y="1774"/>
                    </a:lnTo>
                    <a:lnTo>
                      <a:pt x="837" y="1764"/>
                    </a:lnTo>
                    <a:lnTo>
                      <a:pt x="811" y="1752"/>
                    </a:lnTo>
                    <a:lnTo>
                      <a:pt x="798" y="1744"/>
                    </a:lnTo>
                    <a:lnTo>
                      <a:pt x="786" y="1737"/>
                    </a:lnTo>
                    <a:lnTo>
                      <a:pt x="775" y="1730"/>
                    </a:lnTo>
                    <a:lnTo>
                      <a:pt x="763" y="1722"/>
                    </a:lnTo>
                    <a:lnTo>
                      <a:pt x="754" y="1713"/>
                    </a:lnTo>
                    <a:lnTo>
                      <a:pt x="745" y="1703"/>
                    </a:lnTo>
                    <a:lnTo>
                      <a:pt x="735" y="1693"/>
                    </a:lnTo>
                    <a:lnTo>
                      <a:pt x="728" y="1682"/>
                    </a:lnTo>
                    <a:lnTo>
                      <a:pt x="723" y="1671"/>
                    </a:lnTo>
                    <a:lnTo>
                      <a:pt x="720" y="1661"/>
                    </a:lnTo>
                    <a:lnTo>
                      <a:pt x="718" y="1651"/>
                    </a:lnTo>
                    <a:lnTo>
                      <a:pt x="717" y="1640"/>
                    </a:lnTo>
                    <a:lnTo>
                      <a:pt x="717" y="1628"/>
                    </a:lnTo>
                    <a:lnTo>
                      <a:pt x="719" y="1616"/>
                    </a:lnTo>
                    <a:lnTo>
                      <a:pt x="721" y="1604"/>
                    </a:lnTo>
                    <a:lnTo>
                      <a:pt x="724" y="1591"/>
                    </a:lnTo>
                    <a:lnTo>
                      <a:pt x="732" y="1566"/>
                    </a:lnTo>
                    <a:lnTo>
                      <a:pt x="743" y="1539"/>
                    </a:lnTo>
                    <a:lnTo>
                      <a:pt x="754" y="1512"/>
                    </a:lnTo>
                    <a:lnTo>
                      <a:pt x="765" y="1483"/>
                    </a:lnTo>
                    <a:lnTo>
                      <a:pt x="776" y="1456"/>
                    </a:lnTo>
                    <a:lnTo>
                      <a:pt x="784" y="1427"/>
                    </a:lnTo>
                    <a:lnTo>
                      <a:pt x="788" y="1414"/>
                    </a:lnTo>
                    <a:lnTo>
                      <a:pt x="790" y="1399"/>
                    </a:lnTo>
                    <a:lnTo>
                      <a:pt x="792" y="1385"/>
                    </a:lnTo>
                    <a:lnTo>
                      <a:pt x="793" y="1371"/>
                    </a:lnTo>
                    <a:lnTo>
                      <a:pt x="792" y="1357"/>
                    </a:lnTo>
                    <a:lnTo>
                      <a:pt x="791" y="1344"/>
                    </a:lnTo>
                    <a:lnTo>
                      <a:pt x="788" y="1330"/>
                    </a:lnTo>
                    <a:lnTo>
                      <a:pt x="784" y="1317"/>
                    </a:lnTo>
                    <a:lnTo>
                      <a:pt x="778" y="1304"/>
                    </a:lnTo>
                    <a:lnTo>
                      <a:pt x="770" y="1291"/>
                    </a:lnTo>
                    <a:lnTo>
                      <a:pt x="760" y="1279"/>
                    </a:lnTo>
                    <a:lnTo>
                      <a:pt x="749" y="1267"/>
                    </a:lnTo>
                    <a:lnTo>
                      <a:pt x="742" y="1260"/>
                    </a:lnTo>
                    <a:lnTo>
                      <a:pt x="733" y="1255"/>
                    </a:lnTo>
                    <a:lnTo>
                      <a:pt x="723" y="1250"/>
                    </a:lnTo>
                    <a:lnTo>
                      <a:pt x="713" y="1247"/>
                    </a:lnTo>
                    <a:lnTo>
                      <a:pt x="702" y="1244"/>
                    </a:lnTo>
                    <a:lnTo>
                      <a:pt x="690" y="1242"/>
                    </a:lnTo>
                    <a:lnTo>
                      <a:pt x="678" y="1241"/>
                    </a:lnTo>
                    <a:lnTo>
                      <a:pt x="664" y="1240"/>
                    </a:lnTo>
                    <a:lnTo>
                      <a:pt x="636" y="1240"/>
                    </a:lnTo>
                    <a:lnTo>
                      <a:pt x="606" y="1241"/>
                    </a:lnTo>
                    <a:lnTo>
                      <a:pt x="575" y="1243"/>
                    </a:lnTo>
                    <a:lnTo>
                      <a:pt x="543" y="1245"/>
                    </a:lnTo>
                    <a:lnTo>
                      <a:pt x="510" y="1247"/>
                    </a:lnTo>
                    <a:lnTo>
                      <a:pt x="477" y="1248"/>
                    </a:lnTo>
                    <a:lnTo>
                      <a:pt x="461" y="1248"/>
                    </a:lnTo>
                    <a:lnTo>
                      <a:pt x="445" y="1247"/>
                    </a:lnTo>
                    <a:lnTo>
                      <a:pt x="430" y="1246"/>
                    </a:lnTo>
                    <a:lnTo>
                      <a:pt x="415" y="1244"/>
                    </a:lnTo>
                    <a:lnTo>
                      <a:pt x="399" y="1242"/>
                    </a:lnTo>
                    <a:lnTo>
                      <a:pt x="385" y="1238"/>
                    </a:lnTo>
                    <a:lnTo>
                      <a:pt x="370" y="1234"/>
                    </a:lnTo>
                    <a:lnTo>
                      <a:pt x="357" y="1229"/>
                    </a:lnTo>
                    <a:lnTo>
                      <a:pt x="344" y="1222"/>
                    </a:lnTo>
                    <a:lnTo>
                      <a:pt x="332" y="1215"/>
                    </a:lnTo>
                    <a:lnTo>
                      <a:pt x="320" y="1207"/>
                    </a:lnTo>
                    <a:lnTo>
                      <a:pt x="310" y="1197"/>
                    </a:lnTo>
                    <a:lnTo>
                      <a:pt x="309" y="1161"/>
                    </a:lnTo>
                    <a:lnTo>
                      <a:pt x="306" y="1124"/>
                    </a:lnTo>
                    <a:lnTo>
                      <a:pt x="300" y="1088"/>
                    </a:lnTo>
                    <a:lnTo>
                      <a:pt x="292" y="1051"/>
                    </a:lnTo>
                    <a:lnTo>
                      <a:pt x="283" y="1015"/>
                    </a:lnTo>
                    <a:lnTo>
                      <a:pt x="272" y="979"/>
                    </a:lnTo>
                    <a:lnTo>
                      <a:pt x="258" y="942"/>
                    </a:lnTo>
                    <a:lnTo>
                      <a:pt x="244" y="906"/>
                    </a:lnTo>
                    <a:lnTo>
                      <a:pt x="229" y="870"/>
                    </a:lnTo>
                    <a:lnTo>
                      <a:pt x="212" y="834"/>
                    </a:lnTo>
                    <a:lnTo>
                      <a:pt x="196" y="798"/>
                    </a:lnTo>
                    <a:lnTo>
                      <a:pt x="178" y="761"/>
                    </a:lnTo>
                    <a:lnTo>
                      <a:pt x="142" y="689"/>
                    </a:lnTo>
                    <a:lnTo>
                      <a:pt x="107" y="617"/>
                    </a:lnTo>
                    <a:lnTo>
                      <a:pt x="91" y="581"/>
                    </a:lnTo>
                    <a:lnTo>
                      <a:pt x="75" y="545"/>
                    </a:lnTo>
                    <a:lnTo>
                      <a:pt x="60" y="509"/>
                    </a:lnTo>
                    <a:lnTo>
                      <a:pt x="47" y="473"/>
                    </a:lnTo>
                    <a:lnTo>
                      <a:pt x="34" y="438"/>
                    </a:lnTo>
                    <a:lnTo>
                      <a:pt x="23" y="402"/>
                    </a:lnTo>
                    <a:lnTo>
                      <a:pt x="15" y="366"/>
                    </a:lnTo>
                    <a:lnTo>
                      <a:pt x="7" y="330"/>
                    </a:lnTo>
                    <a:lnTo>
                      <a:pt x="2" y="294"/>
                    </a:lnTo>
                    <a:lnTo>
                      <a:pt x="0" y="257"/>
                    </a:lnTo>
                    <a:lnTo>
                      <a:pt x="1" y="221"/>
                    </a:lnTo>
                    <a:lnTo>
                      <a:pt x="4" y="185"/>
                    </a:lnTo>
                    <a:lnTo>
                      <a:pt x="11" y="149"/>
                    </a:lnTo>
                    <a:lnTo>
                      <a:pt x="20" y="112"/>
                    </a:lnTo>
                    <a:lnTo>
                      <a:pt x="33" y="76"/>
                    </a:lnTo>
                    <a:lnTo>
                      <a:pt x="51" y="39"/>
                    </a:lnTo>
                    <a:lnTo>
                      <a:pt x="59" y="27"/>
                    </a:lnTo>
                    <a:lnTo>
                      <a:pt x="68" y="16"/>
                    </a:lnTo>
                    <a:lnTo>
                      <a:pt x="79" y="9"/>
                    </a:lnTo>
                    <a:lnTo>
                      <a:pt x="93" y="4"/>
                    </a:lnTo>
                    <a:lnTo>
                      <a:pt x="107" y="1"/>
                    </a:lnTo>
                    <a:lnTo>
                      <a:pt x="123" y="0"/>
                    </a:lnTo>
                    <a:lnTo>
                      <a:pt x="139" y="1"/>
                    </a:lnTo>
                    <a:lnTo>
                      <a:pt x="157" y="4"/>
                    </a:lnTo>
                    <a:lnTo>
                      <a:pt x="175" y="9"/>
                    </a:lnTo>
                    <a:lnTo>
                      <a:pt x="195" y="16"/>
                    </a:lnTo>
                    <a:lnTo>
                      <a:pt x="215" y="25"/>
                    </a:lnTo>
                    <a:lnTo>
                      <a:pt x="236" y="35"/>
                    </a:lnTo>
                    <a:lnTo>
                      <a:pt x="257" y="47"/>
                    </a:lnTo>
                    <a:lnTo>
                      <a:pt x="279" y="59"/>
                    </a:lnTo>
                    <a:lnTo>
                      <a:pt x="302" y="74"/>
                    </a:lnTo>
                    <a:lnTo>
                      <a:pt x="324" y="89"/>
                    </a:lnTo>
                    <a:lnTo>
                      <a:pt x="346" y="106"/>
                    </a:lnTo>
                    <a:lnTo>
                      <a:pt x="368" y="123"/>
                    </a:lnTo>
                    <a:lnTo>
                      <a:pt x="390" y="142"/>
                    </a:lnTo>
                    <a:lnTo>
                      <a:pt x="413" y="161"/>
                    </a:lnTo>
                    <a:lnTo>
                      <a:pt x="433" y="181"/>
                    </a:lnTo>
                    <a:lnTo>
                      <a:pt x="455" y="201"/>
                    </a:lnTo>
                    <a:lnTo>
                      <a:pt x="475" y="222"/>
                    </a:lnTo>
                    <a:lnTo>
                      <a:pt x="495" y="242"/>
                    </a:lnTo>
                    <a:lnTo>
                      <a:pt x="513" y="264"/>
                    </a:lnTo>
                    <a:lnTo>
                      <a:pt x="531" y="285"/>
                    </a:lnTo>
                    <a:lnTo>
                      <a:pt x="548" y="307"/>
                    </a:lnTo>
                    <a:lnTo>
                      <a:pt x="564" y="329"/>
                    </a:lnTo>
                    <a:lnTo>
                      <a:pt x="578" y="350"/>
                    </a:lnTo>
                    <a:lnTo>
                      <a:pt x="591" y="371"/>
                    </a:lnTo>
                    <a:lnTo>
                      <a:pt x="603" y="392"/>
                    </a:lnTo>
                    <a:lnTo>
                      <a:pt x="613" y="412"/>
                    </a:lnTo>
                    <a:lnTo>
                      <a:pt x="471" y="251"/>
                    </a:lnTo>
                    <a:close/>
                  </a:path>
                </a:pathLst>
              </a:custGeom>
              <a:solidFill>
                <a:srgbClr val="ACA1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8" name="Freeform 126"/>
              <p:cNvSpPr>
                <a:spLocks/>
              </p:cNvSpPr>
              <p:nvPr/>
            </p:nvSpPr>
            <p:spPr bwMode="auto">
              <a:xfrm>
                <a:off x="8315362" y="4132270"/>
                <a:ext cx="247651" cy="365126"/>
              </a:xfrm>
              <a:custGeom>
                <a:avLst/>
                <a:gdLst/>
                <a:ahLst/>
                <a:cxnLst>
                  <a:cxn ang="0">
                    <a:pos x="2382" y="3323"/>
                  </a:cxn>
                  <a:cxn ang="0">
                    <a:pos x="2421" y="3209"/>
                  </a:cxn>
                  <a:cxn ang="0">
                    <a:pos x="2439" y="3086"/>
                  </a:cxn>
                  <a:cxn ang="0">
                    <a:pos x="2433" y="2961"/>
                  </a:cxn>
                  <a:cxn ang="0">
                    <a:pos x="2400" y="2841"/>
                  </a:cxn>
                  <a:cxn ang="0">
                    <a:pos x="2336" y="2734"/>
                  </a:cxn>
                  <a:cxn ang="0">
                    <a:pos x="2271" y="2655"/>
                  </a:cxn>
                  <a:cxn ang="0">
                    <a:pos x="2221" y="2602"/>
                  </a:cxn>
                  <a:cxn ang="0">
                    <a:pos x="2153" y="2558"/>
                  </a:cxn>
                  <a:cxn ang="0">
                    <a:pos x="1932" y="2456"/>
                  </a:cxn>
                  <a:cxn ang="0">
                    <a:pos x="1858" y="2409"/>
                  </a:cxn>
                  <a:cxn ang="0">
                    <a:pos x="1758" y="2330"/>
                  </a:cxn>
                  <a:cxn ang="0">
                    <a:pos x="1694" y="2231"/>
                  </a:cxn>
                  <a:cxn ang="0">
                    <a:pos x="1622" y="2054"/>
                  </a:cxn>
                  <a:cxn ang="0">
                    <a:pos x="1553" y="1933"/>
                  </a:cxn>
                  <a:cxn ang="0">
                    <a:pos x="1459" y="1854"/>
                  </a:cxn>
                  <a:cxn ang="0">
                    <a:pos x="1279" y="1802"/>
                  </a:cxn>
                  <a:cxn ang="0">
                    <a:pos x="1020" y="1741"/>
                  </a:cxn>
                  <a:cxn ang="0">
                    <a:pos x="784" y="1663"/>
                  </a:cxn>
                  <a:cxn ang="0">
                    <a:pos x="589" y="1564"/>
                  </a:cxn>
                  <a:cxn ang="0">
                    <a:pos x="387" y="1375"/>
                  </a:cxn>
                  <a:cxn ang="0">
                    <a:pos x="243" y="1144"/>
                  </a:cxn>
                  <a:cxn ang="0">
                    <a:pos x="147" y="884"/>
                  </a:cxn>
                  <a:cxn ang="0">
                    <a:pos x="84" y="608"/>
                  </a:cxn>
                  <a:cxn ang="0">
                    <a:pos x="28" y="215"/>
                  </a:cxn>
                  <a:cxn ang="0">
                    <a:pos x="67" y="27"/>
                  </a:cxn>
                  <a:cxn ang="0">
                    <a:pos x="168" y="137"/>
                  </a:cxn>
                  <a:cxn ang="0">
                    <a:pos x="255" y="304"/>
                  </a:cxn>
                  <a:cxn ang="0">
                    <a:pos x="361" y="584"/>
                  </a:cxn>
                  <a:cxn ang="0">
                    <a:pos x="478" y="908"/>
                  </a:cxn>
                  <a:cxn ang="0">
                    <a:pos x="557" y="1047"/>
                  </a:cxn>
                  <a:cxn ang="0">
                    <a:pos x="678" y="1186"/>
                  </a:cxn>
                  <a:cxn ang="0">
                    <a:pos x="814" y="1295"/>
                  </a:cxn>
                  <a:cxn ang="0">
                    <a:pos x="991" y="1401"/>
                  </a:cxn>
                  <a:cxn ang="0">
                    <a:pos x="1307" y="1560"/>
                  </a:cxn>
                  <a:cxn ang="0">
                    <a:pos x="1483" y="1666"/>
                  </a:cxn>
                  <a:cxn ang="0">
                    <a:pos x="1726" y="1859"/>
                  </a:cxn>
                  <a:cxn ang="0">
                    <a:pos x="1947" y="2088"/>
                  </a:cxn>
                  <a:cxn ang="0">
                    <a:pos x="2131" y="2332"/>
                  </a:cxn>
                  <a:cxn ang="0">
                    <a:pos x="2206" y="2430"/>
                  </a:cxn>
                  <a:cxn ang="0">
                    <a:pos x="2320" y="2545"/>
                  </a:cxn>
                  <a:cxn ang="0">
                    <a:pos x="2553" y="2753"/>
                  </a:cxn>
                  <a:cxn ang="0">
                    <a:pos x="2645" y="2858"/>
                  </a:cxn>
                  <a:cxn ang="0">
                    <a:pos x="2722" y="3008"/>
                  </a:cxn>
                  <a:cxn ang="0">
                    <a:pos x="2772" y="3202"/>
                  </a:cxn>
                  <a:cxn ang="0">
                    <a:pos x="2798" y="3423"/>
                  </a:cxn>
                  <a:cxn ang="0">
                    <a:pos x="2807" y="3653"/>
                  </a:cxn>
                  <a:cxn ang="0">
                    <a:pos x="2789" y="4070"/>
                  </a:cxn>
                  <a:cxn ang="0">
                    <a:pos x="2693" y="4136"/>
                  </a:cxn>
                  <a:cxn ang="0">
                    <a:pos x="2214" y="4106"/>
                  </a:cxn>
                  <a:cxn ang="0">
                    <a:pos x="2172" y="4027"/>
                  </a:cxn>
                  <a:cxn ang="0">
                    <a:pos x="2198" y="3793"/>
                  </a:cxn>
                  <a:cxn ang="0">
                    <a:pos x="2261" y="3552"/>
                  </a:cxn>
                  <a:cxn ang="0">
                    <a:pos x="2305" y="3451"/>
                  </a:cxn>
                </a:cxnLst>
                <a:rect l="0" t="0" r="r" b="b"/>
                <a:pathLst>
                  <a:path w="2807" h="4138">
                    <a:moveTo>
                      <a:pt x="2335" y="3402"/>
                    </a:moveTo>
                    <a:lnTo>
                      <a:pt x="2349" y="3384"/>
                    </a:lnTo>
                    <a:lnTo>
                      <a:pt x="2360" y="3364"/>
                    </a:lnTo>
                    <a:lnTo>
                      <a:pt x="2371" y="3343"/>
                    </a:lnTo>
                    <a:lnTo>
                      <a:pt x="2382" y="3323"/>
                    </a:lnTo>
                    <a:lnTo>
                      <a:pt x="2391" y="3301"/>
                    </a:lnTo>
                    <a:lnTo>
                      <a:pt x="2400" y="3279"/>
                    </a:lnTo>
                    <a:lnTo>
                      <a:pt x="2407" y="3256"/>
                    </a:lnTo>
                    <a:lnTo>
                      <a:pt x="2414" y="3233"/>
                    </a:lnTo>
                    <a:lnTo>
                      <a:pt x="2421" y="3209"/>
                    </a:lnTo>
                    <a:lnTo>
                      <a:pt x="2427" y="3185"/>
                    </a:lnTo>
                    <a:lnTo>
                      <a:pt x="2431" y="3161"/>
                    </a:lnTo>
                    <a:lnTo>
                      <a:pt x="2435" y="3136"/>
                    </a:lnTo>
                    <a:lnTo>
                      <a:pt x="2437" y="3111"/>
                    </a:lnTo>
                    <a:lnTo>
                      <a:pt x="2439" y="3086"/>
                    </a:lnTo>
                    <a:lnTo>
                      <a:pt x="2440" y="3061"/>
                    </a:lnTo>
                    <a:lnTo>
                      <a:pt x="2440" y="3035"/>
                    </a:lnTo>
                    <a:lnTo>
                      <a:pt x="2439" y="3011"/>
                    </a:lnTo>
                    <a:lnTo>
                      <a:pt x="2436" y="2986"/>
                    </a:lnTo>
                    <a:lnTo>
                      <a:pt x="2433" y="2961"/>
                    </a:lnTo>
                    <a:lnTo>
                      <a:pt x="2429" y="2937"/>
                    </a:lnTo>
                    <a:lnTo>
                      <a:pt x="2423" y="2912"/>
                    </a:lnTo>
                    <a:lnTo>
                      <a:pt x="2417" y="2888"/>
                    </a:lnTo>
                    <a:lnTo>
                      <a:pt x="2408" y="2865"/>
                    </a:lnTo>
                    <a:lnTo>
                      <a:pt x="2400" y="2841"/>
                    </a:lnTo>
                    <a:lnTo>
                      <a:pt x="2390" y="2818"/>
                    </a:lnTo>
                    <a:lnTo>
                      <a:pt x="2379" y="2797"/>
                    </a:lnTo>
                    <a:lnTo>
                      <a:pt x="2365" y="2775"/>
                    </a:lnTo>
                    <a:lnTo>
                      <a:pt x="2352" y="2755"/>
                    </a:lnTo>
                    <a:lnTo>
                      <a:pt x="2336" y="2734"/>
                    </a:lnTo>
                    <a:lnTo>
                      <a:pt x="2320" y="2716"/>
                    </a:lnTo>
                    <a:lnTo>
                      <a:pt x="2301" y="2697"/>
                    </a:lnTo>
                    <a:lnTo>
                      <a:pt x="2283" y="2680"/>
                    </a:lnTo>
                    <a:lnTo>
                      <a:pt x="2277" y="2667"/>
                    </a:lnTo>
                    <a:lnTo>
                      <a:pt x="2271" y="2655"/>
                    </a:lnTo>
                    <a:lnTo>
                      <a:pt x="2262" y="2644"/>
                    </a:lnTo>
                    <a:lnTo>
                      <a:pt x="2253" y="2633"/>
                    </a:lnTo>
                    <a:lnTo>
                      <a:pt x="2244" y="2622"/>
                    </a:lnTo>
                    <a:lnTo>
                      <a:pt x="2232" y="2612"/>
                    </a:lnTo>
                    <a:lnTo>
                      <a:pt x="2221" y="2602"/>
                    </a:lnTo>
                    <a:lnTo>
                      <a:pt x="2209" y="2592"/>
                    </a:lnTo>
                    <a:lnTo>
                      <a:pt x="2195" y="2583"/>
                    </a:lnTo>
                    <a:lnTo>
                      <a:pt x="2182" y="2575"/>
                    </a:lnTo>
                    <a:lnTo>
                      <a:pt x="2168" y="2567"/>
                    </a:lnTo>
                    <a:lnTo>
                      <a:pt x="2153" y="2558"/>
                    </a:lnTo>
                    <a:lnTo>
                      <a:pt x="2122" y="2542"/>
                    </a:lnTo>
                    <a:lnTo>
                      <a:pt x="2091" y="2527"/>
                    </a:lnTo>
                    <a:lnTo>
                      <a:pt x="2025" y="2498"/>
                    </a:lnTo>
                    <a:lnTo>
                      <a:pt x="1962" y="2470"/>
                    </a:lnTo>
                    <a:lnTo>
                      <a:pt x="1932" y="2456"/>
                    </a:lnTo>
                    <a:lnTo>
                      <a:pt x="1904" y="2440"/>
                    </a:lnTo>
                    <a:lnTo>
                      <a:pt x="1892" y="2433"/>
                    </a:lnTo>
                    <a:lnTo>
                      <a:pt x="1880" y="2425"/>
                    </a:lnTo>
                    <a:lnTo>
                      <a:pt x="1868" y="2417"/>
                    </a:lnTo>
                    <a:lnTo>
                      <a:pt x="1858" y="2409"/>
                    </a:lnTo>
                    <a:lnTo>
                      <a:pt x="1835" y="2395"/>
                    </a:lnTo>
                    <a:lnTo>
                      <a:pt x="1813" y="2381"/>
                    </a:lnTo>
                    <a:lnTo>
                      <a:pt x="1792" y="2365"/>
                    </a:lnTo>
                    <a:lnTo>
                      <a:pt x="1775" y="2348"/>
                    </a:lnTo>
                    <a:lnTo>
                      <a:pt x="1758" y="2330"/>
                    </a:lnTo>
                    <a:lnTo>
                      <a:pt x="1743" y="2312"/>
                    </a:lnTo>
                    <a:lnTo>
                      <a:pt x="1730" y="2292"/>
                    </a:lnTo>
                    <a:lnTo>
                      <a:pt x="1716" y="2272"/>
                    </a:lnTo>
                    <a:lnTo>
                      <a:pt x="1705" y="2251"/>
                    </a:lnTo>
                    <a:lnTo>
                      <a:pt x="1694" y="2231"/>
                    </a:lnTo>
                    <a:lnTo>
                      <a:pt x="1684" y="2209"/>
                    </a:lnTo>
                    <a:lnTo>
                      <a:pt x="1674" y="2187"/>
                    </a:lnTo>
                    <a:lnTo>
                      <a:pt x="1657" y="2142"/>
                    </a:lnTo>
                    <a:lnTo>
                      <a:pt x="1639" y="2098"/>
                    </a:lnTo>
                    <a:lnTo>
                      <a:pt x="1622" y="2054"/>
                    </a:lnTo>
                    <a:lnTo>
                      <a:pt x="1602" y="2011"/>
                    </a:lnTo>
                    <a:lnTo>
                      <a:pt x="1591" y="1990"/>
                    </a:lnTo>
                    <a:lnTo>
                      <a:pt x="1580" y="1971"/>
                    </a:lnTo>
                    <a:lnTo>
                      <a:pt x="1566" y="1951"/>
                    </a:lnTo>
                    <a:lnTo>
                      <a:pt x="1553" y="1933"/>
                    </a:lnTo>
                    <a:lnTo>
                      <a:pt x="1537" y="1914"/>
                    </a:lnTo>
                    <a:lnTo>
                      <a:pt x="1520" y="1898"/>
                    </a:lnTo>
                    <a:lnTo>
                      <a:pt x="1502" y="1881"/>
                    </a:lnTo>
                    <a:lnTo>
                      <a:pt x="1482" y="1867"/>
                    </a:lnTo>
                    <a:lnTo>
                      <a:pt x="1459" y="1854"/>
                    </a:lnTo>
                    <a:lnTo>
                      <a:pt x="1436" y="1841"/>
                    </a:lnTo>
                    <a:lnTo>
                      <a:pt x="1410" y="1831"/>
                    </a:lnTo>
                    <a:lnTo>
                      <a:pt x="1381" y="1822"/>
                    </a:lnTo>
                    <a:lnTo>
                      <a:pt x="1331" y="1813"/>
                    </a:lnTo>
                    <a:lnTo>
                      <a:pt x="1279" y="1802"/>
                    </a:lnTo>
                    <a:lnTo>
                      <a:pt x="1227" y="1792"/>
                    </a:lnTo>
                    <a:lnTo>
                      <a:pt x="1175" y="1780"/>
                    </a:lnTo>
                    <a:lnTo>
                      <a:pt x="1123" y="1767"/>
                    </a:lnTo>
                    <a:lnTo>
                      <a:pt x="1072" y="1754"/>
                    </a:lnTo>
                    <a:lnTo>
                      <a:pt x="1020" y="1741"/>
                    </a:lnTo>
                    <a:lnTo>
                      <a:pt x="970" y="1725"/>
                    </a:lnTo>
                    <a:lnTo>
                      <a:pt x="920" y="1711"/>
                    </a:lnTo>
                    <a:lnTo>
                      <a:pt x="873" y="1696"/>
                    </a:lnTo>
                    <a:lnTo>
                      <a:pt x="828" y="1679"/>
                    </a:lnTo>
                    <a:lnTo>
                      <a:pt x="784" y="1663"/>
                    </a:lnTo>
                    <a:lnTo>
                      <a:pt x="744" y="1646"/>
                    </a:lnTo>
                    <a:lnTo>
                      <a:pt x="705" y="1630"/>
                    </a:lnTo>
                    <a:lnTo>
                      <a:pt x="670" y="1613"/>
                    </a:lnTo>
                    <a:lnTo>
                      <a:pt x="639" y="1596"/>
                    </a:lnTo>
                    <a:lnTo>
                      <a:pt x="589" y="1564"/>
                    </a:lnTo>
                    <a:lnTo>
                      <a:pt x="543" y="1530"/>
                    </a:lnTo>
                    <a:lnTo>
                      <a:pt x="500" y="1494"/>
                    </a:lnTo>
                    <a:lnTo>
                      <a:pt x="460" y="1456"/>
                    </a:lnTo>
                    <a:lnTo>
                      <a:pt x="422" y="1416"/>
                    </a:lnTo>
                    <a:lnTo>
                      <a:pt x="387" y="1375"/>
                    </a:lnTo>
                    <a:lnTo>
                      <a:pt x="353" y="1332"/>
                    </a:lnTo>
                    <a:lnTo>
                      <a:pt x="323" y="1287"/>
                    </a:lnTo>
                    <a:lnTo>
                      <a:pt x="294" y="1240"/>
                    </a:lnTo>
                    <a:lnTo>
                      <a:pt x="268" y="1193"/>
                    </a:lnTo>
                    <a:lnTo>
                      <a:pt x="243" y="1144"/>
                    </a:lnTo>
                    <a:lnTo>
                      <a:pt x="220" y="1093"/>
                    </a:lnTo>
                    <a:lnTo>
                      <a:pt x="200" y="1043"/>
                    </a:lnTo>
                    <a:lnTo>
                      <a:pt x="180" y="991"/>
                    </a:lnTo>
                    <a:lnTo>
                      <a:pt x="163" y="937"/>
                    </a:lnTo>
                    <a:lnTo>
                      <a:pt x="147" y="884"/>
                    </a:lnTo>
                    <a:lnTo>
                      <a:pt x="132" y="829"/>
                    </a:lnTo>
                    <a:lnTo>
                      <a:pt x="118" y="774"/>
                    </a:lnTo>
                    <a:lnTo>
                      <a:pt x="106" y="718"/>
                    </a:lnTo>
                    <a:lnTo>
                      <a:pt x="95" y="663"/>
                    </a:lnTo>
                    <a:lnTo>
                      <a:pt x="84" y="608"/>
                    </a:lnTo>
                    <a:lnTo>
                      <a:pt x="74" y="551"/>
                    </a:lnTo>
                    <a:lnTo>
                      <a:pt x="66" y="495"/>
                    </a:lnTo>
                    <a:lnTo>
                      <a:pt x="58" y="438"/>
                    </a:lnTo>
                    <a:lnTo>
                      <a:pt x="42" y="326"/>
                    </a:lnTo>
                    <a:lnTo>
                      <a:pt x="28" y="215"/>
                    </a:lnTo>
                    <a:lnTo>
                      <a:pt x="15" y="106"/>
                    </a:lnTo>
                    <a:lnTo>
                      <a:pt x="0" y="0"/>
                    </a:lnTo>
                    <a:lnTo>
                      <a:pt x="23" y="5"/>
                    </a:lnTo>
                    <a:lnTo>
                      <a:pt x="45" y="15"/>
                    </a:lnTo>
                    <a:lnTo>
                      <a:pt x="67" y="27"/>
                    </a:lnTo>
                    <a:lnTo>
                      <a:pt x="89" y="42"/>
                    </a:lnTo>
                    <a:lnTo>
                      <a:pt x="109" y="62"/>
                    </a:lnTo>
                    <a:lnTo>
                      <a:pt x="129" y="85"/>
                    </a:lnTo>
                    <a:lnTo>
                      <a:pt x="148" y="109"/>
                    </a:lnTo>
                    <a:lnTo>
                      <a:pt x="168" y="137"/>
                    </a:lnTo>
                    <a:lnTo>
                      <a:pt x="186" y="167"/>
                    </a:lnTo>
                    <a:lnTo>
                      <a:pt x="204" y="199"/>
                    </a:lnTo>
                    <a:lnTo>
                      <a:pt x="221" y="233"/>
                    </a:lnTo>
                    <a:lnTo>
                      <a:pt x="239" y="267"/>
                    </a:lnTo>
                    <a:lnTo>
                      <a:pt x="255" y="304"/>
                    </a:lnTo>
                    <a:lnTo>
                      <a:pt x="272" y="342"/>
                    </a:lnTo>
                    <a:lnTo>
                      <a:pt x="287" y="381"/>
                    </a:lnTo>
                    <a:lnTo>
                      <a:pt x="302" y="422"/>
                    </a:lnTo>
                    <a:lnTo>
                      <a:pt x="332" y="503"/>
                    </a:lnTo>
                    <a:lnTo>
                      <a:pt x="361" y="584"/>
                    </a:lnTo>
                    <a:lnTo>
                      <a:pt x="389" y="664"/>
                    </a:lnTo>
                    <a:lnTo>
                      <a:pt x="416" y="741"/>
                    </a:lnTo>
                    <a:lnTo>
                      <a:pt x="441" y="813"/>
                    </a:lnTo>
                    <a:lnTo>
                      <a:pt x="466" y="878"/>
                    </a:lnTo>
                    <a:lnTo>
                      <a:pt x="478" y="908"/>
                    </a:lnTo>
                    <a:lnTo>
                      <a:pt x="491" y="934"/>
                    </a:lnTo>
                    <a:lnTo>
                      <a:pt x="503" y="959"/>
                    </a:lnTo>
                    <a:lnTo>
                      <a:pt x="514" y="981"/>
                    </a:lnTo>
                    <a:lnTo>
                      <a:pt x="536" y="1015"/>
                    </a:lnTo>
                    <a:lnTo>
                      <a:pt x="557" y="1047"/>
                    </a:lnTo>
                    <a:lnTo>
                      <a:pt x="580" y="1078"/>
                    </a:lnTo>
                    <a:lnTo>
                      <a:pt x="603" y="1107"/>
                    </a:lnTo>
                    <a:lnTo>
                      <a:pt x="627" y="1135"/>
                    </a:lnTo>
                    <a:lnTo>
                      <a:pt x="652" y="1161"/>
                    </a:lnTo>
                    <a:lnTo>
                      <a:pt x="678" y="1186"/>
                    </a:lnTo>
                    <a:lnTo>
                      <a:pt x="703" y="1210"/>
                    </a:lnTo>
                    <a:lnTo>
                      <a:pt x="730" y="1233"/>
                    </a:lnTo>
                    <a:lnTo>
                      <a:pt x="757" y="1255"/>
                    </a:lnTo>
                    <a:lnTo>
                      <a:pt x="785" y="1275"/>
                    </a:lnTo>
                    <a:lnTo>
                      <a:pt x="814" y="1295"/>
                    </a:lnTo>
                    <a:lnTo>
                      <a:pt x="842" y="1314"/>
                    </a:lnTo>
                    <a:lnTo>
                      <a:pt x="871" y="1333"/>
                    </a:lnTo>
                    <a:lnTo>
                      <a:pt x="901" y="1350"/>
                    </a:lnTo>
                    <a:lnTo>
                      <a:pt x="931" y="1368"/>
                    </a:lnTo>
                    <a:lnTo>
                      <a:pt x="991" y="1401"/>
                    </a:lnTo>
                    <a:lnTo>
                      <a:pt x="1053" y="1433"/>
                    </a:lnTo>
                    <a:lnTo>
                      <a:pt x="1117" y="1463"/>
                    </a:lnTo>
                    <a:lnTo>
                      <a:pt x="1180" y="1495"/>
                    </a:lnTo>
                    <a:lnTo>
                      <a:pt x="1243" y="1527"/>
                    </a:lnTo>
                    <a:lnTo>
                      <a:pt x="1307" y="1560"/>
                    </a:lnTo>
                    <a:lnTo>
                      <a:pt x="1339" y="1577"/>
                    </a:lnTo>
                    <a:lnTo>
                      <a:pt x="1371" y="1595"/>
                    </a:lnTo>
                    <a:lnTo>
                      <a:pt x="1402" y="1613"/>
                    </a:lnTo>
                    <a:lnTo>
                      <a:pt x="1434" y="1633"/>
                    </a:lnTo>
                    <a:lnTo>
                      <a:pt x="1483" y="1666"/>
                    </a:lnTo>
                    <a:lnTo>
                      <a:pt x="1532" y="1701"/>
                    </a:lnTo>
                    <a:lnTo>
                      <a:pt x="1582" y="1737"/>
                    </a:lnTo>
                    <a:lnTo>
                      <a:pt x="1630" y="1776"/>
                    </a:lnTo>
                    <a:lnTo>
                      <a:pt x="1678" y="1817"/>
                    </a:lnTo>
                    <a:lnTo>
                      <a:pt x="1726" y="1859"/>
                    </a:lnTo>
                    <a:lnTo>
                      <a:pt x="1772" y="1903"/>
                    </a:lnTo>
                    <a:lnTo>
                      <a:pt x="1817" y="1947"/>
                    </a:lnTo>
                    <a:lnTo>
                      <a:pt x="1861" y="1993"/>
                    </a:lnTo>
                    <a:lnTo>
                      <a:pt x="1904" y="2041"/>
                    </a:lnTo>
                    <a:lnTo>
                      <a:pt x="1947" y="2088"/>
                    </a:lnTo>
                    <a:lnTo>
                      <a:pt x="1987" y="2136"/>
                    </a:lnTo>
                    <a:lnTo>
                      <a:pt x="2026" y="2186"/>
                    </a:lnTo>
                    <a:lnTo>
                      <a:pt x="2063" y="2234"/>
                    </a:lnTo>
                    <a:lnTo>
                      <a:pt x="2098" y="2283"/>
                    </a:lnTo>
                    <a:lnTo>
                      <a:pt x="2131" y="2332"/>
                    </a:lnTo>
                    <a:lnTo>
                      <a:pt x="2145" y="2353"/>
                    </a:lnTo>
                    <a:lnTo>
                      <a:pt x="2161" y="2374"/>
                    </a:lnTo>
                    <a:lnTo>
                      <a:pt x="2175" y="2393"/>
                    </a:lnTo>
                    <a:lnTo>
                      <a:pt x="2190" y="2412"/>
                    </a:lnTo>
                    <a:lnTo>
                      <a:pt x="2206" y="2430"/>
                    </a:lnTo>
                    <a:lnTo>
                      <a:pt x="2221" y="2449"/>
                    </a:lnTo>
                    <a:lnTo>
                      <a:pt x="2238" y="2465"/>
                    </a:lnTo>
                    <a:lnTo>
                      <a:pt x="2254" y="2483"/>
                    </a:lnTo>
                    <a:lnTo>
                      <a:pt x="2286" y="2514"/>
                    </a:lnTo>
                    <a:lnTo>
                      <a:pt x="2320" y="2545"/>
                    </a:lnTo>
                    <a:lnTo>
                      <a:pt x="2353" y="2575"/>
                    </a:lnTo>
                    <a:lnTo>
                      <a:pt x="2387" y="2605"/>
                    </a:lnTo>
                    <a:lnTo>
                      <a:pt x="2455" y="2662"/>
                    </a:lnTo>
                    <a:lnTo>
                      <a:pt x="2520" y="2722"/>
                    </a:lnTo>
                    <a:lnTo>
                      <a:pt x="2553" y="2753"/>
                    </a:lnTo>
                    <a:lnTo>
                      <a:pt x="2584" y="2786"/>
                    </a:lnTo>
                    <a:lnTo>
                      <a:pt x="2600" y="2803"/>
                    </a:lnTo>
                    <a:lnTo>
                      <a:pt x="2615" y="2821"/>
                    </a:lnTo>
                    <a:lnTo>
                      <a:pt x="2630" y="2839"/>
                    </a:lnTo>
                    <a:lnTo>
                      <a:pt x="2645" y="2858"/>
                    </a:lnTo>
                    <a:lnTo>
                      <a:pt x="2663" y="2883"/>
                    </a:lnTo>
                    <a:lnTo>
                      <a:pt x="2680" y="2911"/>
                    </a:lnTo>
                    <a:lnTo>
                      <a:pt x="2695" y="2941"/>
                    </a:lnTo>
                    <a:lnTo>
                      <a:pt x="2710" y="2973"/>
                    </a:lnTo>
                    <a:lnTo>
                      <a:pt x="2722" y="3008"/>
                    </a:lnTo>
                    <a:lnTo>
                      <a:pt x="2734" y="3042"/>
                    </a:lnTo>
                    <a:lnTo>
                      <a:pt x="2746" y="3080"/>
                    </a:lnTo>
                    <a:lnTo>
                      <a:pt x="2755" y="3120"/>
                    </a:lnTo>
                    <a:lnTo>
                      <a:pt x="2764" y="3160"/>
                    </a:lnTo>
                    <a:lnTo>
                      <a:pt x="2772" y="3202"/>
                    </a:lnTo>
                    <a:lnTo>
                      <a:pt x="2778" y="3244"/>
                    </a:lnTo>
                    <a:lnTo>
                      <a:pt x="2785" y="3288"/>
                    </a:lnTo>
                    <a:lnTo>
                      <a:pt x="2790" y="3332"/>
                    </a:lnTo>
                    <a:lnTo>
                      <a:pt x="2795" y="3377"/>
                    </a:lnTo>
                    <a:lnTo>
                      <a:pt x="2798" y="3423"/>
                    </a:lnTo>
                    <a:lnTo>
                      <a:pt x="2801" y="3469"/>
                    </a:lnTo>
                    <a:lnTo>
                      <a:pt x="2803" y="3515"/>
                    </a:lnTo>
                    <a:lnTo>
                      <a:pt x="2805" y="3560"/>
                    </a:lnTo>
                    <a:lnTo>
                      <a:pt x="2806" y="3607"/>
                    </a:lnTo>
                    <a:lnTo>
                      <a:pt x="2807" y="3653"/>
                    </a:lnTo>
                    <a:lnTo>
                      <a:pt x="2806" y="3743"/>
                    </a:lnTo>
                    <a:lnTo>
                      <a:pt x="2804" y="3832"/>
                    </a:lnTo>
                    <a:lnTo>
                      <a:pt x="2800" y="3916"/>
                    </a:lnTo>
                    <a:lnTo>
                      <a:pt x="2795" y="3996"/>
                    </a:lnTo>
                    <a:lnTo>
                      <a:pt x="2789" y="4070"/>
                    </a:lnTo>
                    <a:lnTo>
                      <a:pt x="2782" y="4137"/>
                    </a:lnTo>
                    <a:lnTo>
                      <a:pt x="2775" y="4138"/>
                    </a:lnTo>
                    <a:lnTo>
                      <a:pt x="2758" y="4138"/>
                    </a:lnTo>
                    <a:lnTo>
                      <a:pt x="2729" y="4137"/>
                    </a:lnTo>
                    <a:lnTo>
                      <a:pt x="2693" y="4136"/>
                    </a:lnTo>
                    <a:lnTo>
                      <a:pt x="2602" y="4130"/>
                    </a:lnTo>
                    <a:lnTo>
                      <a:pt x="2496" y="4124"/>
                    </a:lnTo>
                    <a:lnTo>
                      <a:pt x="2388" y="4117"/>
                    </a:lnTo>
                    <a:lnTo>
                      <a:pt x="2289" y="4111"/>
                    </a:lnTo>
                    <a:lnTo>
                      <a:pt x="2214" y="4106"/>
                    </a:lnTo>
                    <a:lnTo>
                      <a:pt x="2175" y="4102"/>
                    </a:lnTo>
                    <a:lnTo>
                      <a:pt x="2173" y="4084"/>
                    </a:lnTo>
                    <a:lnTo>
                      <a:pt x="2172" y="4066"/>
                    </a:lnTo>
                    <a:lnTo>
                      <a:pt x="2172" y="4047"/>
                    </a:lnTo>
                    <a:lnTo>
                      <a:pt x="2172" y="4027"/>
                    </a:lnTo>
                    <a:lnTo>
                      <a:pt x="2174" y="3984"/>
                    </a:lnTo>
                    <a:lnTo>
                      <a:pt x="2177" y="3938"/>
                    </a:lnTo>
                    <a:lnTo>
                      <a:pt x="2182" y="3891"/>
                    </a:lnTo>
                    <a:lnTo>
                      <a:pt x="2189" y="3843"/>
                    </a:lnTo>
                    <a:lnTo>
                      <a:pt x="2198" y="3793"/>
                    </a:lnTo>
                    <a:lnTo>
                      <a:pt x="2207" y="3743"/>
                    </a:lnTo>
                    <a:lnTo>
                      <a:pt x="2219" y="3694"/>
                    </a:lnTo>
                    <a:lnTo>
                      <a:pt x="2231" y="3645"/>
                    </a:lnTo>
                    <a:lnTo>
                      <a:pt x="2246" y="3597"/>
                    </a:lnTo>
                    <a:lnTo>
                      <a:pt x="2261" y="3552"/>
                    </a:lnTo>
                    <a:lnTo>
                      <a:pt x="2270" y="3530"/>
                    </a:lnTo>
                    <a:lnTo>
                      <a:pt x="2278" y="3509"/>
                    </a:lnTo>
                    <a:lnTo>
                      <a:pt x="2287" y="3489"/>
                    </a:lnTo>
                    <a:lnTo>
                      <a:pt x="2296" y="3470"/>
                    </a:lnTo>
                    <a:lnTo>
                      <a:pt x="2305" y="3451"/>
                    </a:lnTo>
                    <a:lnTo>
                      <a:pt x="2316" y="3434"/>
                    </a:lnTo>
                    <a:lnTo>
                      <a:pt x="2325" y="3417"/>
                    </a:lnTo>
                    <a:lnTo>
                      <a:pt x="2335" y="3402"/>
                    </a:lnTo>
                    <a:close/>
                  </a:path>
                </a:pathLst>
              </a:custGeom>
              <a:solidFill>
                <a:srgbClr val="5C5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9" name="Freeform 127"/>
              <p:cNvSpPr>
                <a:spLocks/>
              </p:cNvSpPr>
              <p:nvPr/>
            </p:nvSpPr>
            <p:spPr bwMode="auto">
              <a:xfrm>
                <a:off x="7839111" y="4075120"/>
                <a:ext cx="276226" cy="303213"/>
              </a:xfrm>
              <a:custGeom>
                <a:avLst/>
                <a:gdLst/>
                <a:ahLst/>
                <a:cxnLst>
                  <a:cxn ang="0">
                    <a:pos x="411" y="530"/>
                  </a:cxn>
                  <a:cxn ang="0">
                    <a:pos x="711" y="471"/>
                  </a:cxn>
                  <a:cxn ang="0">
                    <a:pos x="939" y="414"/>
                  </a:cxn>
                  <a:cxn ang="0">
                    <a:pos x="1172" y="380"/>
                  </a:cxn>
                  <a:cxn ang="0">
                    <a:pos x="1397" y="375"/>
                  </a:cxn>
                  <a:cxn ang="0">
                    <a:pos x="1604" y="408"/>
                  </a:cxn>
                  <a:cxn ang="0">
                    <a:pos x="1807" y="497"/>
                  </a:cxn>
                  <a:cxn ang="0">
                    <a:pos x="1981" y="648"/>
                  </a:cxn>
                  <a:cxn ang="0">
                    <a:pos x="2115" y="831"/>
                  </a:cxn>
                  <a:cxn ang="0">
                    <a:pos x="2315" y="1166"/>
                  </a:cxn>
                  <a:cxn ang="0">
                    <a:pos x="2463" y="1358"/>
                  </a:cxn>
                  <a:cxn ang="0">
                    <a:pos x="2518" y="1495"/>
                  </a:cxn>
                  <a:cxn ang="0">
                    <a:pos x="2514" y="1697"/>
                  </a:cxn>
                  <a:cxn ang="0">
                    <a:pos x="2499" y="1906"/>
                  </a:cxn>
                  <a:cxn ang="0">
                    <a:pos x="2515" y="2045"/>
                  </a:cxn>
                  <a:cxn ang="0">
                    <a:pos x="2564" y="2166"/>
                  </a:cxn>
                  <a:cxn ang="0">
                    <a:pos x="2675" y="2313"/>
                  </a:cxn>
                  <a:cxn ang="0">
                    <a:pos x="2815" y="2491"/>
                  </a:cxn>
                  <a:cxn ang="0">
                    <a:pos x="2864" y="2600"/>
                  </a:cxn>
                  <a:cxn ang="0">
                    <a:pos x="2872" y="2741"/>
                  </a:cxn>
                  <a:cxn ang="0">
                    <a:pos x="2813" y="2903"/>
                  </a:cxn>
                  <a:cxn ang="0">
                    <a:pos x="2661" y="3139"/>
                  </a:cxn>
                  <a:cxn ang="0">
                    <a:pos x="2565" y="3302"/>
                  </a:cxn>
                  <a:cxn ang="0">
                    <a:pos x="2551" y="3419"/>
                  </a:cxn>
                  <a:cxn ang="0">
                    <a:pos x="2638" y="3404"/>
                  </a:cxn>
                  <a:cxn ang="0">
                    <a:pos x="2720" y="3326"/>
                  </a:cxn>
                  <a:cxn ang="0">
                    <a:pos x="2846" y="3125"/>
                  </a:cxn>
                  <a:cxn ang="0">
                    <a:pos x="2986" y="2897"/>
                  </a:cxn>
                  <a:cxn ang="0">
                    <a:pos x="3082" y="2735"/>
                  </a:cxn>
                  <a:cxn ang="0">
                    <a:pos x="3119" y="2621"/>
                  </a:cxn>
                  <a:cxn ang="0">
                    <a:pos x="3124" y="2484"/>
                  </a:cxn>
                  <a:cxn ang="0">
                    <a:pos x="3082" y="2193"/>
                  </a:cxn>
                  <a:cxn ang="0">
                    <a:pos x="3081" y="1967"/>
                  </a:cxn>
                  <a:cxn ang="0">
                    <a:pos x="3068" y="1818"/>
                  </a:cxn>
                  <a:cxn ang="0">
                    <a:pos x="3038" y="1756"/>
                  </a:cxn>
                  <a:cxn ang="0">
                    <a:pos x="2932" y="1662"/>
                  </a:cxn>
                  <a:cxn ang="0">
                    <a:pos x="2769" y="1545"/>
                  </a:cxn>
                  <a:cxn ang="0">
                    <a:pos x="2698" y="1449"/>
                  </a:cxn>
                  <a:cxn ang="0">
                    <a:pos x="2618" y="1272"/>
                  </a:cxn>
                  <a:cxn ang="0">
                    <a:pos x="2520" y="948"/>
                  </a:cxn>
                  <a:cxn ang="0">
                    <a:pos x="2449" y="765"/>
                  </a:cxn>
                  <a:cxn ang="0">
                    <a:pos x="2368" y="634"/>
                  </a:cxn>
                  <a:cxn ang="0">
                    <a:pos x="2256" y="522"/>
                  </a:cxn>
                  <a:cxn ang="0">
                    <a:pos x="2047" y="363"/>
                  </a:cxn>
                  <a:cxn ang="0">
                    <a:pos x="1943" y="263"/>
                  </a:cxn>
                  <a:cxn ang="0">
                    <a:pos x="1892" y="192"/>
                  </a:cxn>
                  <a:cxn ang="0">
                    <a:pos x="1833" y="164"/>
                  </a:cxn>
                  <a:cxn ang="0">
                    <a:pos x="1632" y="167"/>
                  </a:cxn>
                  <a:cxn ang="0">
                    <a:pos x="1502" y="74"/>
                  </a:cxn>
                  <a:cxn ang="0">
                    <a:pos x="1441" y="35"/>
                  </a:cxn>
                  <a:cxn ang="0">
                    <a:pos x="1195" y="5"/>
                  </a:cxn>
                  <a:cxn ang="0">
                    <a:pos x="925" y="5"/>
                  </a:cxn>
                  <a:cxn ang="0">
                    <a:pos x="660" y="43"/>
                  </a:cxn>
                  <a:cxn ang="0">
                    <a:pos x="411" y="163"/>
                  </a:cxn>
                  <a:cxn ang="0">
                    <a:pos x="216" y="245"/>
                  </a:cxn>
                  <a:cxn ang="0">
                    <a:pos x="159" y="354"/>
                  </a:cxn>
                  <a:cxn ang="0">
                    <a:pos x="59" y="395"/>
                  </a:cxn>
                </a:cxnLst>
                <a:rect l="0" t="0" r="r" b="b"/>
                <a:pathLst>
                  <a:path w="3126" h="3436">
                    <a:moveTo>
                      <a:pt x="211" y="530"/>
                    </a:moveTo>
                    <a:lnTo>
                      <a:pt x="251" y="530"/>
                    </a:lnTo>
                    <a:lnTo>
                      <a:pt x="292" y="530"/>
                    </a:lnTo>
                    <a:lnTo>
                      <a:pt x="331" y="530"/>
                    </a:lnTo>
                    <a:lnTo>
                      <a:pt x="371" y="530"/>
                    </a:lnTo>
                    <a:lnTo>
                      <a:pt x="411" y="530"/>
                    </a:lnTo>
                    <a:lnTo>
                      <a:pt x="450" y="530"/>
                    </a:lnTo>
                    <a:lnTo>
                      <a:pt x="490" y="530"/>
                    </a:lnTo>
                    <a:lnTo>
                      <a:pt x="530" y="530"/>
                    </a:lnTo>
                    <a:lnTo>
                      <a:pt x="601" y="505"/>
                    </a:lnTo>
                    <a:lnTo>
                      <a:pt x="674" y="482"/>
                    </a:lnTo>
                    <a:lnTo>
                      <a:pt x="711" y="471"/>
                    </a:lnTo>
                    <a:lnTo>
                      <a:pt x="748" y="460"/>
                    </a:lnTo>
                    <a:lnTo>
                      <a:pt x="786" y="450"/>
                    </a:lnTo>
                    <a:lnTo>
                      <a:pt x="824" y="440"/>
                    </a:lnTo>
                    <a:lnTo>
                      <a:pt x="862" y="430"/>
                    </a:lnTo>
                    <a:lnTo>
                      <a:pt x="901" y="422"/>
                    </a:lnTo>
                    <a:lnTo>
                      <a:pt x="939" y="414"/>
                    </a:lnTo>
                    <a:lnTo>
                      <a:pt x="978" y="407"/>
                    </a:lnTo>
                    <a:lnTo>
                      <a:pt x="1018" y="400"/>
                    </a:lnTo>
                    <a:lnTo>
                      <a:pt x="1056" y="393"/>
                    </a:lnTo>
                    <a:lnTo>
                      <a:pt x="1095" y="388"/>
                    </a:lnTo>
                    <a:lnTo>
                      <a:pt x="1134" y="383"/>
                    </a:lnTo>
                    <a:lnTo>
                      <a:pt x="1172" y="380"/>
                    </a:lnTo>
                    <a:lnTo>
                      <a:pt x="1210" y="377"/>
                    </a:lnTo>
                    <a:lnTo>
                      <a:pt x="1248" y="375"/>
                    </a:lnTo>
                    <a:lnTo>
                      <a:pt x="1286" y="374"/>
                    </a:lnTo>
                    <a:lnTo>
                      <a:pt x="1323" y="373"/>
                    </a:lnTo>
                    <a:lnTo>
                      <a:pt x="1360" y="374"/>
                    </a:lnTo>
                    <a:lnTo>
                      <a:pt x="1397" y="375"/>
                    </a:lnTo>
                    <a:lnTo>
                      <a:pt x="1433" y="378"/>
                    </a:lnTo>
                    <a:lnTo>
                      <a:pt x="1468" y="382"/>
                    </a:lnTo>
                    <a:lnTo>
                      <a:pt x="1503" y="386"/>
                    </a:lnTo>
                    <a:lnTo>
                      <a:pt x="1537" y="392"/>
                    </a:lnTo>
                    <a:lnTo>
                      <a:pt x="1571" y="400"/>
                    </a:lnTo>
                    <a:lnTo>
                      <a:pt x="1604" y="408"/>
                    </a:lnTo>
                    <a:lnTo>
                      <a:pt x="1635" y="417"/>
                    </a:lnTo>
                    <a:lnTo>
                      <a:pt x="1666" y="428"/>
                    </a:lnTo>
                    <a:lnTo>
                      <a:pt x="1697" y="440"/>
                    </a:lnTo>
                    <a:lnTo>
                      <a:pt x="1736" y="458"/>
                    </a:lnTo>
                    <a:lnTo>
                      <a:pt x="1772" y="477"/>
                    </a:lnTo>
                    <a:lnTo>
                      <a:pt x="1807" y="497"/>
                    </a:lnTo>
                    <a:lnTo>
                      <a:pt x="1840" y="520"/>
                    </a:lnTo>
                    <a:lnTo>
                      <a:pt x="1871" y="543"/>
                    </a:lnTo>
                    <a:lnTo>
                      <a:pt x="1901" y="567"/>
                    </a:lnTo>
                    <a:lnTo>
                      <a:pt x="1929" y="594"/>
                    </a:lnTo>
                    <a:lnTo>
                      <a:pt x="1955" y="620"/>
                    </a:lnTo>
                    <a:lnTo>
                      <a:pt x="1981" y="648"/>
                    </a:lnTo>
                    <a:lnTo>
                      <a:pt x="2006" y="676"/>
                    </a:lnTo>
                    <a:lnTo>
                      <a:pt x="2029" y="706"/>
                    </a:lnTo>
                    <a:lnTo>
                      <a:pt x="2051" y="737"/>
                    </a:lnTo>
                    <a:lnTo>
                      <a:pt x="2074" y="767"/>
                    </a:lnTo>
                    <a:lnTo>
                      <a:pt x="2094" y="798"/>
                    </a:lnTo>
                    <a:lnTo>
                      <a:pt x="2115" y="831"/>
                    </a:lnTo>
                    <a:lnTo>
                      <a:pt x="2135" y="863"/>
                    </a:lnTo>
                    <a:lnTo>
                      <a:pt x="2174" y="930"/>
                    </a:lnTo>
                    <a:lnTo>
                      <a:pt x="2213" y="997"/>
                    </a:lnTo>
                    <a:lnTo>
                      <a:pt x="2252" y="1064"/>
                    </a:lnTo>
                    <a:lnTo>
                      <a:pt x="2294" y="1132"/>
                    </a:lnTo>
                    <a:lnTo>
                      <a:pt x="2315" y="1166"/>
                    </a:lnTo>
                    <a:lnTo>
                      <a:pt x="2338" y="1199"/>
                    </a:lnTo>
                    <a:lnTo>
                      <a:pt x="2360" y="1232"/>
                    </a:lnTo>
                    <a:lnTo>
                      <a:pt x="2385" y="1264"/>
                    </a:lnTo>
                    <a:lnTo>
                      <a:pt x="2410" y="1296"/>
                    </a:lnTo>
                    <a:lnTo>
                      <a:pt x="2436" y="1327"/>
                    </a:lnTo>
                    <a:lnTo>
                      <a:pt x="2463" y="1358"/>
                    </a:lnTo>
                    <a:lnTo>
                      <a:pt x="2493" y="1388"/>
                    </a:lnTo>
                    <a:lnTo>
                      <a:pt x="2500" y="1409"/>
                    </a:lnTo>
                    <a:lnTo>
                      <a:pt x="2506" y="1430"/>
                    </a:lnTo>
                    <a:lnTo>
                      <a:pt x="2512" y="1452"/>
                    </a:lnTo>
                    <a:lnTo>
                      <a:pt x="2516" y="1473"/>
                    </a:lnTo>
                    <a:lnTo>
                      <a:pt x="2518" y="1495"/>
                    </a:lnTo>
                    <a:lnTo>
                      <a:pt x="2520" y="1516"/>
                    </a:lnTo>
                    <a:lnTo>
                      <a:pt x="2522" y="1539"/>
                    </a:lnTo>
                    <a:lnTo>
                      <a:pt x="2522" y="1561"/>
                    </a:lnTo>
                    <a:lnTo>
                      <a:pt x="2521" y="1606"/>
                    </a:lnTo>
                    <a:lnTo>
                      <a:pt x="2518" y="1651"/>
                    </a:lnTo>
                    <a:lnTo>
                      <a:pt x="2514" y="1697"/>
                    </a:lnTo>
                    <a:lnTo>
                      <a:pt x="2509" y="1743"/>
                    </a:lnTo>
                    <a:lnTo>
                      <a:pt x="2504" y="1790"/>
                    </a:lnTo>
                    <a:lnTo>
                      <a:pt x="2501" y="1836"/>
                    </a:lnTo>
                    <a:lnTo>
                      <a:pt x="2500" y="1860"/>
                    </a:lnTo>
                    <a:lnTo>
                      <a:pt x="2499" y="1883"/>
                    </a:lnTo>
                    <a:lnTo>
                      <a:pt x="2499" y="1906"/>
                    </a:lnTo>
                    <a:lnTo>
                      <a:pt x="2499" y="1929"/>
                    </a:lnTo>
                    <a:lnTo>
                      <a:pt x="2500" y="1953"/>
                    </a:lnTo>
                    <a:lnTo>
                      <a:pt x="2502" y="1976"/>
                    </a:lnTo>
                    <a:lnTo>
                      <a:pt x="2505" y="1998"/>
                    </a:lnTo>
                    <a:lnTo>
                      <a:pt x="2509" y="2022"/>
                    </a:lnTo>
                    <a:lnTo>
                      <a:pt x="2515" y="2045"/>
                    </a:lnTo>
                    <a:lnTo>
                      <a:pt x="2521" y="2067"/>
                    </a:lnTo>
                    <a:lnTo>
                      <a:pt x="2528" y="2090"/>
                    </a:lnTo>
                    <a:lnTo>
                      <a:pt x="2537" y="2112"/>
                    </a:lnTo>
                    <a:lnTo>
                      <a:pt x="2545" y="2130"/>
                    </a:lnTo>
                    <a:lnTo>
                      <a:pt x="2555" y="2148"/>
                    </a:lnTo>
                    <a:lnTo>
                      <a:pt x="2564" y="2166"/>
                    </a:lnTo>
                    <a:lnTo>
                      <a:pt x="2575" y="2183"/>
                    </a:lnTo>
                    <a:lnTo>
                      <a:pt x="2586" y="2200"/>
                    </a:lnTo>
                    <a:lnTo>
                      <a:pt x="2598" y="2216"/>
                    </a:lnTo>
                    <a:lnTo>
                      <a:pt x="2609" y="2233"/>
                    </a:lnTo>
                    <a:lnTo>
                      <a:pt x="2623" y="2249"/>
                    </a:lnTo>
                    <a:lnTo>
                      <a:pt x="2675" y="2313"/>
                    </a:lnTo>
                    <a:lnTo>
                      <a:pt x="2730" y="2376"/>
                    </a:lnTo>
                    <a:lnTo>
                      <a:pt x="2756" y="2408"/>
                    </a:lnTo>
                    <a:lnTo>
                      <a:pt x="2781" y="2441"/>
                    </a:lnTo>
                    <a:lnTo>
                      <a:pt x="2793" y="2458"/>
                    </a:lnTo>
                    <a:lnTo>
                      <a:pt x="2805" y="2474"/>
                    </a:lnTo>
                    <a:lnTo>
                      <a:pt x="2815" y="2491"/>
                    </a:lnTo>
                    <a:lnTo>
                      <a:pt x="2825" y="2509"/>
                    </a:lnTo>
                    <a:lnTo>
                      <a:pt x="2834" y="2526"/>
                    </a:lnTo>
                    <a:lnTo>
                      <a:pt x="2844" y="2544"/>
                    </a:lnTo>
                    <a:lnTo>
                      <a:pt x="2852" y="2562"/>
                    </a:lnTo>
                    <a:lnTo>
                      <a:pt x="2859" y="2582"/>
                    </a:lnTo>
                    <a:lnTo>
                      <a:pt x="2864" y="2600"/>
                    </a:lnTo>
                    <a:lnTo>
                      <a:pt x="2869" y="2621"/>
                    </a:lnTo>
                    <a:lnTo>
                      <a:pt x="2873" y="2640"/>
                    </a:lnTo>
                    <a:lnTo>
                      <a:pt x="2877" y="2661"/>
                    </a:lnTo>
                    <a:lnTo>
                      <a:pt x="2878" y="2688"/>
                    </a:lnTo>
                    <a:lnTo>
                      <a:pt x="2877" y="2714"/>
                    </a:lnTo>
                    <a:lnTo>
                      <a:pt x="2872" y="2741"/>
                    </a:lnTo>
                    <a:lnTo>
                      <a:pt x="2867" y="2768"/>
                    </a:lnTo>
                    <a:lnTo>
                      <a:pt x="2859" y="2796"/>
                    </a:lnTo>
                    <a:lnTo>
                      <a:pt x="2850" y="2822"/>
                    </a:lnTo>
                    <a:lnTo>
                      <a:pt x="2839" y="2849"/>
                    </a:lnTo>
                    <a:lnTo>
                      <a:pt x="2826" y="2876"/>
                    </a:lnTo>
                    <a:lnTo>
                      <a:pt x="2813" y="2903"/>
                    </a:lnTo>
                    <a:lnTo>
                      <a:pt x="2797" y="2930"/>
                    </a:lnTo>
                    <a:lnTo>
                      <a:pt x="2782" y="2957"/>
                    </a:lnTo>
                    <a:lnTo>
                      <a:pt x="2766" y="2984"/>
                    </a:lnTo>
                    <a:lnTo>
                      <a:pt x="2731" y="3036"/>
                    </a:lnTo>
                    <a:lnTo>
                      <a:pt x="2695" y="3087"/>
                    </a:lnTo>
                    <a:lnTo>
                      <a:pt x="2661" y="3139"/>
                    </a:lnTo>
                    <a:lnTo>
                      <a:pt x="2628" y="3187"/>
                    </a:lnTo>
                    <a:lnTo>
                      <a:pt x="2612" y="3212"/>
                    </a:lnTo>
                    <a:lnTo>
                      <a:pt x="2599" y="3234"/>
                    </a:lnTo>
                    <a:lnTo>
                      <a:pt x="2586" y="3258"/>
                    </a:lnTo>
                    <a:lnTo>
                      <a:pt x="2574" y="3279"/>
                    </a:lnTo>
                    <a:lnTo>
                      <a:pt x="2565" y="3302"/>
                    </a:lnTo>
                    <a:lnTo>
                      <a:pt x="2557" y="3323"/>
                    </a:lnTo>
                    <a:lnTo>
                      <a:pt x="2551" y="3343"/>
                    </a:lnTo>
                    <a:lnTo>
                      <a:pt x="2548" y="3364"/>
                    </a:lnTo>
                    <a:lnTo>
                      <a:pt x="2545" y="3383"/>
                    </a:lnTo>
                    <a:lnTo>
                      <a:pt x="2547" y="3401"/>
                    </a:lnTo>
                    <a:lnTo>
                      <a:pt x="2551" y="3419"/>
                    </a:lnTo>
                    <a:lnTo>
                      <a:pt x="2557" y="3436"/>
                    </a:lnTo>
                    <a:lnTo>
                      <a:pt x="2574" y="3433"/>
                    </a:lnTo>
                    <a:lnTo>
                      <a:pt x="2591" y="3427"/>
                    </a:lnTo>
                    <a:lnTo>
                      <a:pt x="2607" y="3421"/>
                    </a:lnTo>
                    <a:lnTo>
                      <a:pt x="2623" y="3413"/>
                    </a:lnTo>
                    <a:lnTo>
                      <a:pt x="2638" y="3404"/>
                    </a:lnTo>
                    <a:lnTo>
                      <a:pt x="2652" y="3393"/>
                    </a:lnTo>
                    <a:lnTo>
                      <a:pt x="2667" y="3382"/>
                    </a:lnTo>
                    <a:lnTo>
                      <a:pt x="2681" y="3369"/>
                    </a:lnTo>
                    <a:lnTo>
                      <a:pt x="2695" y="3355"/>
                    </a:lnTo>
                    <a:lnTo>
                      <a:pt x="2708" y="3341"/>
                    </a:lnTo>
                    <a:lnTo>
                      <a:pt x="2720" y="3326"/>
                    </a:lnTo>
                    <a:lnTo>
                      <a:pt x="2734" y="3309"/>
                    </a:lnTo>
                    <a:lnTo>
                      <a:pt x="2757" y="3275"/>
                    </a:lnTo>
                    <a:lnTo>
                      <a:pt x="2781" y="3239"/>
                    </a:lnTo>
                    <a:lnTo>
                      <a:pt x="2804" y="3201"/>
                    </a:lnTo>
                    <a:lnTo>
                      <a:pt x="2825" y="3163"/>
                    </a:lnTo>
                    <a:lnTo>
                      <a:pt x="2846" y="3125"/>
                    </a:lnTo>
                    <a:lnTo>
                      <a:pt x="2866" y="3087"/>
                    </a:lnTo>
                    <a:lnTo>
                      <a:pt x="2887" y="3050"/>
                    </a:lnTo>
                    <a:lnTo>
                      <a:pt x="2906" y="3015"/>
                    </a:lnTo>
                    <a:lnTo>
                      <a:pt x="2926" y="2983"/>
                    </a:lnTo>
                    <a:lnTo>
                      <a:pt x="2947" y="2954"/>
                    </a:lnTo>
                    <a:lnTo>
                      <a:pt x="2986" y="2897"/>
                    </a:lnTo>
                    <a:lnTo>
                      <a:pt x="3020" y="2846"/>
                    </a:lnTo>
                    <a:lnTo>
                      <a:pt x="3035" y="2822"/>
                    </a:lnTo>
                    <a:lnTo>
                      <a:pt x="3048" y="2799"/>
                    </a:lnTo>
                    <a:lnTo>
                      <a:pt x="3061" y="2777"/>
                    </a:lnTo>
                    <a:lnTo>
                      <a:pt x="3072" y="2755"/>
                    </a:lnTo>
                    <a:lnTo>
                      <a:pt x="3082" y="2735"/>
                    </a:lnTo>
                    <a:lnTo>
                      <a:pt x="3090" y="2715"/>
                    </a:lnTo>
                    <a:lnTo>
                      <a:pt x="3099" y="2696"/>
                    </a:lnTo>
                    <a:lnTo>
                      <a:pt x="3106" y="2676"/>
                    </a:lnTo>
                    <a:lnTo>
                      <a:pt x="3111" y="2658"/>
                    </a:lnTo>
                    <a:lnTo>
                      <a:pt x="3116" y="2639"/>
                    </a:lnTo>
                    <a:lnTo>
                      <a:pt x="3119" y="2621"/>
                    </a:lnTo>
                    <a:lnTo>
                      <a:pt x="3122" y="2602"/>
                    </a:lnTo>
                    <a:lnTo>
                      <a:pt x="3124" y="2584"/>
                    </a:lnTo>
                    <a:lnTo>
                      <a:pt x="3125" y="2564"/>
                    </a:lnTo>
                    <a:lnTo>
                      <a:pt x="3126" y="2546"/>
                    </a:lnTo>
                    <a:lnTo>
                      <a:pt x="3126" y="2525"/>
                    </a:lnTo>
                    <a:lnTo>
                      <a:pt x="3124" y="2484"/>
                    </a:lnTo>
                    <a:lnTo>
                      <a:pt x="3119" y="2440"/>
                    </a:lnTo>
                    <a:lnTo>
                      <a:pt x="3113" y="2392"/>
                    </a:lnTo>
                    <a:lnTo>
                      <a:pt x="3105" y="2339"/>
                    </a:lnTo>
                    <a:lnTo>
                      <a:pt x="3095" y="2281"/>
                    </a:lnTo>
                    <a:lnTo>
                      <a:pt x="3084" y="2216"/>
                    </a:lnTo>
                    <a:lnTo>
                      <a:pt x="3082" y="2193"/>
                    </a:lnTo>
                    <a:lnTo>
                      <a:pt x="3080" y="2170"/>
                    </a:lnTo>
                    <a:lnTo>
                      <a:pt x="3079" y="2143"/>
                    </a:lnTo>
                    <a:lnTo>
                      <a:pt x="3079" y="2116"/>
                    </a:lnTo>
                    <a:lnTo>
                      <a:pt x="3080" y="2058"/>
                    </a:lnTo>
                    <a:lnTo>
                      <a:pt x="3081" y="1998"/>
                    </a:lnTo>
                    <a:lnTo>
                      <a:pt x="3081" y="1967"/>
                    </a:lnTo>
                    <a:lnTo>
                      <a:pt x="3081" y="1939"/>
                    </a:lnTo>
                    <a:lnTo>
                      <a:pt x="3080" y="1909"/>
                    </a:lnTo>
                    <a:lnTo>
                      <a:pt x="3078" y="1881"/>
                    </a:lnTo>
                    <a:lnTo>
                      <a:pt x="3075" y="1855"/>
                    </a:lnTo>
                    <a:lnTo>
                      <a:pt x="3071" y="1831"/>
                    </a:lnTo>
                    <a:lnTo>
                      <a:pt x="3068" y="1818"/>
                    </a:lnTo>
                    <a:lnTo>
                      <a:pt x="3065" y="1807"/>
                    </a:lnTo>
                    <a:lnTo>
                      <a:pt x="3061" y="1797"/>
                    </a:lnTo>
                    <a:lnTo>
                      <a:pt x="3057" y="1788"/>
                    </a:lnTo>
                    <a:lnTo>
                      <a:pt x="3051" y="1776"/>
                    </a:lnTo>
                    <a:lnTo>
                      <a:pt x="3045" y="1766"/>
                    </a:lnTo>
                    <a:lnTo>
                      <a:pt x="3038" y="1756"/>
                    </a:lnTo>
                    <a:lnTo>
                      <a:pt x="3031" y="1747"/>
                    </a:lnTo>
                    <a:lnTo>
                      <a:pt x="3014" y="1728"/>
                    </a:lnTo>
                    <a:lnTo>
                      <a:pt x="2996" y="1711"/>
                    </a:lnTo>
                    <a:lnTo>
                      <a:pt x="2975" y="1693"/>
                    </a:lnTo>
                    <a:lnTo>
                      <a:pt x="2954" y="1678"/>
                    </a:lnTo>
                    <a:lnTo>
                      <a:pt x="2932" y="1662"/>
                    </a:lnTo>
                    <a:lnTo>
                      <a:pt x="2908" y="1647"/>
                    </a:lnTo>
                    <a:lnTo>
                      <a:pt x="2862" y="1617"/>
                    </a:lnTo>
                    <a:lnTo>
                      <a:pt x="2818" y="1586"/>
                    </a:lnTo>
                    <a:lnTo>
                      <a:pt x="2796" y="1571"/>
                    </a:lnTo>
                    <a:lnTo>
                      <a:pt x="2777" y="1554"/>
                    </a:lnTo>
                    <a:lnTo>
                      <a:pt x="2769" y="1545"/>
                    </a:lnTo>
                    <a:lnTo>
                      <a:pt x="2759" y="1536"/>
                    </a:lnTo>
                    <a:lnTo>
                      <a:pt x="2751" y="1528"/>
                    </a:lnTo>
                    <a:lnTo>
                      <a:pt x="2744" y="1517"/>
                    </a:lnTo>
                    <a:lnTo>
                      <a:pt x="2727" y="1495"/>
                    </a:lnTo>
                    <a:lnTo>
                      <a:pt x="2712" y="1472"/>
                    </a:lnTo>
                    <a:lnTo>
                      <a:pt x="2698" y="1449"/>
                    </a:lnTo>
                    <a:lnTo>
                      <a:pt x="2684" y="1424"/>
                    </a:lnTo>
                    <a:lnTo>
                      <a:pt x="2672" y="1400"/>
                    </a:lnTo>
                    <a:lnTo>
                      <a:pt x="2660" y="1375"/>
                    </a:lnTo>
                    <a:lnTo>
                      <a:pt x="2648" y="1350"/>
                    </a:lnTo>
                    <a:lnTo>
                      <a:pt x="2638" y="1324"/>
                    </a:lnTo>
                    <a:lnTo>
                      <a:pt x="2618" y="1272"/>
                    </a:lnTo>
                    <a:lnTo>
                      <a:pt x="2600" y="1218"/>
                    </a:lnTo>
                    <a:lnTo>
                      <a:pt x="2584" y="1165"/>
                    </a:lnTo>
                    <a:lnTo>
                      <a:pt x="2568" y="1111"/>
                    </a:lnTo>
                    <a:lnTo>
                      <a:pt x="2552" y="1056"/>
                    </a:lnTo>
                    <a:lnTo>
                      <a:pt x="2536" y="1002"/>
                    </a:lnTo>
                    <a:lnTo>
                      <a:pt x="2520" y="948"/>
                    </a:lnTo>
                    <a:lnTo>
                      <a:pt x="2501" y="895"/>
                    </a:lnTo>
                    <a:lnTo>
                      <a:pt x="2492" y="868"/>
                    </a:lnTo>
                    <a:lnTo>
                      <a:pt x="2482" y="841"/>
                    </a:lnTo>
                    <a:lnTo>
                      <a:pt x="2471" y="816"/>
                    </a:lnTo>
                    <a:lnTo>
                      <a:pt x="2460" y="790"/>
                    </a:lnTo>
                    <a:lnTo>
                      <a:pt x="2449" y="765"/>
                    </a:lnTo>
                    <a:lnTo>
                      <a:pt x="2436" y="740"/>
                    </a:lnTo>
                    <a:lnTo>
                      <a:pt x="2423" y="715"/>
                    </a:lnTo>
                    <a:lnTo>
                      <a:pt x="2409" y="691"/>
                    </a:lnTo>
                    <a:lnTo>
                      <a:pt x="2395" y="672"/>
                    </a:lnTo>
                    <a:lnTo>
                      <a:pt x="2382" y="652"/>
                    </a:lnTo>
                    <a:lnTo>
                      <a:pt x="2368" y="634"/>
                    </a:lnTo>
                    <a:lnTo>
                      <a:pt x="2353" y="616"/>
                    </a:lnTo>
                    <a:lnTo>
                      <a:pt x="2338" y="599"/>
                    </a:lnTo>
                    <a:lnTo>
                      <a:pt x="2322" y="583"/>
                    </a:lnTo>
                    <a:lnTo>
                      <a:pt x="2306" y="567"/>
                    </a:lnTo>
                    <a:lnTo>
                      <a:pt x="2289" y="552"/>
                    </a:lnTo>
                    <a:lnTo>
                      <a:pt x="2256" y="522"/>
                    </a:lnTo>
                    <a:lnTo>
                      <a:pt x="2221" y="494"/>
                    </a:lnTo>
                    <a:lnTo>
                      <a:pt x="2186" y="467"/>
                    </a:lnTo>
                    <a:lnTo>
                      <a:pt x="2150" y="441"/>
                    </a:lnTo>
                    <a:lnTo>
                      <a:pt x="2115" y="415"/>
                    </a:lnTo>
                    <a:lnTo>
                      <a:pt x="2080" y="389"/>
                    </a:lnTo>
                    <a:lnTo>
                      <a:pt x="2047" y="363"/>
                    </a:lnTo>
                    <a:lnTo>
                      <a:pt x="2014" y="336"/>
                    </a:lnTo>
                    <a:lnTo>
                      <a:pt x="1999" y="322"/>
                    </a:lnTo>
                    <a:lnTo>
                      <a:pt x="1984" y="308"/>
                    </a:lnTo>
                    <a:lnTo>
                      <a:pt x="1970" y="294"/>
                    </a:lnTo>
                    <a:lnTo>
                      <a:pt x="1956" y="278"/>
                    </a:lnTo>
                    <a:lnTo>
                      <a:pt x="1943" y="263"/>
                    </a:lnTo>
                    <a:lnTo>
                      <a:pt x="1932" y="248"/>
                    </a:lnTo>
                    <a:lnTo>
                      <a:pt x="1919" y="231"/>
                    </a:lnTo>
                    <a:lnTo>
                      <a:pt x="1909" y="214"/>
                    </a:lnTo>
                    <a:lnTo>
                      <a:pt x="1904" y="206"/>
                    </a:lnTo>
                    <a:lnTo>
                      <a:pt x="1898" y="198"/>
                    </a:lnTo>
                    <a:lnTo>
                      <a:pt x="1892" y="192"/>
                    </a:lnTo>
                    <a:lnTo>
                      <a:pt x="1884" y="186"/>
                    </a:lnTo>
                    <a:lnTo>
                      <a:pt x="1877" y="181"/>
                    </a:lnTo>
                    <a:lnTo>
                      <a:pt x="1869" y="177"/>
                    </a:lnTo>
                    <a:lnTo>
                      <a:pt x="1861" y="173"/>
                    </a:lnTo>
                    <a:lnTo>
                      <a:pt x="1851" y="170"/>
                    </a:lnTo>
                    <a:lnTo>
                      <a:pt x="1833" y="164"/>
                    </a:lnTo>
                    <a:lnTo>
                      <a:pt x="1813" y="160"/>
                    </a:lnTo>
                    <a:lnTo>
                      <a:pt x="1792" y="158"/>
                    </a:lnTo>
                    <a:lnTo>
                      <a:pt x="1770" y="158"/>
                    </a:lnTo>
                    <a:lnTo>
                      <a:pt x="1724" y="159"/>
                    </a:lnTo>
                    <a:lnTo>
                      <a:pt x="1678" y="163"/>
                    </a:lnTo>
                    <a:lnTo>
                      <a:pt x="1632" y="167"/>
                    </a:lnTo>
                    <a:lnTo>
                      <a:pt x="1591" y="170"/>
                    </a:lnTo>
                    <a:lnTo>
                      <a:pt x="1571" y="150"/>
                    </a:lnTo>
                    <a:lnTo>
                      <a:pt x="1551" y="129"/>
                    </a:lnTo>
                    <a:lnTo>
                      <a:pt x="1532" y="107"/>
                    </a:lnTo>
                    <a:lnTo>
                      <a:pt x="1511" y="84"/>
                    </a:lnTo>
                    <a:lnTo>
                      <a:pt x="1502" y="74"/>
                    </a:lnTo>
                    <a:lnTo>
                      <a:pt x="1492" y="65"/>
                    </a:lnTo>
                    <a:lnTo>
                      <a:pt x="1481" y="56"/>
                    </a:lnTo>
                    <a:lnTo>
                      <a:pt x="1472" y="48"/>
                    </a:lnTo>
                    <a:lnTo>
                      <a:pt x="1462" y="42"/>
                    </a:lnTo>
                    <a:lnTo>
                      <a:pt x="1451" y="38"/>
                    </a:lnTo>
                    <a:lnTo>
                      <a:pt x="1441" y="35"/>
                    </a:lnTo>
                    <a:lnTo>
                      <a:pt x="1432" y="34"/>
                    </a:lnTo>
                    <a:lnTo>
                      <a:pt x="1383" y="26"/>
                    </a:lnTo>
                    <a:lnTo>
                      <a:pt x="1334" y="18"/>
                    </a:lnTo>
                    <a:lnTo>
                      <a:pt x="1287" y="13"/>
                    </a:lnTo>
                    <a:lnTo>
                      <a:pt x="1241" y="8"/>
                    </a:lnTo>
                    <a:lnTo>
                      <a:pt x="1195" y="5"/>
                    </a:lnTo>
                    <a:lnTo>
                      <a:pt x="1150" y="2"/>
                    </a:lnTo>
                    <a:lnTo>
                      <a:pt x="1105" y="0"/>
                    </a:lnTo>
                    <a:lnTo>
                      <a:pt x="1061" y="0"/>
                    </a:lnTo>
                    <a:lnTo>
                      <a:pt x="1015" y="0"/>
                    </a:lnTo>
                    <a:lnTo>
                      <a:pt x="970" y="2"/>
                    </a:lnTo>
                    <a:lnTo>
                      <a:pt x="925" y="5"/>
                    </a:lnTo>
                    <a:lnTo>
                      <a:pt x="880" y="8"/>
                    </a:lnTo>
                    <a:lnTo>
                      <a:pt x="833" y="13"/>
                    </a:lnTo>
                    <a:lnTo>
                      <a:pt x="786" y="18"/>
                    </a:lnTo>
                    <a:lnTo>
                      <a:pt x="738" y="26"/>
                    </a:lnTo>
                    <a:lnTo>
                      <a:pt x="689" y="34"/>
                    </a:lnTo>
                    <a:lnTo>
                      <a:pt x="660" y="43"/>
                    </a:lnTo>
                    <a:lnTo>
                      <a:pt x="629" y="54"/>
                    </a:lnTo>
                    <a:lnTo>
                      <a:pt x="599" y="68"/>
                    </a:lnTo>
                    <a:lnTo>
                      <a:pt x="569" y="82"/>
                    </a:lnTo>
                    <a:lnTo>
                      <a:pt x="507" y="113"/>
                    </a:lnTo>
                    <a:lnTo>
                      <a:pt x="444" y="147"/>
                    </a:lnTo>
                    <a:lnTo>
                      <a:pt x="411" y="163"/>
                    </a:lnTo>
                    <a:lnTo>
                      <a:pt x="378" y="180"/>
                    </a:lnTo>
                    <a:lnTo>
                      <a:pt x="344" y="196"/>
                    </a:lnTo>
                    <a:lnTo>
                      <a:pt x="309" y="212"/>
                    </a:lnTo>
                    <a:lnTo>
                      <a:pt x="273" y="226"/>
                    </a:lnTo>
                    <a:lnTo>
                      <a:pt x="236" y="238"/>
                    </a:lnTo>
                    <a:lnTo>
                      <a:pt x="216" y="245"/>
                    </a:lnTo>
                    <a:lnTo>
                      <a:pt x="198" y="250"/>
                    </a:lnTo>
                    <a:lnTo>
                      <a:pt x="178" y="255"/>
                    </a:lnTo>
                    <a:lnTo>
                      <a:pt x="159" y="260"/>
                    </a:lnTo>
                    <a:lnTo>
                      <a:pt x="159" y="274"/>
                    </a:lnTo>
                    <a:lnTo>
                      <a:pt x="159" y="310"/>
                    </a:lnTo>
                    <a:lnTo>
                      <a:pt x="159" y="354"/>
                    </a:lnTo>
                    <a:lnTo>
                      <a:pt x="159" y="395"/>
                    </a:lnTo>
                    <a:lnTo>
                      <a:pt x="138" y="395"/>
                    </a:lnTo>
                    <a:lnTo>
                      <a:pt x="119" y="395"/>
                    </a:lnTo>
                    <a:lnTo>
                      <a:pt x="99" y="395"/>
                    </a:lnTo>
                    <a:lnTo>
                      <a:pt x="79" y="395"/>
                    </a:lnTo>
                    <a:lnTo>
                      <a:pt x="59" y="395"/>
                    </a:lnTo>
                    <a:lnTo>
                      <a:pt x="40" y="395"/>
                    </a:lnTo>
                    <a:lnTo>
                      <a:pt x="19" y="395"/>
                    </a:lnTo>
                    <a:lnTo>
                      <a:pt x="0" y="395"/>
                    </a:lnTo>
                    <a:lnTo>
                      <a:pt x="211" y="530"/>
                    </a:lnTo>
                    <a:close/>
                  </a:path>
                </a:pathLst>
              </a:custGeom>
              <a:solidFill>
                <a:srgbClr val="ACA1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0" name="Freeform 128"/>
              <p:cNvSpPr>
                <a:spLocks/>
              </p:cNvSpPr>
              <p:nvPr/>
            </p:nvSpPr>
            <p:spPr bwMode="auto">
              <a:xfrm>
                <a:off x="7918486" y="4508507"/>
                <a:ext cx="12700" cy="158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5" y="12"/>
                  </a:cxn>
                  <a:cxn ang="0">
                    <a:pos x="69" y="10"/>
                  </a:cxn>
                  <a:cxn ang="0">
                    <a:pos x="102" y="6"/>
                  </a:cxn>
                  <a:cxn ang="0">
                    <a:pos x="135" y="0"/>
                  </a:cxn>
                  <a:cxn ang="0">
                    <a:pos x="114" y="0"/>
                  </a:cxn>
                  <a:cxn ang="0">
                    <a:pos x="92" y="1"/>
                  </a:cxn>
                  <a:cxn ang="0">
                    <a:pos x="70" y="1"/>
                  </a:cxn>
                  <a:cxn ang="0">
                    <a:pos x="50" y="1"/>
                  </a:cxn>
                  <a:cxn ang="0">
                    <a:pos x="42" y="1"/>
                  </a:cxn>
                  <a:cxn ang="0">
                    <a:pos x="35" y="2"/>
                  </a:cxn>
                  <a:cxn ang="0">
                    <a:pos x="28" y="3"/>
                  </a:cxn>
                  <a:cxn ang="0">
                    <a:pos x="23" y="5"/>
                  </a:cxn>
                  <a:cxn ang="0">
                    <a:pos x="12" y="9"/>
                  </a:cxn>
                  <a:cxn ang="0">
                    <a:pos x="0" y="14"/>
                  </a:cxn>
                </a:cxnLst>
                <a:rect l="0" t="0" r="r" b="b"/>
                <a:pathLst>
                  <a:path w="135" h="14">
                    <a:moveTo>
                      <a:pt x="0" y="14"/>
                    </a:moveTo>
                    <a:lnTo>
                      <a:pt x="35" y="12"/>
                    </a:lnTo>
                    <a:lnTo>
                      <a:pt x="69" y="10"/>
                    </a:lnTo>
                    <a:lnTo>
                      <a:pt x="102" y="6"/>
                    </a:lnTo>
                    <a:lnTo>
                      <a:pt x="135" y="0"/>
                    </a:lnTo>
                    <a:lnTo>
                      <a:pt x="114" y="0"/>
                    </a:lnTo>
                    <a:lnTo>
                      <a:pt x="92" y="1"/>
                    </a:lnTo>
                    <a:lnTo>
                      <a:pt x="70" y="1"/>
                    </a:lnTo>
                    <a:lnTo>
                      <a:pt x="50" y="1"/>
                    </a:lnTo>
                    <a:lnTo>
                      <a:pt x="42" y="1"/>
                    </a:lnTo>
                    <a:lnTo>
                      <a:pt x="35" y="2"/>
                    </a:lnTo>
                    <a:lnTo>
                      <a:pt x="28" y="3"/>
                    </a:lnTo>
                    <a:lnTo>
                      <a:pt x="23" y="5"/>
                    </a:lnTo>
                    <a:lnTo>
                      <a:pt x="12" y="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C5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1" name="Freeform 129"/>
              <p:cNvSpPr>
                <a:spLocks/>
              </p:cNvSpPr>
              <p:nvPr/>
            </p:nvSpPr>
            <p:spPr bwMode="auto">
              <a:xfrm>
                <a:off x="7908960" y="4508507"/>
                <a:ext cx="9525" cy="1588"/>
              </a:xfrm>
              <a:custGeom>
                <a:avLst/>
                <a:gdLst/>
                <a:ahLst/>
                <a:cxnLst>
                  <a:cxn ang="0">
                    <a:pos x="115" y="6"/>
                  </a:cxn>
                  <a:cxn ang="0">
                    <a:pos x="88" y="6"/>
                  </a:cxn>
                  <a:cxn ang="0">
                    <a:pos x="59" y="5"/>
                  </a:cxn>
                  <a:cxn ang="0">
                    <a:pos x="30" y="3"/>
                  </a:cxn>
                  <a:cxn ang="0">
                    <a:pos x="0" y="0"/>
                  </a:cxn>
                  <a:cxn ang="0">
                    <a:pos x="23" y="7"/>
                  </a:cxn>
                  <a:cxn ang="0">
                    <a:pos x="43" y="11"/>
                  </a:cxn>
                  <a:cxn ang="0">
                    <a:pos x="60" y="15"/>
                  </a:cxn>
                  <a:cxn ang="0">
                    <a:pos x="74" y="15"/>
                  </a:cxn>
                  <a:cxn ang="0">
                    <a:pos x="87" y="15"/>
                  </a:cxn>
                  <a:cxn ang="0">
                    <a:pos x="98" y="12"/>
                  </a:cxn>
                  <a:cxn ang="0">
                    <a:pos x="107" y="9"/>
                  </a:cxn>
                  <a:cxn ang="0">
                    <a:pos x="115" y="6"/>
                  </a:cxn>
                </a:cxnLst>
                <a:rect l="0" t="0" r="r" b="b"/>
                <a:pathLst>
                  <a:path w="115" h="15">
                    <a:moveTo>
                      <a:pt x="115" y="6"/>
                    </a:moveTo>
                    <a:lnTo>
                      <a:pt x="88" y="6"/>
                    </a:lnTo>
                    <a:lnTo>
                      <a:pt x="59" y="5"/>
                    </a:lnTo>
                    <a:lnTo>
                      <a:pt x="30" y="3"/>
                    </a:lnTo>
                    <a:lnTo>
                      <a:pt x="0" y="0"/>
                    </a:lnTo>
                    <a:lnTo>
                      <a:pt x="23" y="7"/>
                    </a:lnTo>
                    <a:lnTo>
                      <a:pt x="43" y="11"/>
                    </a:lnTo>
                    <a:lnTo>
                      <a:pt x="60" y="15"/>
                    </a:lnTo>
                    <a:lnTo>
                      <a:pt x="74" y="15"/>
                    </a:lnTo>
                    <a:lnTo>
                      <a:pt x="87" y="15"/>
                    </a:lnTo>
                    <a:lnTo>
                      <a:pt x="98" y="12"/>
                    </a:lnTo>
                    <a:lnTo>
                      <a:pt x="107" y="9"/>
                    </a:lnTo>
                    <a:lnTo>
                      <a:pt x="115" y="6"/>
                    </a:lnTo>
                    <a:close/>
                  </a:path>
                </a:pathLst>
              </a:custGeom>
              <a:solidFill>
                <a:srgbClr val="5C5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2" name="Freeform 130"/>
              <p:cNvSpPr>
                <a:spLocks noEditPoints="1"/>
              </p:cNvSpPr>
              <p:nvPr/>
            </p:nvSpPr>
            <p:spPr bwMode="auto">
              <a:xfrm>
                <a:off x="7813716" y="3925896"/>
                <a:ext cx="661990" cy="585788"/>
              </a:xfrm>
              <a:custGeom>
                <a:avLst/>
                <a:gdLst/>
                <a:ahLst/>
                <a:cxnLst>
                  <a:cxn ang="0">
                    <a:pos x="6938" y="5150"/>
                  </a:cxn>
                  <a:cxn ang="0">
                    <a:pos x="6793" y="4907"/>
                  </a:cxn>
                  <a:cxn ang="0">
                    <a:pos x="6420" y="4760"/>
                  </a:cxn>
                  <a:cxn ang="0">
                    <a:pos x="6577" y="5101"/>
                  </a:cxn>
                  <a:cxn ang="0">
                    <a:pos x="6505" y="5423"/>
                  </a:cxn>
                  <a:cxn ang="0">
                    <a:pos x="5686" y="4832"/>
                  </a:cxn>
                  <a:cxn ang="0">
                    <a:pos x="5220" y="4290"/>
                  </a:cxn>
                  <a:cxn ang="0">
                    <a:pos x="5090" y="4363"/>
                  </a:cxn>
                  <a:cxn ang="0">
                    <a:pos x="4715" y="5083"/>
                  </a:cxn>
                  <a:cxn ang="0">
                    <a:pos x="4508" y="4865"/>
                  </a:cxn>
                  <a:cxn ang="0">
                    <a:pos x="4782" y="4303"/>
                  </a:cxn>
                  <a:cxn ang="0">
                    <a:pos x="4619" y="3707"/>
                  </a:cxn>
                  <a:cxn ang="0">
                    <a:pos x="4491" y="3080"/>
                  </a:cxn>
                  <a:cxn ang="0">
                    <a:pos x="4282" y="2239"/>
                  </a:cxn>
                  <a:cxn ang="0">
                    <a:pos x="4164" y="1683"/>
                  </a:cxn>
                  <a:cxn ang="0">
                    <a:pos x="3675" y="1328"/>
                  </a:cxn>
                  <a:cxn ang="0">
                    <a:pos x="3182" y="944"/>
                  </a:cxn>
                  <a:cxn ang="0">
                    <a:pos x="2732" y="705"/>
                  </a:cxn>
                  <a:cxn ang="0">
                    <a:pos x="2422" y="594"/>
                  </a:cxn>
                  <a:cxn ang="0">
                    <a:pos x="2685" y="1290"/>
                  </a:cxn>
                  <a:cxn ang="0">
                    <a:pos x="3354" y="1691"/>
                  </a:cxn>
                  <a:cxn ang="0">
                    <a:pos x="3976" y="2174"/>
                  </a:cxn>
                  <a:cxn ang="0">
                    <a:pos x="3991" y="3295"/>
                  </a:cxn>
                  <a:cxn ang="0">
                    <a:pos x="3701" y="3183"/>
                  </a:cxn>
                  <a:cxn ang="0">
                    <a:pos x="3550" y="2680"/>
                  </a:cxn>
                  <a:cxn ang="0">
                    <a:pos x="2852" y="2011"/>
                  </a:cxn>
                  <a:cxn ang="0">
                    <a:pos x="2106" y="1414"/>
                  </a:cxn>
                  <a:cxn ang="0">
                    <a:pos x="2165" y="1764"/>
                  </a:cxn>
                  <a:cxn ang="0">
                    <a:pos x="2781" y="2534"/>
                  </a:cxn>
                  <a:cxn ang="0">
                    <a:pos x="3245" y="2806"/>
                  </a:cxn>
                  <a:cxn ang="0">
                    <a:pos x="3654" y="3828"/>
                  </a:cxn>
                  <a:cxn ang="0">
                    <a:pos x="3633" y="5686"/>
                  </a:cxn>
                  <a:cxn ang="0">
                    <a:pos x="3501" y="5177"/>
                  </a:cxn>
                  <a:cxn ang="0">
                    <a:pos x="3303" y="5261"/>
                  </a:cxn>
                  <a:cxn ang="0">
                    <a:pos x="2878" y="5494"/>
                  </a:cxn>
                  <a:cxn ang="0">
                    <a:pos x="2541" y="5173"/>
                  </a:cxn>
                  <a:cxn ang="0">
                    <a:pos x="2699" y="4824"/>
                  </a:cxn>
                  <a:cxn ang="0">
                    <a:pos x="3116" y="4536"/>
                  </a:cxn>
                  <a:cxn ang="0">
                    <a:pos x="2828" y="3982"/>
                  </a:cxn>
                  <a:cxn ang="0">
                    <a:pos x="2924" y="3387"/>
                  </a:cxn>
                  <a:cxn ang="0">
                    <a:pos x="2753" y="2940"/>
                  </a:cxn>
                  <a:cxn ang="0">
                    <a:pos x="2102" y="2832"/>
                  </a:cxn>
                  <a:cxn ang="0">
                    <a:pos x="1867" y="3240"/>
                  </a:cxn>
                  <a:cxn ang="0">
                    <a:pos x="1685" y="3533"/>
                  </a:cxn>
                  <a:cxn ang="0">
                    <a:pos x="1551" y="4071"/>
                  </a:cxn>
                  <a:cxn ang="0">
                    <a:pos x="1494" y="5226"/>
                  </a:cxn>
                  <a:cxn ang="0">
                    <a:pos x="1265" y="4923"/>
                  </a:cxn>
                  <a:cxn ang="0">
                    <a:pos x="1021" y="4440"/>
                  </a:cxn>
                  <a:cxn ang="0">
                    <a:pos x="277" y="4321"/>
                  </a:cxn>
                  <a:cxn ang="0">
                    <a:pos x="83" y="4425"/>
                  </a:cxn>
                  <a:cxn ang="0">
                    <a:pos x="87" y="4972"/>
                  </a:cxn>
                  <a:cxn ang="0">
                    <a:pos x="328" y="5334"/>
                  </a:cxn>
                  <a:cxn ang="0">
                    <a:pos x="128" y="6330"/>
                  </a:cxn>
                  <a:cxn ang="0">
                    <a:pos x="1000" y="6607"/>
                  </a:cxn>
                  <a:cxn ang="0">
                    <a:pos x="1047" y="6210"/>
                  </a:cxn>
                  <a:cxn ang="0">
                    <a:pos x="1383" y="5969"/>
                  </a:cxn>
                  <a:cxn ang="0">
                    <a:pos x="1899" y="6169"/>
                  </a:cxn>
                  <a:cxn ang="0">
                    <a:pos x="1370" y="6596"/>
                  </a:cxn>
                  <a:cxn ang="0">
                    <a:pos x="1911" y="6595"/>
                  </a:cxn>
                  <a:cxn ang="0">
                    <a:pos x="3067" y="6553"/>
                  </a:cxn>
                  <a:cxn ang="0">
                    <a:pos x="5020" y="6478"/>
                  </a:cxn>
                  <a:cxn ang="0">
                    <a:pos x="7237" y="6499"/>
                  </a:cxn>
                  <a:cxn ang="0">
                    <a:pos x="7478" y="5589"/>
                  </a:cxn>
                </a:cxnLst>
                <a:rect l="0" t="0" r="r" b="b"/>
                <a:pathLst>
                  <a:path w="7493" h="6637">
                    <a:moveTo>
                      <a:pt x="7386" y="5242"/>
                    </a:moveTo>
                    <a:lnTo>
                      <a:pt x="7381" y="5230"/>
                    </a:lnTo>
                    <a:lnTo>
                      <a:pt x="7373" y="5219"/>
                    </a:lnTo>
                    <a:lnTo>
                      <a:pt x="7366" y="5209"/>
                    </a:lnTo>
                    <a:lnTo>
                      <a:pt x="7357" y="5200"/>
                    </a:lnTo>
                    <a:lnTo>
                      <a:pt x="7347" y="5191"/>
                    </a:lnTo>
                    <a:lnTo>
                      <a:pt x="7335" y="5183"/>
                    </a:lnTo>
                    <a:lnTo>
                      <a:pt x="7323" y="5177"/>
                    </a:lnTo>
                    <a:lnTo>
                      <a:pt x="7311" y="5171"/>
                    </a:lnTo>
                    <a:lnTo>
                      <a:pt x="7296" y="5166"/>
                    </a:lnTo>
                    <a:lnTo>
                      <a:pt x="7282" y="5162"/>
                    </a:lnTo>
                    <a:lnTo>
                      <a:pt x="7267" y="5158"/>
                    </a:lnTo>
                    <a:lnTo>
                      <a:pt x="7251" y="5154"/>
                    </a:lnTo>
                    <a:lnTo>
                      <a:pt x="7234" y="5151"/>
                    </a:lnTo>
                    <a:lnTo>
                      <a:pt x="7217" y="5149"/>
                    </a:lnTo>
                    <a:lnTo>
                      <a:pt x="7199" y="5147"/>
                    </a:lnTo>
                    <a:lnTo>
                      <a:pt x="7180" y="5146"/>
                    </a:lnTo>
                    <a:lnTo>
                      <a:pt x="7142" y="5145"/>
                    </a:lnTo>
                    <a:lnTo>
                      <a:pt x="7103" y="5145"/>
                    </a:lnTo>
                    <a:lnTo>
                      <a:pt x="7062" y="5145"/>
                    </a:lnTo>
                    <a:lnTo>
                      <a:pt x="7021" y="5147"/>
                    </a:lnTo>
                    <a:lnTo>
                      <a:pt x="6938" y="5150"/>
                    </a:lnTo>
                    <a:lnTo>
                      <a:pt x="6855" y="5152"/>
                    </a:lnTo>
                    <a:lnTo>
                      <a:pt x="6860" y="5143"/>
                    </a:lnTo>
                    <a:lnTo>
                      <a:pt x="6863" y="5135"/>
                    </a:lnTo>
                    <a:lnTo>
                      <a:pt x="6866" y="5127"/>
                    </a:lnTo>
                    <a:lnTo>
                      <a:pt x="6867" y="5119"/>
                    </a:lnTo>
                    <a:lnTo>
                      <a:pt x="6867" y="5109"/>
                    </a:lnTo>
                    <a:lnTo>
                      <a:pt x="6866" y="5101"/>
                    </a:lnTo>
                    <a:lnTo>
                      <a:pt x="6865" y="5093"/>
                    </a:lnTo>
                    <a:lnTo>
                      <a:pt x="6862" y="5085"/>
                    </a:lnTo>
                    <a:lnTo>
                      <a:pt x="6856" y="5067"/>
                    </a:lnTo>
                    <a:lnTo>
                      <a:pt x="6848" y="5051"/>
                    </a:lnTo>
                    <a:lnTo>
                      <a:pt x="6839" y="5033"/>
                    </a:lnTo>
                    <a:lnTo>
                      <a:pt x="6830" y="5017"/>
                    </a:lnTo>
                    <a:lnTo>
                      <a:pt x="6819" y="4999"/>
                    </a:lnTo>
                    <a:lnTo>
                      <a:pt x="6810" y="4983"/>
                    </a:lnTo>
                    <a:lnTo>
                      <a:pt x="6802" y="4965"/>
                    </a:lnTo>
                    <a:lnTo>
                      <a:pt x="6796" y="4949"/>
                    </a:lnTo>
                    <a:lnTo>
                      <a:pt x="6794" y="4941"/>
                    </a:lnTo>
                    <a:lnTo>
                      <a:pt x="6793" y="4932"/>
                    </a:lnTo>
                    <a:lnTo>
                      <a:pt x="6792" y="4923"/>
                    </a:lnTo>
                    <a:lnTo>
                      <a:pt x="6792" y="4915"/>
                    </a:lnTo>
                    <a:lnTo>
                      <a:pt x="6793" y="4907"/>
                    </a:lnTo>
                    <a:lnTo>
                      <a:pt x="6795" y="4898"/>
                    </a:lnTo>
                    <a:lnTo>
                      <a:pt x="6798" y="4889"/>
                    </a:lnTo>
                    <a:lnTo>
                      <a:pt x="6803" y="4881"/>
                    </a:lnTo>
                    <a:lnTo>
                      <a:pt x="6783" y="4884"/>
                    </a:lnTo>
                    <a:lnTo>
                      <a:pt x="6765" y="4887"/>
                    </a:lnTo>
                    <a:lnTo>
                      <a:pt x="6747" y="4889"/>
                    </a:lnTo>
                    <a:lnTo>
                      <a:pt x="6730" y="4890"/>
                    </a:lnTo>
                    <a:lnTo>
                      <a:pt x="6713" y="4890"/>
                    </a:lnTo>
                    <a:lnTo>
                      <a:pt x="6698" y="4889"/>
                    </a:lnTo>
                    <a:lnTo>
                      <a:pt x="6684" y="4887"/>
                    </a:lnTo>
                    <a:lnTo>
                      <a:pt x="6669" y="4885"/>
                    </a:lnTo>
                    <a:lnTo>
                      <a:pt x="6656" y="4882"/>
                    </a:lnTo>
                    <a:lnTo>
                      <a:pt x="6642" y="4879"/>
                    </a:lnTo>
                    <a:lnTo>
                      <a:pt x="6629" y="4875"/>
                    </a:lnTo>
                    <a:lnTo>
                      <a:pt x="6617" y="4870"/>
                    </a:lnTo>
                    <a:lnTo>
                      <a:pt x="6593" y="4860"/>
                    </a:lnTo>
                    <a:lnTo>
                      <a:pt x="6570" y="4847"/>
                    </a:lnTo>
                    <a:lnTo>
                      <a:pt x="6526" y="4821"/>
                    </a:lnTo>
                    <a:lnTo>
                      <a:pt x="6482" y="4792"/>
                    </a:lnTo>
                    <a:lnTo>
                      <a:pt x="6458" y="4778"/>
                    </a:lnTo>
                    <a:lnTo>
                      <a:pt x="6434" y="4766"/>
                    </a:lnTo>
                    <a:lnTo>
                      <a:pt x="6420" y="4760"/>
                    </a:lnTo>
                    <a:lnTo>
                      <a:pt x="6407" y="4755"/>
                    </a:lnTo>
                    <a:lnTo>
                      <a:pt x="6393" y="4750"/>
                    </a:lnTo>
                    <a:lnTo>
                      <a:pt x="6378" y="4746"/>
                    </a:lnTo>
                    <a:lnTo>
                      <a:pt x="6378" y="4779"/>
                    </a:lnTo>
                    <a:lnTo>
                      <a:pt x="6378" y="4813"/>
                    </a:lnTo>
                    <a:lnTo>
                      <a:pt x="6378" y="4847"/>
                    </a:lnTo>
                    <a:lnTo>
                      <a:pt x="6378" y="4881"/>
                    </a:lnTo>
                    <a:lnTo>
                      <a:pt x="6398" y="4894"/>
                    </a:lnTo>
                    <a:lnTo>
                      <a:pt x="6416" y="4907"/>
                    </a:lnTo>
                    <a:lnTo>
                      <a:pt x="6434" y="4920"/>
                    </a:lnTo>
                    <a:lnTo>
                      <a:pt x="6450" y="4934"/>
                    </a:lnTo>
                    <a:lnTo>
                      <a:pt x="6467" y="4948"/>
                    </a:lnTo>
                    <a:lnTo>
                      <a:pt x="6481" y="4962"/>
                    </a:lnTo>
                    <a:lnTo>
                      <a:pt x="6495" y="4977"/>
                    </a:lnTo>
                    <a:lnTo>
                      <a:pt x="6509" y="4991"/>
                    </a:lnTo>
                    <a:lnTo>
                      <a:pt x="6521" y="5007"/>
                    </a:lnTo>
                    <a:lnTo>
                      <a:pt x="6532" y="5021"/>
                    </a:lnTo>
                    <a:lnTo>
                      <a:pt x="6543" y="5037"/>
                    </a:lnTo>
                    <a:lnTo>
                      <a:pt x="6553" y="5053"/>
                    </a:lnTo>
                    <a:lnTo>
                      <a:pt x="6561" y="5068"/>
                    </a:lnTo>
                    <a:lnTo>
                      <a:pt x="6569" y="5085"/>
                    </a:lnTo>
                    <a:lnTo>
                      <a:pt x="6577" y="5101"/>
                    </a:lnTo>
                    <a:lnTo>
                      <a:pt x="6584" y="5119"/>
                    </a:lnTo>
                    <a:lnTo>
                      <a:pt x="6590" y="5135"/>
                    </a:lnTo>
                    <a:lnTo>
                      <a:pt x="6595" y="5152"/>
                    </a:lnTo>
                    <a:lnTo>
                      <a:pt x="6599" y="5170"/>
                    </a:lnTo>
                    <a:lnTo>
                      <a:pt x="6602" y="5188"/>
                    </a:lnTo>
                    <a:lnTo>
                      <a:pt x="6605" y="5206"/>
                    </a:lnTo>
                    <a:lnTo>
                      <a:pt x="6607" y="5224"/>
                    </a:lnTo>
                    <a:lnTo>
                      <a:pt x="6608" y="5243"/>
                    </a:lnTo>
                    <a:lnTo>
                      <a:pt x="6609" y="5262"/>
                    </a:lnTo>
                    <a:lnTo>
                      <a:pt x="6609" y="5281"/>
                    </a:lnTo>
                    <a:lnTo>
                      <a:pt x="6608" y="5300"/>
                    </a:lnTo>
                    <a:lnTo>
                      <a:pt x="6607" y="5320"/>
                    </a:lnTo>
                    <a:lnTo>
                      <a:pt x="6605" y="5340"/>
                    </a:lnTo>
                    <a:lnTo>
                      <a:pt x="6602" y="5361"/>
                    </a:lnTo>
                    <a:lnTo>
                      <a:pt x="6599" y="5380"/>
                    </a:lnTo>
                    <a:lnTo>
                      <a:pt x="6595" y="5402"/>
                    </a:lnTo>
                    <a:lnTo>
                      <a:pt x="6591" y="5423"/>
                    </a:lnTo>
                    <a:lnTo>
                      <a:pt x="6586" y="5423"/>
                    </a:lnTo>
                    <a:lnTo>
                      <a:pt x="6574" y="5423"/>
                    </a:lnTo>
                    <a:lnTo>
                      <a:pt x="6554" y="5423"/>
                    </a:lnTo>
                    <a:lnTo>
                      <a:pt x="6530" y="5423"/>
                    </a:lnTo>
                    <a:lnTo>
                      <a:pt x="6505" y="5423"/>
                    </a:lnTo>
                    <a:lnTo>
                      <a:pt x="6479" y="5423"/>
                    </a:lnTo>
                    <a:lnTo>
                      <a:pt x="6453" y="5423"/>
                    </a:lnTo>
                    <a:lnTo>
                      <a:pt x="6432" y="5423"/>
                    </a:lnTo>
                    <a:lnTo>
                      <a:pt x="6411" y="5398"/>
                    </a:lnTo>
                    <a:lnTo>
                      <a:pt x="6390" y="5373"/>
                    </a:lnTo>
                    <a:lnTo>
                      <a:pt x="6369" y="5350"/>
                    </a:lnTo>
                    <a:lnTo>
                      <a:pt x="6347" y="5327"/>
                    </a:lnTo>
                    <a:lnTo>
                      <a:pt x="6325" y="5304"/>
                    </a:lnTo>
                    <a:lnTo>
                      <a:pt x="6302" y="5283"/>
                    </a:lnTo>
                    <a:lnTo>
                      <a:pt x="6278" y="5262"/>
                    </a:lnTo>
                    <a:lnTo>
                      <a:pt x="6255" y="5242"/>
                    </a:lnTo>
                    <a:lnTo>
                      <a:pt x="6206" y="5202"/>
                    </a:lnTo>
                    <a:lnTo>
                      <a:pt x="6156" y="5164"/>
                    </a:lnTo>
                    <a:lnTo>
                      <a:pt x="6105" y="5126"/>
                    </a:lnTo>
                    <a:lnTo>
                      <a:pt x="6053" y="5090"/>
                    </a:lnTo>
                    <a:lnTo>
                      <a:pt x="6001" y="5054"/>
                    </a:lnTo>
                    <a:lnTo>
                      <a:pt x="5948" y="5019"/>
                    </a:lnTo>
                    <a:lnTo>
                      <a:pt x="5895" y="4983"/>
                    </a:lnTo>
                    <a:lnTo>
                      <a:pt x="5841" y="4947"/>
                    </a:lnTo>
                    <a:lnTo>
                      <a:pt x="5789" y="4910"/>
                    </a:lnTo>
                    <a:lnTo>
                      <a:pt x="5738" y="4872"/>
                    </a:lnTo>
                    <a:lnTo>
                      <a:pt x="5686" y="4832"/>
                    </a:lnTo>
                    <a:lnTo>
                      <a:pt x="5636" y="4791"/>
                    </a:lnTo>
                    <a:lnTo>
                      <a:pt x="5613" y="4791"/>
                    </a:lnTo>
                    <a:lnTo>
                      <a:pt x="5587" y="4791"/>
                    </a:lnTo>
                    <a:lnTo>
                      <a:pt x="5559" y="4791"/>
                    </a:lnTo>
                    <a:lnTo>
                      <a:pt x="5530" y="4791"/>
                    </a:lnTo>
                    <a:lnTo>
                      <a:pt x="5500" y="4791"/>
                    </a:lnTo>
                    <a:lnTo>
                      <a:pt x="5471" y="4791"/>
                    </a:lnTo>
                    <a:lnTo>
                      <a:pt x="5446" y="4791"/>
                    </a:lnTo>
                    <a:lnTo>
                      <a:pt x="5423" y="4791"/>
                    </a:lnTo>
                    <a:lnTo>
                      <a:pt x="5402" y="4740"/>
                    </a:lnTo>
                    <a:lnTo>
                      <a:pt x="5382" y="4691"/>
                    </a:lnTo>
                    <a:lnTo>
                      <a:pt x="5360" y="4643"/>
                    </a:lnTo>
                    <a:lnTo>
                      <a:pt x="5338" y="4595"/>
                    </a:lnTo>
                    <a:lnTo>
                      <a:pt x="5316" y="4547"/>
                    </a:lnTo>
                    <a:lnTo>
                      <a:pt x="5295" y="4500"/>
                    </a:lnTo>
                    <a:lnTo>
                      <a:pt x="5276" y="4454"/>
                    </a:lnTo>
                    <a:lnTo>
                      <a:pt x="5257" y="4407"/>
                    </a:lnTo>
                    <a:lnTo>
                      <a:pt x="5249" y="4384"/>
                    </a:lnTo>
                    <a:lnTo>
                      <a:pt x="5241" y="4360"/>
                    </a:lnTo>
                    <a:lnTo>
                      <a:pt x="5234" y="4337"/>
                    </a:lnTo>
                    <a:lnTo>
                      <a:pt x="5227" y="4314"/>
                    </a:lnTo>
                    <a:lnTo>
                      <a:pt x="5220" y="4290"/>
                    </a:lnTo>
                    <a:lnTo>
                      <a:pt x="5215" y="4267"/>
                    </a:lnTo>
                    <a:lnTo>
                      <a:pt x="5211" y="4243"/>
                    </a:lnTo>
                    <a:lnTo>
                      <a:pt x="5207" y="4220"/>
                    </a:lnTo>
                    <a:lnTo>
                      <a:pt x="5204" y="4196"/>
                    </a:lnTo>
                    <a:lnTo>
                      <a:pt x="5202" y="4171"/>
                    </a:lnTo>
                    <a:lnTo>
                      <a:pt x="5201" y="4148"/>
                    </a:lnTo>
                    <a:lnTo>
                      <a:pt x="5201" y="4123"/>
                    </a:lnTo>
                    <a:lnTo>
                      <a:pt x="5202" y="4098"/>
                    </a:lnTo>
                    <a:lnTo>
                      <a:pt x="5204" y="4074"/>
                    </a:lnTo>
                    <a:lnTo>
                      <a:pt x="5207" y="4049"/>
                    </a:lnTo>
                    <a:lnTo>
                      <a:pt x="5211" y="4023"/>
                    </a:lnTo>
                    <a:lnTo>
                      <a:pt x="5196" y="4054"/>
                    </a:lnTo>
                    <a:lnTo>
                      <a:pt x="5180" y="4084"/>
                    </a:lnTo>
                    <a:lnTo>
                      <a:pt x="5167" y="4115"/>
                    </a:lnTo>
                    <a:lnTo>
                      <a:pt x="5155" y="4146"/>
                    </a:lnTo>
                    <a:lnTo>
                      <a:pt x="5142" y="4176"/>
                    </a:lnTo>
                    <a:lnTo>
                      <a:pt x="5132" y="4207"/>
                    </a:lnTo>
                    <a:lnTo>
                      <a:pt x="5122" y="4238"/>
                    </a:lnTo>
                    <a:lnTo>
                      <a:pt x="5112" y="4270"/>
                    </a:lnTo>
                    <a:lnTo>
                      <a:pt x="5104" y="4301"/>
                    </a:lnTo>
                    <a:lnTo>
                      <a:pt x="5096" y="4333"/>
                    </a:lnTo>
                    <a:lnTo>
                      <a:pt x="5090" y="4363"/>
                    </a:lnTo>
                    <a:lnTo>
                      <a:pt x="5084" y="4395"/>
                    </a:lnTo>
                    <a:lnTo>
                      <a:pt x="5077" y="4427"/>
                    </a:lnTo>
                    <a:lnTo>
                      <a:pt x="5073" y="4459"/>
                    </a:lnTo>
                    <a:lnTo>
                      <a:pt x="5068" y="4490"/>
                    </a:lnTo>
                    <a:lnTo>
                      <a:pt x="5065" y="4522"/>
                    </a:lnTo>
                    <a:lnTo>
                      <a:pt x="5059" y="4586"/>
                    </a:lnTo>
                    <a:lnTo>
                      <a:pt x="5055" y="4650"/>
                    </a:lnTo>
                    <a:lnTo>
                      <a:pt x="5053" y="4715"/>
                    </a:lnTo>
                    <a:lnTo>
                      <a:pt x="5052" y="4779"/>
                    </a:lnTo>
                    <a:lnTo>
                      <a:pt x="5052" y="4844"/>
                    </a:lnTo>
                    <a:lnTo>
                      <a:pt x="5054" y="4909"/>
                    </a:lnTo>
                    <a:lnTo>
                      <a:pt x="5055" y="4975"/>
                    </a:lnTo>
                    <a:lnTo>
                      <a:pt x="5057" y="5040"/>
                    </a:lnTo>
                    <a:lnTo>
                      <a:pt x="4982" y="5055"/>
                    </a:lnTo>
                    <a:lnTo>
                      <a:pt x="4908" y="5068"/>
                    </a:lnTo>
                    <a:lnTo>
                      <a:pt x="4872" y="5074"/>
                    </a:lnTo>
                    <a:lnTo>
                      <a:pt x="4837" y="5079"/>
                    </a:lnTo>
                    <a:lnTo>
                      <a:pt x="4802" y="5083"/>
                    </a:lnTo>
                    <a:lnTo>
                      <a:pt x="4767" y="5085"/>
                    </a:lnTo>
                    <a:lnTo>
                      <a:pt x="4749" y="5085"/>
                    </a:lnTo>
                    <a:lnTo>
                      <a:pt x="4733" y="5084"/>
                    </a:lnTo>
                    <a:lnTo>
                      <a:pt x="4715" y="5083"/>
                    </a:lnTo>
                    <a:lnTo>
                      <a:pt x="4699" y="5080"/>
                    </a:lnTo>
                    <a:lnTo>
                      <a:pt x="4683" y="5077"/>
                    </a:lnTo>
                    <a:lnTo>
                      <a:pt x="4665" y="5074"/>
                    </a:lnTo>
                    <a:lnTo>
                      <a:pt x="4649" y="5070"/>
                    </a:lnTo>
                    <a:lnTo>
                      <a:pt x="4632" y="5065"/>
                    </a:lnTo>
                    <a:lnTo>
                      <a:pt x="4617" y="5059"/>
                    </a:lnTo>
                    <a:lnTo>
                      <a:pt x="4600" y="5053"/>
                    </a:lnTo>
                    <a:lnTo>
                      <a:pt x="4584" y="5045"/>
                    </a:lnTo>
                    <a:lnTo>
                      <a:pt x="4568" y="5036"/>
                    </a:lnTo>
                    <a:lnTo>
                      <a:pt x="4552" y="5026"/>
                    </a:lnTo>
                    <a:lnTo>
                      <a:pt x="4537" y="5016"/>
                    </a:lnTo>
                    <a:lnTo>
                      <a:pt x="4520" y="5003"/>
                    </a:lnTo>
                    <a:lnTo>
                      <a:pt x="4505" y="4990"/>
                    </a:lnTo>
                    <a:lnTo>
                      <a:pt x="4502" y="4971"/>
                    </a:lnTo>
                    <a:lnTo>
                      <a:pt x="4500" y="4951"/>
                    </a:lnTo>
                    <a:lnTo>
                      <a:pt x="4499" y="4933"/>
                    </a:lnTo>
                    <a:lnTo>
                      <a:pt x="4499" y="4913"/>
                    </a:lnTo>
                    <a:lnTo>
                      <a:pt x="4500" y="4904"/>
                    </a:lnTo>
                    <a:lnTo>
                      <a:pt x="4501" y="4894"/>
                    </a:lnTo>
                    <a:lnTo>
                      <a:pt x="4503" y="4884"/>
                    </a:lnTo>
                    <a:lnTo>
                      <a:pt x="4505" y="4874"/>
                    </a:lnTo>
                    <a:lnTo>
                      <a:pt x="4508" y="4865"/>
                    </a:lnTo>
                    <a:lnTo>
                      <a:pt x="4512" y="4855"/>
                    </a:lnTo>
                    <a:lnTo>
                      <a:pt x="4516" y="4845"/>
                    </a:lnTo>
                    <a:lnTo>
                      <a:pt x="4521" y="4836"/>
                    </a:lnTo>
                    <a:lnTo>
                      <a:pt x="4561" y="4787"/>
                    </a:lnTo>
                    <a:lnTo>
                      <a:pt x="4600" y="4741"/>
                    </a:lnTo>
                    <a:lnTo>
                      <a:pt x="4638" y="4698"/>
                    </a:lnTo>
                    <a:lnTo>
                      <a:pt x="4674" y="4655"/>
                    </a:lnTo>
                    <a:lnTo>
                      <a:pt x="4691" y="4635"/>
                    </a:lnTo>
                    <a:lnTo>
                      <a:pt x="4707" y="4613"/>
                    </a:lnTo>
                    <a:lnTo>
                      <a:pt x="4723" y="4591"/>
                    </a:lnTo>
                    <a:lnTo>
                      <a:pt x="4738" y="4569"/>
                    </a:lnTo>
                    <a:lnTo>
                      <a:pt x="4751" y="4547"/>
                    </a:lnTo>
                    <a:lnTo>
                      <a:pt x="4765" y="4524"/>
                    </a:lnTo>
                    <a:lnTo>
                      <a:pt x="4776" y="4500"/>
                    </a:lnTo>
                    <a:lnTo>
                      <a:pt x="4786" y="4474"/>
                    </a:lnTo>
                    <a:lnTo>
                      <a:pt x="4791" y="4450"/>
                    </a:lnTo>
                    <a:lnTo>
                      <a:pt x="4793" y="4424"/>
                    </a:lnTo>
                    <a:lnTo>
                      <a:pt x="4794" y="4399"/>
                    </a:lnTo>
                    <a:lnTo>
                      <a:pt x="4793" y="4375"/>
                    </a:lnTo>
                    <a:lnTo>
                      <a:pt x="4791" y="4351"/>
                    </a:lnTo>
                    <a:lnTo>
                      <a:pt x="4787" y="4326"/>
                    </a:lnTo>
                    <a:lnTo>
                      <a:pt x="4782" y="4303"/>
                    </a:lnTo>
                    <a:lnTo>
                      <a:pt x="4777" y="4279"/>
                    </a:lnTo>
                    <a:lnTo>
                      <a:pt x="4770" y="4254"/>
                    </a:lnTo>
                    <a:lnTo>
                      <a:pt x="4763" y="4231"/>
                    </a:lnTo>
                    <a:lnTo>
                      <a:pt x="4755" y="4208"/>
                    </a:lnTo>
                    <a:lnTo>
                      <a:pt x="4745" y="4185"/>
                    </a:lnTo>
                    <a:lnTo>
                      <a:pt x="4727" y="4137"/>
                    </a:lnTo>
                    <a:lnTo>
                      <a:pt x="4707" y="4091"/>
                    </a:lnTo>
                    <a:lnTo>
                      <a:pt x="4688" y="4045"/>
                    </a:lnTo>
                    <a:lnTo>
                      <a:pt x="4668" y="3998"/>
                    </a:lnTo>
                    <a:lnTo>
                      <a:pt x="4660" y="3974"/>
                    </a:lnTo>
                    <a:lnTo>
                      <a:pt x="4652" y="3950"/>
                    </a:lnTo>
                    <a:lnTo>
                      <a:pt x="4645" y="3927"/>
                    </a:lnTo>
                    <a:lnTo>
                      <a:pt x="4637" y="3903"/>
                    </a:lnTo>
                    <a:lnTo>
                      <a:pt x="4632" y="3879"/>
                    </a:lnTo>
                    <a:lnTo>
                      <a:pt x="4627" y="3856"/>
                    </a:lnTo>
                    <a:lnTo>
                      <a:pt x="4624" y="3831"/>
                    </a:lnTo>
                    <a:lnTo>
                      <a:pt x="4621" y="3807"/>
                    </a:lnTo>
                    <a:lnTo>
                      <a:pt x="4621" y="3782"/>
                    </a:lnTo>
                    <a:lnTo>
                      <a:pt x="4621" y="3757"/>
                    </a:lnTo>
                    <a:lnTo>
                      <a:pt x="4624" y="3733"/>
                    </a:lnTo>
                    <a:lnTo>
                      <a:pt x="4628" y="3707"/>
                    </a:lnTo>
                    <a:lnTo>
                      <a:pt x="4619" y="3707"/>
                    </a:lnTo>
                    <a:lnTo>
                      <a:pt x="4610" y="3707"/>
                    </a:lnTo>
                    <a:lnTo>
                      <a:pt x="4615" y="3684"/>
                    </a:lnTo>
                    <a:lnTo>
                      <a:pt x="4620" y="3662"/>
                    </a:lnTo>
                    <a:lnTo>
                      <a:pt x="4623" y="3638"/>
                    </a:lnTo>
                    <a:lnTo>
                      <a:pt x="4626" y="3614"/>
                    </a:lnTo>
                    <a:lnTo>
                      <a:pt x="4627" y="3591"/>
                    </a:lnTo>
                    <a:lnTo>
                      <a:pt x="4628" y="3567"/>
                    </a:lnTo>
                    <a:lnTo>
                      <a:pt x="4628" y="3543"/>
                    </a:lnTo>
                    <a:lnTo>
                      <a:pt x="4627" y="3519"/>
                    </a:lnTo>
                    <a:lnTo>
                      <a:pt x="4625" y="3495"/>
                    </a:lnTo>
                    <a:lnTo>
                      <a:pt x="4622" y="3471"/>
                    </a:lnTo>
                    <a:lnTo>
                      <a:pt x="4619" y="3447"/>
                    </a:lnTo>
                    <a:lnTo>
                      <a:pt x="4615" y="3422"/>
                    </a:lnTo>
                    <a:lnTo>
                      <a:pt x="4610" y="3398"/>
                    </a:lnTo>
                    <a:lnTo>
                      <a:pt x="4604" y="3373"/>
                    </a:lnTo>
                    <a:lnTo>
                      <a:pt x="4597" y="3348"/>
                    </a:lnTo>
                    <a:lnTo>
                      <a:pt x="4591" y="3324"/>
                    </a:lnTo>
                    <a:lnTo>
                      <a:pt x="4575" y="3274"/>
                    </a:lnTo>
                    <a:lnTo>
                      <a:pt x="4557" y="3225"/>
                    </a:lnTo>
                    <a:lnTo>
                      <a:pt x="4537" y="3177"/>
                    </a:lnTo>
                    <a:lnTo>
                      <a:pt x="4515" y="3128"/>
                    </a:lnTo>
                    <a:lnTo>
                      <a:pt x="4491" y="3080"/>
                    </a:lnTo>
                    <a:lnTo>
                      <a:pt x="4468" y="3033"/>
                    </a:lnTo>
                    <a:lnTo>
                      <a:pt x="4442" y="2986"/>
                    </a:lnTo>
                    <a:lnTo>
                      <a:pt x="4415" y="2939"/>
                    </a:lnTo>
                    <a:lnTo>
                      <a:pt x="4393" y="2908"/>
                    </a:lnTo>
                    <a:lnTo>
                      <a:pt x="4372" y="2875"/>
                    </a:lnTo>
                    <a:lnTo>
                      <a:pt x="4355" y="2843"/>
                    </a:lnTo>
                    <a:lnTo>
                      <a:pt x="4338" y="2811"/>
                    </a:lnTo>
                    <a:lnTo>
                      <a:pt x="4325" y="2779"/>
                    </a:lnTo>
                    <a:lnTo>
                      <a:pt x="4312" y="2747"/>
                    </a:lnTo>
                    <a:lnTo>
                      <a:pt x="4303" y="2715"/>
                    </a:lnTo>
                    <a:lnTo>
                      <a:pt x="4294" y="2684"/>
                    </a:lnTo>
                    <a:lnTo>
                      <a:pt x="4287" y="2652"/>
                    </a:lnTo>
                    <a:lnTo>
                      <a:pt x="4282" y="2620"/>
                    </a:lnTo>
                    <a:lnTo>
                      <a:pt x="4277" y="2588"/>
                    </a:lnTo>
                    <a:lnTo>
                      <a:pt x="4274" y="2556"/>
                    </a:lnTo>
                    <a:lnTo>
                      <a:pt x="4272" y="2525"/>
                    </a:lnTo>
                    <a:lnTo>
                      <a:pt x="4271" y="2493"/>
                    </a:lnTo>
                    <a:lnTo>
                      <a:pt x="4270" y="2462"/>
                    </a:lnTo>
                    <a:lnTo>
                      <a:pt x="4271" y="2430"/>
                    </a:lnTo>
                    <a:lnTo>
                      <a:pt x="4273" y="2366"/>
                    </a:lnTo>
                    <a:lnTo>
                      <a:pt x="4277" y="2302"/>
                    </a:lnTo>
                    <a:lnTo>
                      <a:pt x="4282" y="2239"/>
                    </a:lnTo>
                    <a:lnTo>
                      <a:pt x="4285" y="2174"/>
                    </a:lnTo>
                    <a:lnTo>
                      <a:pt x="4286" y="2142"/>
                    </a:lnTo>
                    <a:lnTo>
                      <a:pt x="4287" y="2109"/>
                    </a:lnTo>
                    <a:lnTo>
                      <a:pt x="4287" y="2076"/>
                    </a:lnTo>
                    <a:lnTo>
                      <a:pt x="4286" y="2043"/>
                    </a:lnTo>
                    <a:lnTo>
                      <a:pt x="4285" y="2011"/>
                    </a:lnTo>
                    <a:lnTo>
                      <a:pt x="4282" y="1978"/>
                    </a:lnTo>
                    <a:lnTo>
                      <a:pt x="4277" y="1944"/>
                    </a:lnTo>
                    <a:lnTo>
                      <a:pt x="4273" y="1910"/>
                    </a:lnTo>
                    <a:lnTo>
                      <a:pt x="4267" y="1880"/>
                    </a:lnTo>
                    <a:lnTo>
                      <a:pt x="4261" y="1852"/>
                    </a:lnTo>
                    <a:lnTo>
                      <a:pt x="4255" y="1827"/>
                    </a:lnTo>
                    <a:lnTo>
                      <a:pt x="4249" y="1804"/>
                    </a:lnTo>
                    <a:lnTo>
                      <a:pt x="4240" y="1784"/>
                    </a:lnTo>
                    <a:lnTo>
                      <a:pt x="4233" y="1765"/>
                    </a:lnTo>
                    <a:lnTo>
                      <a:pt x="4225" y="1749"/>
                    </a:lnTo>
                    <a:lnTo>
                      <a:pt x="4216" y="1734"/>
                    </a:lnTo>
                    <a:lnTo>
                      <a:pt x="4206" y="1722"/>
                    </a:lnTo>
                    <a:lnTo>
                      <a:pt x="4197" y="1711"/>
                    </a:lnTo>
                    <a:lnTo>
                      <a:pt x="4187" y="1700"/>
                    </a:lnTo>
                    <a:lnTo>
                      <a:pt x="4176" y="1691"/>
                    </a:lnTo>
                    <a:lnTo>
                      <a:pt x="4164" y="1683"/>
                    </a:lnTo>
                    <a:lnTo>
                      <a:pt x="4153" y="1677"/>
                    </a:lnTo>
                    <a:lnTo>
                      <a:pt x="4141" y="1670"/>
                    </a:lnTo>
                    <a:lnTo>
                      <a:pt x="4127" y="1664"/>
                    </a:lnTo>
                    <a:lnTo>
                      <a:pt x="4070" y="1644"/>
                    </a:lnTo>
                    <a:lnTo>
                      <a:pt x="4004" y="1620"/>
                    </a:lnTo>
                    <a:lnTo>
                      <a:pt x="3985" y="1613"/>
                    </a:lnTo>
                    <a:lnTo>
                      <a:pt x="3967" y="1605"/>
                    </a:lnTo>
                    <a:lnTo>
                      <a:pt x="3948" y="1596"/>
                    </a:lnTo>
                    <a:lnTo>
                      <a:pt x="3928" y="1584"/>
                    </a:lnTo>
                    <a:lnTo>
                      <a:pt x="3907" y="1572"/>
                    </a:lnTo>
                    <a:lnTo>
                      <a:pt x="3887" y="1558"/>
                    </a:lnTo>
                    <a:lnTo>
                      <a:pt x="3865" y="1542"/>
                    </a:lnTo>
                    <a:lnTo>
                      <a:pt x="3842" y="1525"/>
                    </a:lnTo>
                    <a:lnTo>
                      <a:pt x="3820" y="1506"/>
                    </a:lnTo>
                    <a:lnTo>
                      <a:pt x="3799" y="1487"/>
                    </a:lnTo>
                    <a:lnTo>
                      <a:pt x="3780" y="1467"/>
                    </a:lnTo>
                    <a:lnTo>
                      <a:pt x="3762" y="1448"/>
                    </a:lnTo>
                    <a:lnTo>
                      <a:pt x="3746" y="1428"/>
                    </a:lnTo>
                    <a:lnTo>
                      <a:pt x="3729" y="1409"/>
                    </a:lnTo>
                    <a:lnTo>
                      <a:pt x="3715" y="1388"/>
                    </a:lnTo>
                    <a:lnTo>
                      <a:pt x="3701" y="1368"/>
                    </a:lnTo>
                    <a:lnTo>
                      <a:pt x="3675" y="1328"/>
                    </a:lnTo>
                    <a:lnTo>
                      <a:pt x="3651" y="1289"/>
                    </a:lnTo>
                    <a:lnTo>
                      <a:pt x="3630" y="1250"/>
                    </a:lnTo>
                    <a:lnTo>
                      <a:pt x="3607" y="1213"/>
                    </a:lnTo>
                    <a:lnTo>
                      <a:pt x="3584" y="1176"/>
                    </a:lnTo>
                    <a:lnTo>
                      <a:pt x="3561" y="1141"/>
                    </a:lnTo>
                    <a:lnTo>
                      <a:pt x="3547" y="1125"/>
                    </a:lnTo>
                    <a:lnTo>
                      <a:pt x="3534" y="1109"/>
                    </a:lnTo>
                    <a:lnTo>
                      <a:pt x="3520" y="1093"/>
                    </a:lnTo>
                    <a:lnTo>
                      <a:pt x="3504" y="1078"/>
                    </a:lnTo>
                    <a:lnTo>
                      <a:pt x="3489" y="1063"/>
                    </a:lnTo>
                    <a:lnTo>
                      <a:pt x="3471" y="1049"/>
                    </a:lnTo>
                    <a:lnTo>
                      <a:pt x="3453" y="1036"/>
                    </a:lnTo>
                    <a:lnTo>
                      <a:pt x="3432" y="1023"/>
                    </a:lnTo>
                    <a:lnTo>
                      <a:pt x="3412" y="1012"/>
                    </a:lnTo>
                    <a:lnTo>
                      <a:pt x="3388" y="1001"/>
                    </a:lnTo>
                    <a:lnTo>
                      <a:pt x="3363" y="990"/>
                    </a:lnTo>
                    <a:lnTo>
                      <a:pt x="3338" y="981"/>
                    </a:lnTo>
                    <a:lnTo>
                      <a:pt x="3309" y="972"/>
                    </a:lnTo>
                    <a:lnTo>
                      <a:pt x="3282" y="965"/>
                    </a:lnTo>
                    <a:lnTo>
                      <a:pt x="3255" y="959"/>
                    </a:lnTo>
                    <a:lnTo>
                      <a:pt x="3231" y="952"/>
                    </a:lnTo>
                    <a:lnTo>
                      <a:pt x="3182" y="944"/>
                    </a:lnTo>
                    <a:lnTo>
                      <a:pt x="3137" y="938"/>
                    </a:lnTo>
                    <a:lnTo>
                      <a:pt x="3095" y="933"/>
                    </a:lnTo>
                    <a:lnTo>
                      <a:pt x="3055" y="928"/>
                    </a:lnTo>
                    <a:lnTo>
                      <a:pt x="3035" y="926"/>
                    </a:lnTo>
                    <a:lnTo>
                      <a:pt x="3017" y="923"/>
                    </a:lnTo>
                    <a:lnTo>
                      <a:pt x="2998" y="918"/>
                    </a:lnTo>
                    <a:lnTo>
                      <a:pt x="2981" y="914"/>
                    </a:lnTo>
                    <a:lnTo>
                      <a:pt x="2963" y="910"/>
                    </a:lnTo>
                    <a:lnTo>
                      <a:pt x="2946" y="905"/>
                    </a:lnTo>
                    <a:lnTo>
                      <a:pt x="2928" y="899"/>
                    </a:lnTo>
                    <a:lnTo>
                      <a:pt x="2912" y="891"/>
                    </a:lnTo>
                    <a:lnTo>
                      <a:pt x="2895" y="883"/>
                    </a:lnTo>
                    <a:lnTo>
                      <a:pt x="2879" y="873"/>
                    </a:lnTo>
                    <a:lnTo>
                      <a:pt x="2863" y="862"/>
                    </a:lnTo>
                    <a:lnTo>
                      <a:pt x="2846" y="849"/>
                    </a:lnTo>
                    <a:lnTo>
                      <a:pt x="2831" y="834"/>
                    </a:lnTo>
                    <a:lnTo>
                      <a:pt x="2814" y="818"/>
                    </a:lnTo>
                    <a:lnTo>
                      <a:pt x="2798" y="799"/>
                    </a:lnTo>
                    <a:lnTo>
                      <a:pt x="2781" y="780"/>
                    </a:lnTo>
                    <a:lnTo>
                      <a:pt x="2765" y="757"/>
                    </a:lnTo>
                    <a:lnTo>
                      <a:pt x="2748" y="733"/>
                    </a:lnTo>
                    <a:lnTo>
                      <a:pt x="2732" y="705"/>
                    </a:lnTo>
                    <a:lnTo>
                      <a:pt x="2714" y="676"/>
                    </a:lnTo>
                    <a:lnTo>
                      <a:pt x="2694" y="637"/>
                    </a:lnTo>
                    <a:lnTo>
                      <a:pt x="2673" y="597"/>
                    </a:lnTo>
                    <a:lnTo>
                      <a:pt x="2653" y="556"/>
                    </a:lnTo>
                    <a:lnTo>
                      <a:pt x="2633" y="515"/>
                    </a:lnTo>
                    <a:lnTo>
                      <a:pt x="2594" y="429"/>
                    </a:lnTo>
                    <a:lnTo>
                      <a:pt x="2556" y="343"/>
                    </a:lnTo>
                    <a:lnTo>
                      <a:pt x="2520" y="256"/>
                    </a:lnTo>
                    <a:lnTo>
                      <a:pt x="2484" y="168"/>
                    </a:lnTo>
                    <a:lnTo>
                      <a:pt x="2449" y="83"/>
                    </a:lnTo>
                    <a:lnTo>
                      <a:pt x="2413" y="0"/>
                    </a:lnTo>
                    <a:lnTo>
                      <a:pt x="2410" y="54"/>
                    </a:lnTo>
                    <a:lnTo>
                      <a:pt x="2408" y="108"/>
                    </a:lnTo>
                    <a:lnTo>
                      <a:pt x="2406" y="162"/>
                    </a:lnTo>
                    <a:lnTo>
                      <a:pt x="2406" y="216"/>
                    </a:lnTo>
                    <a:lnTo>
                      <a:pt x="2406" y="270"/>
                    </a:lnTo>
                    <a:lnTo>
                      <a:pt x="2407" y="324"/>
                    </a:lnTo>
                    <a:lnTo>
                      <a:pt x="2409" y="378"/>
                    </a:lnTo>
                    <a:lnTo>
                      <a:pt x="2411" y="433"/>
                    </a:lnTo>
                    <a:lnTo>
                      <a:pt x="2414" y="486"/>
                    </a:lnTo>
                    <a:lnTo>
                      <a:pt x="2418" y="540"/>
                    </a:lnTo>
                    <a:lnTo>
                      <a:pt x="2422" y="594"/>
                    </a:lnTo>
                    <a:lnTo>
                      <a:pt x="2428" y="648"/>
                    </a:lnTo>
                    <a:lnTo>
                      <a:pt x="2433" y="702"/>
                    </a:lnTo>
                    <a:lnTo>
                      <a:pt x="2439" y="756"/>
                    </a:lnTo>
                    <a:lnTo>
                      <a:pt x="2445" y="810"/>
                    </a:lnTo>
                    <a:lnTo>
                      <a:pt x="2452" y="863"/>
                    </a:lnTo>
                    <a:lnTo>
                      <a:pt x="2458" y="892"/>
                    </a:lnTo>
                    <a:lnTo>
                      <a:pt x="2465" y="922"/>
                    </a:lnTo>
                    <a:lnTo>
                      <a:pt x="2473" y="949"/>
                    </a:lnTo>
                    <a:lnTo>
                      <a:pt x="2482" y="977"/>
                    </a:lnTo>
                    <a:lnTo>
                      <a:pt x="2492" y="1005"/>
                    </a:lnTo>
                    <a:lnTo>
                      <a:pt x="2504" y="1032"/>
                    </a:lnTo>
                    <a:lnTo>
                      <a:pt x="2515" y="1057"/>
                    </a:lnTo>
                    <a:lnTo>
                      <a:pt x="2528" y="1083"/>
                    </a:lnTo>
                    <a:lnTo>
                      <a:pt x="2543" y="1109"/>
                    </a:lnTo>
                    <a:lnTo>
                      <a:pt x="2558" y="1133"/>
                    </a:lnTo>
                    <a:lnTo>
                      <a:pt x="2574" y="1157"/>
                    </a:lnTo>
                    <a:lnTo>
                      <a:pt x="2590" y="1180"/>
                    </a:lnTo>
                    <a:lnTo>
                      <a:pt x="2608" y="1203"/>
                    </a:lnTo>
                    <a:lnTo>
                      <a:pt x="2626" y="1226"/>
                    </a:lnTo>
                    <a:lnTo>
                      <a:pt x="2645" y="1248"/>
                    </a:lnTo>
                    <a:lnTo>
                      <a:pt x="2665" y="1269"/>
                    </a:lnTo>
                    <a:lnTo>
                      <a:pt x="2685" y="1290"/>
                    </a:lnTo>
                    <a:lnTo>
                      <a:pt x="2705" y="1311"/>
                    </a:lnTo>
                    <a:lnTo>
                      <a:pt x="2727" y="1330"/>
                    </a:lnTo>
                    <a:lnTo>
                      <a:pt x="2748" y="1350"/>
                    </a:lnTo>
                    <a:lnTo>
                      <a:pt x="2771" y="1368"/>
                    </a:lnTo>
                    <a:lnTo>
                      <a:pt x="2794" y="1387"/>
                    </a:lnTo>
                    <a:lnTo>
                      <a:pt x="2817" y="1404"/>
                    </a:lnTo>
                    <a:lnTo>
                      <a:pt x="2840" y="1422"/>
                    </a:lnTo>
                    <a:lnTo>
                      <a:pt x="2865" y="1438"/>
                    </a:lnTo>
                    <a:lnTo>
                      <a:pt x="2888" y="1455"/>
                    </a:lnTo>
                    <a:lnTo>
                      <a:pt x="2912" y="1470"/>
                    </a:lnTo>
                    <a:lnTo>
                      <a:pt x="2937" y="1486"/>
                    </a:lnTo>
                    <a:lnTo>
                      <a:pt x="2961" y="1500"/>
                    </a:lnTo>
                    <a:lnTo>
                      <a:pt x="2986" y="1513"/>
                    </a:lnTo>
                    <a:lnTo>
                      <a:pt x="3011" y="1527"/>
                    </a:lnTo>
                    <a:lnTo>
                      <a:pt x="3036" y="1540"/>
                    </a:lnTo>
                    <a:lnTo>
                      <a:pt x="3066" y="1557"/>
                    </a:lnTo>
                    <a:lnTo>
                      <a:pt x="3097" y="1573"/>
                    </a:lnTo>
                    <a:lnTo>
                      <a:pt x="3128" y="1588"/>
                    </a:lnTo>
                    <a:lnTo>
                      <a:pt x="3160" y="1604"/>
                    </a:lnTo>
                    <a:lnTo>
                      <a:pt x="3223" y="1634"/>
                    </a:lnTo>
                    <a:lnTo>
                      <a:pt x="3289" y="1663"/>
                    </a:lnTo>
                    <a:lnTo>
                      <a:pt x="3354" y="1691"/>
                    </a:lnTo>
                    <a:lnTo>
                      <a:pt x="3419" y="1720"/>
                    </a:lnTo>
                    <a:lnTo>
                      <a:pt x="3484" y="1748"/>
                    </a:lnTo>
                    <a:lnTo>
                      <a:pt x="3546" y="1777"/>
                    </a:lnTo>
                    <a:lnTo>
                      <a:pt x="3577" y="1792"/>
                    </a:lnTo>
                    <a:lnTo>
                      <a:pt x="3608" y="1807"/>
                    </a:lnTo>
                    <a:lnTo>
                      <a:pt x="3638" y="1823"/>
                    </a:lnTo>
                    <a:lnTo>
                      <a:pt x="3667" y="1839"/>
                    </a:lnTo>
                    <a:lnTo>
                      <a:pt x="3694" y="1855"/>
                    </a:lnTo>
                    <a:lnTo>
                      <a:pt x="3722" y="1873"/>
                    </a:lnTo>
                    <a:lnTo>
                      <a:pt x="3749" y="1890"/>
                    </a:lnTo>
                    <a:lnTo>
                      <a:pt x="3775" y="1909"/>
                    </a:lnTo>
                    <a:lnTo>
                      <a:pt x="3799" y="1927"/>
                    </a:lnTo>
                    <a:lnTo>
                      <a:pt x="3823" y="1947"/>
                    </a:lnTo>
                    <a:lnTo>
                      <a:pt x="3846" y="1967"/>
                    </a:lnTo>
                    <a:lnTo>
                      <a:pt x="3866" y="1988"/>
                    </a:lnTo>
                    <a:lnTo>
                      <a:pt x="3887" y="2011"/>
                    </a:lnTo>
                    <a:lnTo>
                      <a:pt x="3905" y="2033"/>
                    </a:lnTo>
                    <a:lnTo>
                      <a:pt x="3923" y="2057"/>
                    </a:lnTo>
                    <a:lnTo>
                      <a:pt x="3938" y="2082"/>
                    </a:lnTo>
                    <a:lnTo>
                      <a:pt x="3953" y="2112"/>
                    </a:lnTo>
                    <a:lnTo>
                      <a:pt x="3965" y="2143"/>
                    </a:lnTo>
                    <a:lnTo>
                      <a:pt x="3976" y="2174"/>
                    </a:lnTo>
                    <a:lnTo>
                      <a:pt x="3986" y="2207"/>
                    </a:lnTo>
                    <a:lnTo>
                      <a:pt x="3995" y="2240"/>
                    </a:lnTo>
                    <a:lnTo>
                      <a:pt x="4002" y="2273"/>
                    </a:lnTo>
                    <a:lnTo>
                      <a:pt x="4008" y="2307"/>
                    </a:lnTo>
                    <a:lnTo>
                      <a:pt x="4013" y="2341"/>
                    </a:lnTo>
                    <a:lnTo>
                      <a:pt x="4017" y="2376"/>
                    </a:lnTo>
                    <a:lnTo>
                      <a:pt x="4020" y="2412"/>
                    </a:lnTo>
                    <a:lnTo>
                      <a:pt x="4023" y="2448"/>
                    </a:lnTo>
                    <a:lnTo>
                      <a:pt x="4024" y="2485"/>
                    </a:lnTo>
                    <a:lnTo>
                      <a:pt x="4026" y="2522"/>
                    </a:lnTo>
                    <a:lnTo>
                      <a:pt x="4026" y="2559"/>
                    </a:lnTo>
                    <a:lnTo>
                      <a:pt x="4026" y="2597"/>
                    </a:lnTo>
                    <a:lnTo>
                      <a:pt x="4024" y="2635"/>
                    </a:lnTo>
                    <a:lnTo>
                      <a:pt x="4020" y="2711"/>
                    </a:lnTo>
                    <a:lnTo>
                      <a:pt x="4016" y="2789"/>
                    </a:lnTo>
                    <a:lnTo>
                      <a:pt x="4011" y="2867"/>
                    </a:lnTo>
                    <a:lnTo>
                      <a:pt x="4005" y="2946"/>
                    </a:lnTo>
                    <a:lnTo>
                      <a:pt x="4000" y="3024"/>
                    </a:lnTo>
                    <a:lnTo>
                      <a:pt x="3995" y="3102"/>
                    </a:lnTo>
                    <a:lnTo>
                      <a:pt x="3992" y="3179"/>
                    </a:lnTo>
                    <a:lnTo>
                      <a:pt x="3991" y="3256"/>
                    </a:lnTo>
                    <a:lnTo>
                      <a:pt x="3991" y="3295"/>
                    </a:lnTo>
                    <a:lnTo>
                      <a:pt x="3988" y="3333"/>
                    </a:lnTo>
                    <a:lnTo>
                      <a:pt x="3985" y="3372"/>
                    </a:lnTo>
                    <a:lnTo>
                      <a:pt x="3981" y="3410"/>
                    </a:lnTo>
                    <a:lnTo>
                      <a:pt x="3978" y="3448"/>
                    </a:lnTo>
                    <a:lnTo>
                      <a:pt x="3974" y="3485"/>
                    </a:lnTo>
                    <a:lnTo>
                      <a:pt x="3971" y="3522"/>
                    </a:lnTo>
                    <a:lnTo>
                      <a:pt x="3969" y="3558"/>
                    </a:lnTo>
                    <a:lnTo>
                      <a:pt x="3957" y="3529"/>
                    </a:lnTo>
                    <a:lnTo>
                      <a:pt x="3944" y="3499"/>
                    </a:lnTo>
                    <a:lnTo>
                      <a:pt x="3931" y="3471"/>
                    </a:lnTo>
                    <a:lnTo>
                      <a:pt x="3917" y="3443"/>
                    </a:lnTo>
                    <a:lnTo>
                      <a:pt x="3902" y="3415"/>
                    </a:lnTo>
                    <a:lnTo>
                      <a:pt x="3887" y="3387"/>
                    </a:lnTo>
                    <a:lnTo>
                      <a:pt x="3871" y="3362"/>
                    </a:lnTo>
                    <a:lnTo>
                      <a:pt x="3854" y="3336"/>
                    </a:lnTo>
                    <a:lnTo>
                      <a:pt x="3835" y="3310"/>
                    </a:lnTo>
                    <a:lnTo>
                      <a:pt x="3817" y="3287"/>
                    </a:lnTo>
                    <a:lnTo>
                      <a:pt x="3796" y="3263"/>
                    </a:lnTo>
                    <a:lnTo>
                      <a:pt x="3775" y="3241"/>
                    </a:lnTo>
                    <a:lnTo>
                      <a:pt x="3751" y="3221"/>
                    </a:lnTo>
                    <a:lnTo>
                      <a:pt x="3726" y="3200"/>
                    </a:lnTo>
                    <a:lnTo>
                      <a:pt x="3701" y="3183"/>
                    </a:lnTo>
                    <a:lnTo>
                      <a:pt x="3673" y="3165"/>
                    </a:lnTo>
                    <a:lnTo>
                      <a:pt x="3663" y="3160"/>
                    </a:lnTo>
                    <a:lnTo>
                      <a:pt x="3653" y="3155"/>
                    </a:lnTo>
                    <a:lnTo>
                      <a:pt x="3645" y="3148"/>
                    </a:lnTo>
                    <a:lnTo>
                      <a:pt x="3638" y="3141"/>
                    </a:lnTo>
                    <a:lnTo>
                      <a:pt x="3630" y="3132"/>
                    </a:lnTo>
                    <a:lnTo>
                      <a:pt x="3623" y="3122"/>
                    </a:lnTo>
                    <a:lnTo>
                      <a:pt x="3617" y="3112"/>
                    </a:lnTo>
                    <a:lnTo>
                      <a:pt x="3611" y="3102"/>
                    </a:lnTo>
                    <a:lnTo>
                      <a:pt x="3606" y="3089"/>
                    </a:lnTo>
                    <a:lnTo>
                      <a:pt x="3601" y="3077"/>
                    </a:lnTo>
                    <a:lnTo>
                      <a:pt x="3597" y="3064"/>
                    </a:lnTo>
                    <a:lnTo>
                      <a:pt x="3593" y="3050"/>
                    </a:lnTo>
                    <a:lnTo>
                      <a:pt x="3585" y="3022"/>
                    </a:lnTo>
                    <a:lnTo>
                      <a:pt x="3580" y="2991"/>
                    </a:lnTo>
                    <a:lnTo>
                      <a:pt x="3575" y="2958"/>
                    </a:lnTo>
                    <a:lnTo>
                      <a:pt x="3572" y="2924"/>
                    </a:lnTo>
                    <a:lnTo>
                      <a:pt x="3570" y="2890"/>
                    </a:lnTo>
                    <a:lnTo>
                      <a:pt x="3568" y="2854"/>
                    </a:lnTo>
                    <a:lnTo>
                      <a:pt x="3567" y="2783"/>
                    </a:lnTo>
                    <a:lnTo>
                      <a:pt x="3567" y="2714"/>
                    </a:lnTo>
                    <a:lnTo>
                      <a:pt x="3550" y="2680"/>
                    </a:lnTo>
                    <a:lnTo>
                      <a:pt x="3534" y="2649"/>
                    </a:lnTo>
                    <a:lnTo>
                      <a:pt x="3515" y="2618"/>
                    </a:lnTo>
                    <a:lnTo>
                      <a:pt x="3495" y="2588"/>
                    </a:lnTo>
                    <a:lnTo>
                      <a:pt x="3474" y="2559"/>
                    </a:lnTo>
                    <a:lnTo>
                      <a:pt x="3452" y="2532"/>
                    </a:lnTo>
                    <a:lnTo>
                      <a:pt x="3428" y="2505"/>
                    </a:lnTo>
                    <a:lnTo>
                      <a:pt x="3404" y="2478"/>
                    </a:lnTo>
                    <a:lnTo>
                      <a:pt x="3379" y="2452"/>
                    </a:lnTo>
                    <a:lnTo>
                      <a:pt x="3353" y="2428"/>
                    </a:lnTo>
                    <a:lnTo>
                      <a:pt x="3325" y="2403"/>
                    </a:lnTo>
                    <a:lnTo>
                      <a:pt x="3298" y="2379"/>
                    </a:lnTo>
                    <a:lnTo>
                      <a:pt x="3241" y="2332"/>
                    </a:lnTo>
                    <a:lnTo>
                      <a:pt x="3182" y="2285"/>
                    </a:lnTo>
                    <a:lnTo>
                      <a:pt x="3122" y="2239"/>
                    </a:lnTo>
                    <a:lnTo>
                      <a:pt x="3061" y="2191"/>
                    </a:lnTo>
                    <a:lnTo>
                      <a:pt x="3030" y="2167"/>
                    </a:lnTo>
                    <a:lnTo>
                      <a:pt x="3000" y="2142"/>
                    </a:lnTo>
                    <a:lnTo>
                      <a:pt x="2969" y="2117"/>
                    </a:lnTo>
                    <a:lnTo>
                      <a:pt x="2940" y="2092"/>
                    </a:lnTo>
                    <a:lnTo>
                      <a:pt x="2910" y="2066"/>
                    </a:lnTo>
                    <a:lnTo>
                      <a:pt x="2881" y="2038"/>
                    </a:lnTo>
                    <a:lnTo>
                      <a:pt x="2852" y="2011"/>
                    </a:lnTo>
                    <a:lnTo>
                      <a:pt x="2823" y="1982"/>
                    </a:lnTo>
                    <a:lnTo>
                      <a:pt x="2796" y="1952"/>
                    </a:lnTo>
                    <a:lnTo>
                      <a:pt x="2769" y="1921"/>
                    </a:lnTo>
                    <a:lnTo>
                      <a:pt x="2743" y="1889"/>
                    </a:lnTo>
                    <a:lnTo>
                      <a:pt x="2718" y="1857"/>
                    </a:lnTo>
                    <a:lnTo>
                      <a:pt x="2688" y="1823"/>
                    </a:lnTo>
                    <a:lnTo>
                      <a:pt x="2656" y="1789"/>
                    </a:lnTo>
                    <a:lnTo>
                      <a:pt x="2623" y="1755"/>
                    </a:lnTo>
                    <a:lnTo>
                      <a:pt x="2588" y="1722"/>
                    </a:lnTo>
                    <a:lnTo>
                      <a:pt x="2553" y="1690"/>
                    </a:lnTo>
                    <a:lnTo>
                      <a:pt x="2516" y="1658"/>
                    </a:lnTo>
                    <a:lnTo>
                      <a:pt x="2478" y="1626"/>
                    </a:lnTo>
                    <a:lnTo>
                      <a:pt x="2439" y="1597"/>
                    </a:lnTo>
                    <a:lnTo>
                      <a:pt x="2399" y="1568"/>
                    </a:lnTo>
                    <a:lnTo>
                      <a:pt x="2357" y="1540"/>
                    </a:lnTo>
                    <a:lnTo>
                      <a:pt x="2314" y="1513"/>
                    </a:lnTo>
                    <a:lnTo>
                      <a:pt x="2270" y="1488"/>
                    </a:lnTo>
                    <a:lnTo>
                      <a:pt x="2225" y="1464"/>
                    </a:lnTo>
                    <a:lnTo>
                      <a:pt x="2178" y="1442"/>
                    </a:lnTo>
                    <a:lnTo>
                      <a:pt x="2154" y="1432"/>
                    </a:lnTo>
                    <a:lnTo>
                      <a:pt x="2130" y="1423"/>
                    </a:lnTo>
                    <a:lnTo>
                      <a:pt x="2106" y="1414"/>
                    </a:lnTo>
                    <a:lnTo>
                      <a:pt x="2081" y="1404"/>
                    </a:lnTo>
                    <a:lnTo>
                      <a:pt x="2082" y="1421"/>
                    </a:lnTo>
                    <a:lnTo>
                      <a:pt x="2083" y="1436"/>
                    </a:lnTo>
                    <a:lnTo>
                      <a:pt x="2086" y="1451"/>
                    </a:lnTo>
                    <a:lnTo>
                      <a:pt x="2090" y="1465"/>
                    </a:lnTo>
                    <a:lnTo>
                      <a:pt x="2095" y="1477"/>
                    </a:lnTo>
                    <a:lnTo>
                      <a:pt x="2101" y="1490"/>
                    </a:lnTo>
                    <a:lnTo>
                      <a:pt x="2107" y="1501"/>
                    </a:lnTo>
                    <a:lnTo>
                      <a:pt x="2114" y="1512"/>
                    </a:lnTo>
                    <a:lnTo>
                      <a:pt x="2122" y="1523"/>
                    </a:lnTo>
                    <a:lnTo>
                      <a:pt x="2130" y="1532"/>
                    </a:lnTo>
                    <a:lnTo>
                      <a:pt x="2139" y="1541"/>
                    </a:lnTo>
                    <a:lnTo>
                      <a:pt x="2148" y="1550"/>
                    </a:lnTo>
                    <a:lnTo>
                      <a:pt x="2167" y="1568"/>
                    </a:lnTo>
                    <a:lnTo>
                      <a:pt x="2187" y="1585"/>
                    </a:lnTo>
                    <a:lnTo>
                      <a:pt x="2187" y="1603"/>
                    </a:lnTo>
                    <a:lnTo>
                      <a:pt x="2185" y="1621"/>
                    </a:lnTo>
                    <a:lnTo>
                      <a:pt x="2183" y="1641"/>
                    </a:lnTo>
                    <a:lnTo>
                      <a:pt x="2180" y="1660"/>
                    </a:lnTo>
                    <a:lnTo>
                      <a:pt x="2174" y="1701"/>
                    </a:lnTo>
                    <a:lnTo>
                      <a:pt x="2167" y="1743"/>
                    </a:lnTo>
                    <a:lnTo>
                      <a:pt x="2165" y="1764"/>
                    </a:lnTo>
                    <a:lnTo>
                      <a:pt x="2164" y="1786"/>
                    </a:lnTo>
                    <a:lnTo>
                      <a:pt x="2163" y="1806"/>
                    </a:lnTo>
                    <a:lnTo>
                      <a:pt x="2164" y="1827"/>
                    </a:lnTo>
                    <a:lnTo>
                      <a:pt x="2167" y="1846"/>
                    </a:lnTo>
                    <a:lnTo>
                      <a:pt x="2172" y="1866"/>
                    </a:lnTo>
                    <a:lnTo>
                      <a:pt x="2175" y="1875"/>
                    </a:lnTo>
                    <a:lnTo>
                      <a:pt x="2179" y="1884"/>
                    </a:lnTo>
                    <a:lnTo>
                      <a:pt x="2183" y="1892"/>
                    </a:lnTo>
                    <a:lnTo>
                      <a:pt x="2187" y="1902"/>
                    </a:lnTo>
                    <a:lnTo>
                      <a:pt x="2266" y="1984"/>
                    </a:lnTo>
                    <a:lnTo>
                      <a:pt x="2345" y="2064"/>
                    </a:lnTo>
                    <a:lnTo>
                      <a:pt x="2423" y="2141"/>
                    </a:lnTo>
                    <a:lnTo>
                      <a:pt x="2499" y="2217"/>
                    </a:lnTo>
                    <a:lnTo>
                      <a:pt x="2536" y="2255"/>
                    </a:lnTo>
                    <a:lnTo>
                      <a:pt x="2573" y="2294"/>
                    </a:lnTo>
                    <a:lnTo>
                      <a:pt x="2608" y="2332"/>
                    </a:lnTo>
                    <a:lnTo>
                      <a:pt x="2643" y="2371"/>
                    </a:lnTo>
                    <a:lnTo>
                      <a:pt x="2676" y="2410"/>
                    </a:lnTo>
                    <a:lnTo>
                      <a:pt x="2708" y="2450"/>
                    </a:lnTo>
                    <a:lnTo>
                      <a:pt x="2740" y="2491"/>
                    </a:lnTo>
                    <a:lnTo>
                      <a:pt x="2771" y="2534"/>
                    </a:lnTo>
                    <a:lnTo>
                      <a:pt x="2781" y="2534"/>
                    </a:lnTo>
                    <a:lnTo>
                      <a:pt x="2793" y="2536"/>
                    </a:lnTo>
                    <a:lnTo>
                      <a:pt x="2806" y="2538"/>
                    </a:lnTo>
                    <a:lnTo>
                      <a:pt x="2819" y="2541"/>
                    </a:lnTo>
                    <a:lnTo>
                      <a:pt x="2847" y="2548"/>
                    </a:lnTo>
                    <a:lnTo>
                      <a:pt x="2877" y="2556"/>
                    </a:lnTo>
                    <a:lnTo>
                      <a:pt x="2907" y="2564"/>
                    </a:lnTo>
                    <a:lnTo>
                      <a:pt x="2935" y="2572"/>
                    </a:lnTo>
                    <a:lnTo>
                      <a:pt x="2948" y="2575"/>
                    </a:lnTo>
                    <a:lnTo>
                      <a:pt x="2961" y="2577"/>
                    </a:lnTo>
                    <a:lnTo>
                      <a:pt x="2973" y="2578"/>
                    </a:lnTo>
                    <a:lnTo>
                      <a:pt x="2983" y="2579"/>
                    </a:lnTo>
                    <a:lnTo>
                      <a:pt x="3013" y="2596"/>
                    </a:lnTo>
                    <a:lnTo>
                      <a:pt x="3040" y="2614"/>
                    </a:lnTo>
                    <a:lnTo>
                      <a:pt x="3067" y="2633"/>
                    </a:lnTo>
                    <a:lnTo>
                      <a:pt x="3093" y="2653"/>
                    </a:lnTo>
                    <a:lnTo>
                      <a:pt x="3118" y="2672"/>
                    </a:lnTo>
                    <a:lnTo>
                      <a:pt x="3141" y="2693"/>
                    </a:lnTo>
                    <a:lnTo>
                      <a:pt x="3164" y="2714"/>
                    </a:lnTo>
                    <a:lnTo>
                      <a:pt x="3185" y="2737"/>
                    </a:lnTo>
                    <a:lnTo>
                      <a:pt x="3206" y="2760"/>
                    </a:lnTo>
                    <a:lnTo>
                      <a:pt x="3226" y="2782"/>
                    </a:lnTo>
                    <a:lnTo>
                      <a:pt x="3245" y="2806"/>
                    </a:lnTo>
                    <a:lnTo>
                      <a:pt x="3263" y="2829"/>
                    </a:lnTo>
                    <a:lnTo>
                      <a:pt x="3280" y="2854"/>
                    </a:lnTo>
                    <a:lnTo>
                      <a:pt x="3296" y="2879"/>
                    </a:lnTo>
                    <a:lnTo>
                      <a:pt x="3313" y="2903"/>
                    </a:lnTo>
                    <a:lnTo>
                      <a:pt x="3327" y="2928"/>
                    </a:lnTo>
                    <a:lnTo>
                      <a:pt x="3343" y="2954"/>
                    </a:lnTo>
                    <a:lnTo>
                      <a:pt x="3356" y="2979"/>
                    </a:lnTo>
                    <a:lnTo>
                      <a:pt x="3369" y="3006"/>
                    </a:lnTo>
                    <a:lnTo>
                      <a:pt x="3383" y="3032"/>
                    </a:lnTo>
                    <a:lnTo>
                      <a:pt x="3408" y="3084"/>
                    </a:lnTo>
                    <a:lnTo>
                      <a:pt x="3430" y="3138"/>
                    </a:lnTo>
                    <a:lnTo>
                      <a:pt x="3453" y="3190"/>
                    </a:lnTo>
                    <a:lnTo>
                      <a:pt x="3473" y="3242"/>
                    </a:lnTo>
                    <a:lnTo>
                      <a:pt x="3494" y="3295"/>
                    </a:lnTo>
                    <a:lnTo>
                      <a:pt x="3513" y="3346"/>
                    </a:lnTo>
                    <a:lnTo>
                      <a:pt x="3541" y="3413"/>
                    </a:lnTo>
                    <a:lnTo>
                      <a:pt x="3566" y="3481"/>
                    </a:lnTo>
                    <a:lnTo>
                      <a:pt x="3589" y="3550"/>
                    </a:lnTo>
                    <a:lnTo>
                      <a:pt x="3608" y="3618"/>
                    </a:lnTo>
                    <a:lnTo>
                      <a:pt x="3626" y="3688"/>
                    </a:lnTo>
                    <a:lnTo>
                      <a:pt x="3641" y="3758"/>
                    </a:lnTo>
                    <a:lnTo>
                      <a:pt x="3654" y="3828"/>
                    </a:lnTo>
                    <a:lnTo>
                      <a:pt x="3666" y="3899"/>
                    </a:lnTo>
                    <a:lnTo>
                      <a:pt x="3676" y="3970"/>
                    </a:lnTo>
                    <a:lnTo>
                      <a:pt x="3683" y="4042"/>
                    </a:lnTo>
                    <a:lnTo>
                      <a:pt x="3689" y="4114"/>
                    </a:lnTo>
                    <a:lnTo>
                      <a:pt x="3693" y="4186"/>
                    </a:lnTo>
                    <a:lnTo>
                      <a:pt x="3696" y="4258"/>
                    </a:lnTo>
                    <a:lnTo>
                      <a:pt x="3699" y="4330"/>
                    </a:lnTo>
                    <a:lnTo>
                      <a:pt x="3700" y="4403"/>
                    </a:lnTo>
                    <a:lnTo>
                      <a:pt x="3700" y="4477"/>
                    </a:lnTo>
                    <a:lnTo>
                      <a:pt x="3699" y="4550"/>
                    </a:lnTo>
                    <a:lnTo>
                      <a:pt x="3696" y="4624"/>
                    </a:lnTo>
                    <a:lnTo>
                      <a:pt x="3693" y="4698"/>
                    </a:lnTo>
                    <a:lnTo>
                      <a:pt x="3690" y="4772"/>
                    </a:lnTo>
                    <a:lnTo>
                      <a:pt x="3682" y="4921"/>
                    </a:lnTo>
                    <a:lnTo>
                      <a:pt x="3674" y="5071"/>
                    </a:lnTo>
                    <a:lnTo>
                      <a:pt x="3666" y="5220"/>
                    </a:lnTo>
                    <a:lnTo>
                      <a:pt x="3658" y="5370"/>
                    </a:lnTo>
                    <a:lnTo>
                      <a:pt x="3655" y="5446"/>
                    </a:lnTo>
                    <a:lnTo>
                      <a:pt x="3653" y="5521"/>
                    </a:lnTo>
                    <a:lnTo>
                      <a:pt x="3651" y="5596"/>
                    </a:lnTo>
                    <a:lnTo>
                      <a:pt x="3650" y="5670"/>
                    </a:lnTo>
                    <a:lnTo>
                      <a:pt x="3633" y="5686"/>
                    </a:lnTo>
                    <a:lnTo>
                      <a:pt x="3615" y="5700"/>
                    </a:lnTo>
                    <a:lnTo>
                      <a:pt x="3597" y="5714"/>
                    </a:lnTo>
                    <a:lnTo>
                      <a:pt x="3578" y="5729"/>
                    </a:lnTo>
                    <a:lnTo>
                      <a:pt x="3580" y="5702"/>
                    </a:lnTo>
                    <a:lnTo>
                      <a:pt x="3581" y="5673"/>
                    </a:lnTo>
                    <a:lnTo>
                      <a:pt x="3582" y="5646"/>
                    </a:lnTo>
                    <a:lnTo>
                      <a:pt x="3582" y="5616"/>
                    </a:lnTo>
                    <a:lnTo>
                      <a:pt x="3581" y="5587"/>
                    </a:lnTo>
                    <a:lnTo>
                      <a:pt x="3579" y="5557"/>
                    </a:lnTo>
                    <a:lnTo>
                      <a:pt x="3576" y="5527"/>
                    </a:lnTo>
                    <a:lnTo>
                      <a:pt x="3574" y="5498"/>
                    </a:lnTo>
                    <a:lnTo>
                      <a:pt x="3570" y="5468"/>
                    </a:lnTo>
                    <a:lnTo>
                      <a:pt x="3566" y="5438"/>
                    </a:lnTo>
                    <a:lnTo>
                      <a:pt x="3561" y="5408"/>
                    </a:lnTo>
                    <a:lnTo>
                      <a:pt x="3555" y="5378"/>
                    </a:lnTo>
                    <a:lnTo>
                      <a:pt x="3548" y="5349"/>
                    </a:lnTo>
                    <a:lnTo>
                      <a:pt x="3542" y="5319"/>
                    </a:lnTo>
                    <a:lnTo>
                      <a:pt x="3535" y="5290"/>
                    </a:lnTo>
                    <a:lnTo>
                      <a:pt x="3527" y="5260"/>
                    </a:lnTo>
                    <a:lnTo>
                      <a:pt x="3519" y="5233"/>
                    </a:lnTo>
                    <a:lnTo>
                      <a:pt x="3510" y="5204"/>
                    </a:lnTo>
                    <a:lnTo>
                      <a:pt x="3501" y="5177"/>
                    </a:lnTo>
                    <a:lnTo>
                      <a:pt x="3491" y="5149"/>
                    </a:lnTo>
                    <a:lnTo>
                      <a:pt x="3481" y="5123"/>
                    </a:lnTo>
                    <a:lnTo>
                      <a:pt x="3470" y="5097"/>
                    </a:lnTo>
                    <a:lnTo>
                      <a:pt x="3459" y="5072"/>
                    </a:lnTo>
                    <a:lnTo>
                      <a:pt x="3448" y="5048"/>
                    </a:lnTo>
                    <a:lnTo>
                      <a:pt x="3436" y="5025"/>
                    </a:lnTo>
                    <a:lnTo>
                      <a:pt x="3424" y="5002"/>
                    </a:lnTo>
                    <a:lnTo>
                      <a:pt x="3412" y="4981"/>
                    </a:lnTo>
                    <a:lnTo>
                      <a:pt x="3399" y="4960"/>
                    </a:lnTo>
                    <a:lnTo>
                      <a:pt x="3386" y="4941"/>
                    </a:lnTo>
                    <a:lnTo>
                      <a:pt x="3373" y="4922"/>
                    </a:lnTo>
                    <a:lnTo>
                      <a:pt x="3359" y="4905"/>
                    </a:lnTo>
                    <a:lnTo>
                      <a:pt x="3346" y="4889"/>
                    </a:lnTo>
                    <a:lnTo>
                      <a:pt x="3337" y="5017"/>
                    </a:lnTo>
                    <a:lnTo>
                      <a:pt x="3329" y="5122"/>
                    </a:lnTo>
                    <a:lnTo>
                      <a:pt x="3326" y="5145"/>
                    </a:lnTo>
                    <a:lnTo>
                      <a:pt x="3324" y="5167"/>
                    </a:lnTo>
                    <a:lnTo>
                      <a:pt x="3321" y="5188"/>
                    </a:lnTo>
                    <a:lnTo>
                      <a:pt x="3318" y="5208"/>
                    </a:lnTo>
                    <a:lnTo>
                      <a:pt x="3313" y="5226"/>
                    </a:lnTo>
                    <a:lnTo>
                      <a:pt x="3309" y="5244"/>
                    </a:lnTo>
                    <a:lnTo>
                      <a:pt x="3303" y="5261"/>
                    </a:lnTo>
                    <a:lnTo>
                      <a:pt x="3296" y="5278"/>
                    </a:lnTo>
                    <a:lnTo>
                      <a:pt x="3289" y="5293"/>
                    </a:lnTo>
                    <a:lnTo>
                      <a:pt x="3281" y="5308"/>
                    </a:lnTo>
                    <a:lnTo>
                      <a:pt x="3271" y="5322"/>
                    </a:lnTo>
                    <a:lnTo>
                      <a:pt x="3260" y="5334"/>
                    </a:lnTo>
                    <a:lnTo>
                      <a:pt x="3248" y="5348"/>
                    </a:lnTo>
                    <a:lnTo>
                      <a:pt x="3235" y="5360"/>
                    </a:lnTo>
                    <a:lnTo>
                      <a:pt x="3219" y="5372"/>
                    </a:lnTo>
                    <a:lnTo>
                      <a:pt x="3203" y="5384"/>
                    </a:lnTo>
                    <a:lnTo>
                      <a:pt x="3185" y="5394"/>
                    </a:lnTo>
                    <a:lnTo>
                      <a:pt x="3166" y="5405"/>
                    </a:lnTo>
                    <a:lnTo>
                      <a:pt x="3144" y="5415"/>
                    </a:lnTo>
                    <a:lnTo>
                      <a:pt x="3121" y="5426"/>
                    </a:lnTo>
                    <a:lnTo>
                      <a:pt x="3095" y="5436"/>
                    </a:lnTo>
                    <a:lnTo>
                      <a:pt x="3067" y="5446"/>
                    </a:lnTo>
                    <a:lnTo>
                      <a:pt x="3037" y="5457"/>
                    </a:lnTo>
                    <a:lnTo>
                      <a:pt x="3005" y="5467"/>
                    </a:lnTo>
                    <a:lnTo>
                      <a:pt x="2986" y="5473"/>
                    </a:lnTo>
                    <a:lnTo>
                      <a:pt x="2966" y="5477"/>
                    </a:lnTo>
                    <a:lnTo>
                      <a:pt x="2946" y="5482"/>
                    </a:lnTo>
                    <a:lnTo>
                      <a:pt x="2923" y="5486"/>
                    </a:lnTo>
                    <a:lnTo>
                      <a:pt x="2878" y="5494"/>
                    </a:lnTo>
                    <a:lnTo>
                      <a:pt x="2832" y="5499"/>
                    </a:lnTo>
                    <a:lnTo>
                      <a:pt x="2782" y="5505"/>
                    </a:lnTo>
                    <a:lnTo>
                      <a:pt x="2733" y="5510"/>
                    </a:lnTo>
                    <a:lnTo>
                      <a:pt x="2684" y="5516"/>
                    </a:lnTo>
                    <a:lnTo>
                      <a:pt x="2635" y="5523"/>
                    </a:lnTo>
                    <a:lnTo>
                      <a:pt x="2639" y="5501"/>
                    </a:lnTo>
                    <a:lnTo>
                      <a:pt x="2643" y="5477"/>
                    </a:lnTo>
                    <a:lnTo>
                      <a:pt x="2645" y="5454"/>
                    </a:lnTo>
                    <a:lnTo>
                      <a:pt x="2646" y="5432"/>
                    </a:lnTo>
                    <a:lnTo>
                      <a:pt x="2646" y="5409"/>
                    </a:lnTo>
                    <a:lnTo>
                      <a:pt x="2645" y="5387"/>
                    </a:lnTo>
                    <a:lnTo>
                      <a:pt x="2643" y="5364"/>
                    </a:lnTo>
                    <a:lnTo>
                      <a:pt x="2638" y="5342"/>
                    </a:lnTo>
                    <a:lnTo>
                      <a:pt x="2633" y="5321"/>
                    </a:lnTo>
                    <a:lnTo>
                      <a:pt x="2627" y="5300"/>
                    </a:lnTo>
                    <a:lnTo>
                      <a:pt x="2620" y="5281"/>
                    </a:lnTo>
                    <a:lnTo>
                      <a:pt x="2611" y="5262"/>
                    </a:lnTo>
                    <a:lnTo>
                      <a:pt x="2599" y="5244"/>
                    </a:lnTo>
                    <a:lnTo>
                      <a:pt x="2588" y="5227"/>
                    </a:lnTo>
                    <a:lnTo>
                      <a:pt x="2574" y="5212"/>
                    </a:lnTo>
                    <a:lnTo>
                      <a:pt x="2558" y="5197"/>
                    </a:lnTo>
                    <a:lnTo>
                      <a:pt x="2541" y="5173"/>
                    </a:lnTo>
                    <a:lnTo>
                      <a:pt x="2523" y="5148"/>
                    </a:lnTo>
                    <a:lnTo>
                      <a:pt x="2507" y="5124"/>
                    </a:lnTo>
                    <a:lnTo>
                      <a:pt x="2491" y="5098"/>
                    </a:lnTo>
                    <a:lnTo>
                      <a:pt x="2476" y="5071"/>
                    </a:lnTo>
                    <a:lnTo>
                      <a:pt x="2463" y="5044"/>
                    </a:lnTo>
                    <a:lnTo>
                      <a:pt x="2450" y="5016"/>
                    </a:lnTo>
                    <a:lnTo>
                      <a:pt x="2439" y="4988"/>
                    </a:lnTo>
                    <a:lnTo>
                      <a:pt x="2429" y="4959"/>
                    </a:lnTo>
                    <a:lnTo>
                      <a:pt x="2420" y="4930"/>
                    </a:lnTo>
                    <a:lnTo>
                      <a:pt x="2413" y="4901"/>
                    </a:lnTo>
                    <a:lnTo>
                      <a:pt x="2407" y="4871"/>
                    </a:lnTo>
                    <a:lnTo>
                      <a:pt x="2404" y="4841"/>
                    </a:lnTo>
                    <a:lnTo>
                      <a:pt x="2402" y="4811"/>
                    </a:lnTo>
                    <a:lnTo>
                      <a:pt x="2402" y="4782"/>
                    </a:lnTo>
                    <a:lnTo>
                      <a:pt x="2403" y="4752"/>
                    </a:lnTo>
                    <a:lnTo>
                      <a:pt x="2449" y="4765"/>
                    </a:lnTo>
                    <a:lnTo>
                      <a:pt x="2500" y="4779"/>
                    </a:lnTo>
                    <a:lnTo>
                      <a:pt x="2554" y="4794"/>
                    </a:lnTo>
                    <a:lnTo>
                      <a:pt x="2612" y="4807"/>
                    </a:lnTo>
                    <a:lnTo>
                      <a:pt x="2640" y="4813"/>
                    </a:lnTo>
                    <a:lnTo>
                      <a:pt x="2670" y="4819"/>
                    </a:lnTo>
                    <a:lnTo>
                      <a:pt x="2699" y="4824"/>
                    </a:lnTo>
                    <a:lnTo>
                      <a:pt x="2729" y="4828"/>
                    </a:lnTo>
                    <a:lnTo>
                      <a:pt x="2759" y="4831"/>
                    </a:lnTo>
                    <a:lnTo>
                      <a:pt x="2787" y="4833"/>
                    </a:lnTo>
                    <a:lnTo>
                      <a:pt x="2816" y="4834"/>
                    </a:lnTo>
                    <a:lnTo>
                      <a:pt x="2845" y="4834"/>
                    </a:lnTo>
                    <a:lnTo>
                      <a:pt x="2872" y="4832"/>
                    </a:lnTo>
                    <a:lnTo>
                      <a:pt x="2900" y="4829"/>
                    </a:lnTo>
                    <a:lnTo>
                      <a:pt x="2925" y="4824"/>
                    </a:lnTo>
                    <a:lnTo>
                      <a:pt x="2950" y="4817"/>
                    </a:lnTo>
                    <a:lnTo>
                      <a:pt x="2974" y="4809"/>
                    </a:lnTo>
                    <a:lnTo>
                      <a:pt x="2995" y="4799"/>
                    </a:lnTo>
                    <a:lnTo>
                      <a:pt x="3016" y="4786"/>
                    </a:lnTo>
                    <a:lnTo>
                      <a:pt x="3035" y="4771"/>
                    </a:lnTo>
                    <a:lnTo>
                      <a:pt x="3053" y="4755"/>
                    </a:lnTo>
                    <a:lnTo>
                      <a:pt x="3068" y="4735"/>
                    </a:lnTo>
                    <a:lnTo>
                      <a:pt x="3083" y="4713"/>
                    </a:lnTo>
                    <a:lnTo>
                      <a:pt x="3094" y="4688"/>
                    </a:lnTo>
                    <a:lnTo>
                      <a:pt x="3103" y="4661"/>
                    </a:lnTo>
                    <a:lnTo>
                      <a:pt x="3109" y="4630"/>
                    </a:lnTo>
                    <a:lnTo>
                      <a:pt x="3114" y="4598"/>
                    </a:lnTo>
                    <a:lnTo>
                      <a:pt x="3116" y="4561"/>
                    </a:lnTo>
                    <a:lnTo>
                      <a:pt x="3116" y="4536"/>
                    </a:lnTo>
                    <a:lnTo>
                      <a:pt x="3113" y="4511"/>
                    </a:lnTo>
                    <a:lnTo>
                      <a:pt x="3110" y="4488"/>
                    </a:lnTo>
                    <a:lnTo>
                      <a:pt x="3105" y="4464"/>
                    </a:lnTo>
                    <a:lnTo>
                      <a:pt x="3100" y="4441"/>
                    </a:lnTo>
                    <a:lnTo>
                      <a:pt x="3093" y="4420"/>
                    </a:lnTo>
                    <a:lnTo>
                      <a:pt x="3086" y="4399"/>
                    </a:lnTo>
                    <a:lnTo>
                      <a:pt x="3076" y="4378"/>
                    </a:lnTo>
                    <a:lnTo>
                      <a:pt x="3067" y="4358"/>
                    </a:lnTo>
                    <a:lnTo>
                      <a:pt x="3057" y="4339"/>
                    </a:lnTo>
                    <a:lnTo>
                      <a:pt x="3047" y="4319"/>
                    </a:lnTo>
                    <a:lnTo>
                      <a:pt x="3034" y="4300"/>
                    </a:lnTo>
                    <a:lnTo>
                      <a:pt x="3011" y="4263"/>
                    </a:lnTo>
                    <a:lnTo>
                      <a:pt x="2985" y="4226"/>
                    </a:lnTo>
                    <a:lnTo>
                      <a:pt x="2958" y="4190"/>
                    </a:lnTo>
                    <a:lnTo>
                      <a:pt x="2931" y="4154"/>
                    </a:lnTo>
                    <a:lnTo>
                      <a:pt x="2906" y="4118"/>
                    </a:lnTo>
                    <a:lnTo>
                      <a:pt x="2880" y="4080"/>
                    </a:lnTo>
                    <a:lnTo>
                      <a:pt x="2869" y="4061"/>
                    </a:lnTo>
                    <a:lnTo>
                      <a:pt x="2857" y="4042"/>
                    </a:lnTo>
                    <a:lnTo>
                      <a:pt x="2847" y="4022"/>
                    </a:lnTo>
                    <a:lnTo>
                      <a:pt x="2837" y="4003"/>
                    </a:lnTo>
                    <a:lnTo>
                      <a:pt x="2828" y="3982"/>
                    </a:lnTo>
                    <a:lnTo>
                      <a:pt x="2819" y="3962"/>
                    </a:lnTo>
                    <a:lnTo>
                      <a:pt x="2812" y="3940"/>
                    </a:lnTo>
                    <a:lnTo>
                      <a:pt x="2806" y="3917"/>
                    </a:lnTo>
                    <a:lnTo>
                      <a:pt x="2803" y="3903"/>
                    </a:lnTo>
                    <a:lnTo>
                      <a:pt x="2801" y="3888"/>
                    </a:lnTo>
                    <a:lnTo>
                      <a:pt x="2800" y="3871"/>
                    </a:lnTo>
                    <a:lnTo>
                      <a:pt x="2799" y="3856"/>
                    </a:lnTo>
                    <a:lnTo>
                      <a:pt x="2800" y="3839"/>
                    </a:lnTo>
                    <a:lnTo>
                      <a:pt x="2801" y="3823"/>
                    </a:lnTo>
                    <a:lnTo>
                      <a:pt x="2804" y="3807"/>
                    </a:lnTo>
                    <a:lnTo>
                      <a:pt x="2807" y="3789"/>
                    </a:lnTo>
                    <a:lnTo>
                      <a:pt x="2814" y="3755"/>
                    </a:lnTo>
                    <a:lnTo>
                      <a:pt x="2825" y="3720"/>
                    </a:lnTo>
                    <a:lnTo>
                      <a:pt x="2836" y="3684"/>
                    </a:lnTo>
                    <a:lnTo>
                      <a:pt x="2848" y="3649"/>
                    </a:lnTo>
                    <a:lnTo>
                      <a:pt x="2875" y="3577"/>
                    </a:lnTo>
                    <a:lnTo>
                      <a:pt x="2899" y="3507"/>
                    </a:lnTo>
                    <a:lnTo>
                      <a:pt x="2909" y="3472"/>
                    </a:lnTo>
                    <a:lnTo>
                      <a:pt x="2917" y="3438"/>
                    </a:lnTo>
                    <a:lnTo>
                      <a:pt x="2920" y="3420"/>
                    </a:lnTo>
                    <a:lnTo>
                      <a:pt x="2922" y="3404"/>
                    </a:lnTo>
                    <a:lnTo>
                      <a:pt x="2924" y="3387"/>
                    </a:lnTo>
                    <a:lnTo>
                      <a:pt x="2925" y="3371"/>
                    </a:lnTo>
                    <a:lnTo>
                      <a:pt x="2925" y="3346"/>
                    </a:lnTo>
                    <a:lnTo>
                      <a:pt x="2925" y="3321"/>
                    </a:lnTo>
                    <a:lnTo>
                      <a:pt x="2925" y="3295"/>
                    </a:lnTo>
                    <a:lnTo>
                      <a:pt x="2923" y="3269"/>
                    </a:lnTo>
                    <a:lnTo>
                      <a:pt x="2921" y="3243"/>
                    </a:lnTo>
                    <a:lnTo>
                      <a:pt x="2918" y="3218"/>
                    </a:lnTo>
                    <a:lnTo>
                      <a:pt x="2914" y="3193"/>
                    </a:lnTo>
                    <a:lnTo>
                      <a:pt x="2909" y="3167"/>
                    </a:lnTo>
                    <a:lnTo>
                      <a:pt x="2903" y="3143"/>
                    </a:lnTo>
                    <a:lnTo>
                      <a:pt x="2894" y="3119"/>
                    </a:lnTo>
                    <a:lnTo>
                      <a:pt x="2886" y="3096"/>
                    </a:lnTo>
                    <a:lnTo>
                      <a:pt x="2875" y="3073"/>
                    </a:lnTo>
                    <a:lnTo>
                      <a:pt x="2863" y="3050"/>
                    </a:lnTo>
                    <a:lnTo>
                      <a:pt x="2849" y="3030"/>
                    </a:lnTo>
                    <a:lnTo>
                      <a:pt x="2841" y="3020"/>
                    </a:lnTo>
                    <a:lnTo>
                      <a:pt x="2833" y="3010"/>
                    </a:lnTo>
                    <a:lnTo>
                      <a:pt x="2825" y="3000"/>
                    </a:lnTo>
                    <a:lnTo>
                      <a:pt x="2815" y="2991"/>
                    </a:lnTo>
                    <a:lnTo>
                      <a:pt x="2796" y="2973"/>
                    </a:lnTo>
                    <a:lnTo>
                      <a:pt x="2775" y="2957"/>
                    </a:lnTo>
                    <a:lnTo>
                      <a:pt x="2753" y="2940"/>
                    </a:lnTo>
                    <a:lnTo>
                      <a:pt x="2729" y="2926"/>
                    </a:lnTo>
                    <a:lnTo>
                      <a:pt x="2704" y="2912"/>
                    </a:lnTo>
                    <a:lnTo>
                      <a:pt x="2679" y="2898"/>
                    </a:lnTo>
                    <a:lnTo>
                      <a:pt x="2652" y="2887"/>
                    </a:lnTo>
                    <a:lnTo>
                      <a:pt x="2624" y="2876"/>
                    </a:lnTo>
                    <a:lnTo>
                      <a:pt x="2596" y="2865"/>
                    </a:lnTo>
                    <a:lnTo>
                      <a:pt x="2566" y="2856"/>
                    </a:lnTo>
                    <a:lnTo>
                      <a:pt x="2537" y="2848"/>
                    </a:lnTo>
                    <a:lnTo>
                      <a:pt x="2507" y="2841"/>
                    </a:lnTo>
                    <a:lnTo>
                      <a:pt x="2476" y="2834"/>
                    </a:lnTo>
                    <a:lnTo>
                      <a:pt x="2444" y="2828"/>
                    </a:lnTo>
                    <a:lnTo>
                      <a:pt x="2413" y="2824"/>
                    </a:lnTo>
                    <a:lnTo>
                      <a:pt x="2381" y="2820"/>
                    </a:lnTo>
                    <a:lnTo>
                      <a:pt x="2349" y="2818"/>
                    </a:lnTo>
                    <a:lnTo>
                      <a:pt x="2318" y="2816"/>
                    </a:lnTo>
                    <a:lnTo>
                      <a:pt x="2286" y="2816"/>
                    </a:lnTo>
                    <a:lnTo>
                      <a:pt x="2254" y="2816"/>
                    </a:lnTo>
                    <a:lnTo>
                      <a:pt x="2223" y="2817"/>
                    </a:lnTo>
                    <a:lnTo>
                      <a:pt x="2192" y="2819"/>
                    </a:lnTo>
                    <a:lnTo>
                      <a:pt x="2161" y="2822"/>
                    </a:lnTo>
                    <a:lnTo>
                      <a:pt x="2131" y="2826"/>
                    </a:lnTo>
                    <a:lnTo>
                      <a:pt x="2102" y="2832"/>
                    </a:lnTo>
                    <a:lnTo>
                      <a:pt x="2074" y="2838"/>
                    </a:lnTo>
                    <a:lnTo>
                      <a:pt x="2046" y="2845"/>
                    </a:lnTo>
                    <a:lnTo>
                      <a:pt x="2018" y="2853"/>
                    </a:lnTo>
                    <a:lnTo>
                      <a:pt x="1993" y="2862"/>
                    </a:lnTo>
                    <a:lnTo>
                      <a:pt x="1968" y="2872"/>
                    </a:lnTo>
                    <a:lnTo>
                      <a:pt x="1944" y="2883"/>
                    </a:lnTo>
                    <a:lnTo>
                      <a:pt x="1922" y="2894"/>
                    </a:lnTo>
                    <a:lnTo>
                      <a:pt x="1908" y="2903"/>
                    </a:lnTo>
                    <a:lnTo>
                      <a:pt x="1896" y="2914"/>
                    </a:lnTo>
                    <a:lnTo>
                      <a:pt x="1886" y="2926"/>
                    </a:lnTo>
                    <a:lnTo>
                      <a:pt x="1876" y="2938"/>
                    </a:lnTo>
                    <a:lnTo>
                      <a:pt x="1868" y="2952"/>
                    </a:lnTo>
                    <a:lnTo>
                      <a:pt x="1862" y="2967"/>
                    </a:lnTo>
                    <a:lnTo>
                      <a:pt x="1858" y="2983"/>
                    </a:lnTo>
                    <a:lnTo>
                      <a:pt x="1854" y="2999"/>
                    </a:lnTo>
                    <a:lnTo>
                      <a:pt x="1852" y="3016"/>
                    </a:lnTo>
                    <a:lnTo>
                      <a:pt x="1850" y="3034"/>
                    </a:lnTo>
                    <a:lnTo>
                      <a:pt x="1849" y="3053"/>
                    </a:lnTo>
                    <a:lnTo>
                      <a:pt x="1850" y="3072"/>
                    </a:lnTo>
                    <a:lnTo>
                      <a:pt x="1852" y="3112"/>
                    </a:lnTo>
                    <a:lnTo>
                      <a:pt x="1856" y="3154"/>
                    </a:lnTo>
                    <a:lnTo>
                      <a:pt x="1867" y="3240"/>
                    </a:lnTo>
                    <a:lnTo>
                      <a:pt x="1877" y="3327"/>
                    </a:lnTo>
                    <a:lnTo>
                      <a:pt x="1879" y="3347"/>
                    </a:lnTo>
                    <a:lnTo>
                      <a:pt x="1880" y="3368"/>
                    </a:lnTo>
                    <a:lnTo>
                      <a:pt x="1881" y="3388"/>
                    </a:lnTo>
                    <a:lnTo>
                      <a:pt x="1880" y="3408"/>
                    </a:lnTo>
                    <a:lnTo>
                      <a:pt x="1879" y="3427"/>
                    </a:lnTo>
                    <a:lnTo>
                      <a:pt x="1876" y="3446"/>
                    </a:lnTo>
                    <a:lnTo>
                      <a:pt x="1873" y="3464"/>
                    </a:lnTo>
                    <a:lnTo>
                      <a:pt x="1869" y="3482"/>
                    </a:lnTo>
                    <a:lnTo>
                      <a:pt x="1836" y="3483"/>
                    </a:lnTo>
                    <a:lnTo>
                      <a:pt x="1807" y="3485"/>
                    </a:lnTo>
                    <a:lnTo>
                      <a:pt x="1792" y="3487"/>
                    </a:lnTo>
                    <a:lnTo>
                      <a:pt x="1779" y="3489"/>
                    </a:lnTo>
                    <a:lnTo>
                      <a:pt x="1766" y="3492"/>
                    </a:lnTo>
                    <a:lnTo>
                      <a:pt x="1754" y="3496"/>
                    </a:lnTo>
                    <a:lnTo>
                      <a:pt x="1743" y="3499"/>
                    </a:lnTo>
                    <a:lnTo>
                      <a:pt x="1731" y="3504"/>
                    </a:lnTo>
                    <a:lnTo>
                      <a:pt x="1721" y="3509"/>
                    </a:lnTo>
                    <a:lnTo>
                      <a:pt x="1712" y="3514"/>
                    </a:lnTo>
                    <a:lnTo>
                      <a:pt x="1702" y="3520"/>
                    </a:lnTo>
                    <a:lnTo>
                      <a:pt x="1693" y="3526"/>
                    </a:lnTo>
                    <a:lnTo>
                      <a:pt x="1685" y="3533"/>
                    </a:lnTo>
                    <a:lnTo>
                      <a:pt x="1677" y="3540"/>
                    </a:lnTo>
                    <a:lnTo>
                      <a:pt x="1670" y="3548"/>
                    </a:lnTo>
                    <a:lnTo>
                      <a:pt x="1663" y="3556"/>
                    </a:lnTo>
                    <a:lnTo>
                      <a:pt x="1655" y="3565"/>
                    </a:lnTo>
                    <a:lnTo>
                      <a:pt x="1649" y="3574"/>
                    </a:lnTo>
                    <a:lnTo>
                      <a:pt x="1643" y="3584"/>
                    </a:lnTo>
                    <a:lnTo>
                      <a:pt x="1637" y="3594"/>
                    </a:lnTo>
                    <a:lnTo>
                      <a:pt x="1632" y="3605"/>
                    </a:lnTo>
                    <a:lnTo>
                      <a:pt x="1627" y="3616"/>
                    </a:lnTo>
                    <a:lnTo>
                      <a:pt x="1616" y="3641"/>
                    </a:lnTo>
                    <a:lnTo>
                      <a:pt x="1607" y="3667"/>
                    </a:lnTo>
                    <a:lnTo>
                      <a:pt x="1599" y="3696"/>
                    </a:lnTo>
                    <a:lnTo>
                      <a:pt x="1592" y="3726"/>
                    </a:lnTo>
                    <a:lnTo>
                      <a:pt x="1584" y="3760"/>
                    </a:lnTo>
                    <a:lnTo>
                      <a:pt x="1577" y="3794"/>
                    </a:lnTo>
                    <a:lnTo>
                      <a:pt x="1572" y="3828"/>
                    </a:lnTo>
                    <a:lnTo>
                      <a:pt x="1567" y="3862"/>
                    </a:lnTo>
                    <a:lnTo>
                      <a:pt x="1563" y="3897"/>
                    </a:lnTo>
                    <a:lnTo>
                      <a:pt x="1560" y="3932"/>
                    </a:lnTo>
                    <a:lnTo>
                      <a:pt x="1557" y="3967"/>
                    </a:lnTo>
                    <a:lnTo>
                      <a:pt x="1555" y="4001"/>
                    </a:lnTo>
                    <a:lnTo>
                      <a:pt x="1551" y="4071"/>
                    </a:lnTo>
                    <a:lnTo>
                      <a:pt x="1548" y="4140"/>
                    </a:lnTo>
                    <a:lnTo>
                      <a:pt x="1546" y="4210"/>
                    </a:lnTo>
                    <a:lnTo>
                      <a:pt x="1544" y="4279"/>
                    </a:lnTo>
                    <a:lnTo>
                      <a:pt x="1543" y="4337"/>
                    </a:lnTo>
                    <a:lnTo>
                      <a:pt x="1544" y="4398"/>
                    </a:lnTo>
                    <a:lnTo>
                      <a:pt x="1545" y="4462"/>
                    </a:lnTo>
                    <a:lnTo>
                      <a:pt x="1547" y="4528"/>
                    </a:lnTo>
                    <a:lnTo>
                      <a:pt x="1551" y="4596"/>
                    </a:lnTo>
                    <a:lnTo>
                      <a:pt x="1552" y="4664"/>
                    </a:lnTo>
                    <a:lnTo>
                      <a:pt x="1554" y="4733"/>
                    </a:lnTo>
                    <a:lnTo>
                      <a:pt x="1554" y="4803"/>
                    </a:lnTo>
                    <a:lnTo>
                      <a:pt x="1552" y="4872"/>
                    </a:lnTo>
                    <a:lnTo>
                      <a:pt x="1547" y="4941"/>
                    </a:lnTo>
                    <a:lnTo>
                      <a:pt x="1545" y="4975"/>
                    </a:lnTo>
                    <a:lnTo>
                      <a:pt x="1541" y="5009"/>
                    </a:lnTo>
                    <a:lnTo>
                      <a:pt x="1537" y="5041"/>
                    </a:lnTo>
                    <a:lnTo>
                      <a:pt x="1533" y="5073"/>
                    </a:lnTo>
                    <a:lnTo>
                      <a:pt x="1527" y="5106"/>
                    </a:lnTo>
                    <a:lnTo>
                      <a:pt x="1520" y="5137"/>
                    </a:lnTo>
                    <a:lnTo>
                      <a:pt x="1512" y="5168"/>
                    </a:lnTo>
                    <a:lnTo>
                      <a:pt x="1504" y="5198"/>
                    </a:lnTo>
                    <a:lnTo>
                      <a:pt x="1494" y="5226"/>
                    </a:lnTo>
                    <a:lnTo>
                      <a:pt x="1484" y="5255"/>
                    </a:lnTo>
                    <a:lnTo>
                      <a:pt x="1471" y="5282"/>
                    </a:lnTo>
                    <a:lnTo>
                      <a:pt x="1458" y="5309"/>
                    </a:lnTo>
                    <a:lnTo>
                      <a:pt x="1444" y="5309"/>
                    </a:lnTo>
                    <a:lnTo>
                      <a:pt x="1430" y="5307"/>
                    </a:lnTo>
                    <a:lnTo>
                      <a:pt x="1417" y="5301"/>
                    </a:lnTo>
                    <a:lnTo>
                      <a:pt x="1404" y="5294"/>
                    </a:lnTo>
                    <a:lnTo>
                      <a:pt x="1393" y="5284"/>
                    </a:lnTo>
                    <a:lnTo>
                      <a:pt x="1382" y="5273"/>
                    </a:lnTo>
                    <a:lnTo>
                      <a:pt x="1372" y="5259"/>
                    </a:lnTo>
                    <a:lnTo>
                      <a:pt x="1361" y="5243"/>
                    </a:lnTo>
                    <a:lnTo>
                      <a:pt x="1352" y="5225"/>
                    </a:lnTo>
                    <a:lnTo>
                      <a:pt x="1343" y="5207"/>
                    </a:lnTo>
                    <a:lnTo>
                      <a:pt x="1335" y="5187"/>
                    </a:lnTo>
                    <a:lnTo>
                      <a:pt x="1326" y="5166"/>
                    </a:lnTo>
                    <a:lnTo>
                      <a:pt x="1318" y="5143"/>
                    </a:lnTo>
                    <a:lnTo>
                      <a:pt x="1311" y="5121"/>
                    </a:lnTo>
                    <a:lnTo>
                      <a:pt x="1304" y="5097"/>
                    </a:lnTo>
                    <a:lnTo>
                      <a:pt x="1298" y="5072"/>
                    </a:lnTo>
                    <a:lnTo>
                      <a:pt x="1285" y="5023"/>
                    </a:lnTo>
                    <a:lnTo>
                      <a:pt x="1275" y="4973"/>
                    </a:lnTo>
                    <a:lnTo>
                      <a:pt x="1265" y="4923"/>
                    </a:lnTo>
                    <a:lnTo>
                      <a:pt x="1255" y="4877"/>
                    </a:lnTo>
                    <a:lnTo>
                      <a:pt x="1247" y="4834"/>
                    </a:lnTo>
                    <a:lnTo>
                      <a:pt x="1239" y="4796"/>
                    </a:lnTo>
                    <a:lnTo>
                      <a:pt x="1231" y="4763"/>
                    </a:lnTo>
                    <a:lnTo>
                      <a:pt x="1224" y="4738"/>
                    </a:lnTo>
                    <a:lnTo>
                      <a:pt x="1206" y="4694"/>
                    </a:lnTo>
                    <a:lnTo>
                      <a:pt x="1190" y="4653"/>
                    </a:lnTo>
                    <a:lnTo>
                      <a:pt x="1173" y="4617"/>
                    </a:lnTo>
                    <a:lnTo>
                      <a:pt x="1157" y="4583"/>
                    </a:lnTo>
                    <a:lnTo>
                      <a:pt x="1148" y="4568"/>
                    </a:lnTo>
                    <a:lnTo>
                      <a:pt x="1139" y="4553"/>
                    </a:lnTo>
                    <a:lnTo>
                      <a:pt x="1131" y="4540"/>
                    </a:lnTo>
                    <a:lnTo>
                      <a:pt x="1122" y="4527"/>
                    </a:lnTo>
                    <a:lnTo>
                      <a:pt x="1112" y="4514"/>
                    </a:lnTo>
                    <a:lnTo>
                      <a:pt x="1102" y="4503"/>
                    </a:lnTo>
                    <a:lnTo>
                      <a:pt x="1092" y="4493"/>
                    </a:lnTo>
                    <a:lnTo>
                      <a:pt x="1082" y="4483"/>
                    </a:lnTo>
                    <a:lnTo>
                      <a:pt x="1070" y="4472"/>
                    </a:lnTo>
                    <a:lnTo>
                      <a:pt x="1059" y="4464"/>
                    </a:lnTo>
                    <a:lnTo>
                      <a:pt x="1047" y="4455"/>
                    </a:lnTo>
                    <a:lnTo>
                      <a:pt x="1034" y="4448"/>
                    </a:lnTo>
                    <a:lnTo>
                      <a:pt x="1021" y="4440"/>
                    </a:lnTo>
                    <a:lnTo>
                      <a:pt x="1007" y="4433"/>
                    </a:lnTo>
                    <a:lnTo>
                      <a:pt x="991" y="4427"/>
                    </a:lnTo>
                    <a:lnTo>
                      <a:pt x="976" y="4421"/>
                    </a:lnTo>
                    <a:lnTo>
                      <a:pt x="959" y="4416"/>
                    </a:lnTo>
                    <a:lnTo>
                      <a:pt x="942" y="4411"/>
                    </a:lnTo>
                    <a:lnTo>
                      <a:pt x="923" y="4405"/>
                    </a:lnTo>
                    <a:lnTo>
                      <a:pt x="905" y="4401"/>
                    </a:lnTo>
                    <a:lnTo>
                      <a:pt x="863" y="4393"/>
                    </a:lnTo>
                    <a:lnTo>
                      <a:pt x="817" y="4386"/>
                    </a:lnTo>
                    <a:lnTo>
                      <a:pt x="784" y="4383"/>
                    </a:lnTo>
                    <a:lnTo>
                      <a:pt x="744" y="4380"/>
                    </a:lnTo>
                    <a:lnTo>
                      <a:pt x="698" y="4377"/>
                    </a:lnTo>
                    <a:lnTo>
                      <a:pt x="648" y="4374"/>
                    </a:lnTo>
                    <a:lnTo>
                      <a:pt x="592" y="4370"/>
                    </a:lnTo>
                    <a:lnTo>
                      <a:pt x="536" y="4364"/>
                    </a:lnTo>
                    <a:lnTo>
                      <a:pt x="476" y="4358"/>
                    </a:lnTo>
                    <a:lnTo>
                      <a:pt x="417" y="4350"/>
                    </a:lnTo>
                    <a:lnTo>
                      <a:pt x="389" y="4345"/>
                    </a:lnTo>
                    <a:lnTo>
                      <a:pt x="360" y="4340"/>
                    </a:lnTo>
                    <a:lnTo>
                      <a:pt x="331" y="4335"/>
                    </a:lnTo>
                    <a:lnTo>
                      <a:pt x="303" y="4328"/>
                    </a:lnTo>
                    <a:lnTo>
                      <a:pt x="277" y="4321"/>
                    </a:lnTo>
                    <a:lnTo>
                      <a:pt x="251" y="4313"/>
                    </a:lnTo>
                    <a:lnTo>
                      <a:pt x="226" y="4305"/>
                    </a:lnTo>
                    <a:lnTo>
                      <a:pt x="204" y="4296"/>
                    </a:lnTo>
                    <a:lnTo>
                      <a:pt x="181" y="4286"/>
                    </a:lnTo>
                    <a:lnTo>
                      <a:pt x="161" y="4275"/>
                    </a:lnTo>
                    <a:lnTo>
                      <a:pt x="143" y="4264"/>
                    </a:lnTo>
                    <a:lnTo>
                      <a:pt x="126" y="4251"/>
                    </a:lnTo>
                    <a:lnTo>
                      <a:pt x="112" y="4237"/>
                    </a:lnTo>
                    <a:lnTo>
                      <a:pt x="100" y="4223"/>
                    </a:lnTo>
                    <a:lnTo>
                      <a:pt x="89" y="4207"/>
                    </a:lnTo>
                    <a:lnTo>
                      <a:pt x="82" y="4191"/>
                    </a:lnTo>
                    <a:lnTo>
                      <a:pt x="86" y="4204"/>
                    </a:lnTo>
                    <a:lnTo>
                      <a:pt x="89" y="4218"/>
                    </a:lnTo>
                    <a:lnTo>
                      <a:pt x="92" y="4234"/>
                    </a:lnTo>
                    <a:lnTo>
                      <a:pt x="95" y="4249"/>
                    </a:lnTo>
                    <a:lnTo>
                      <a:pt x="96" y="4265"/>
                    </a:lnTo>
                    <a:lnTo>
                      <a:pt x="97" y="4281"/>
                    </a:lnTo>
                    <a:lnTo>
                      <a:pt x="97" y="4299"/>
                    </a:lnTo>
                    <a:lnTo>
                      <a:pt x="96" y="4315"/>
                    </a:lnTo>
                    <a:lnTo>
                      <a:pt x="93" y="4351"/>
                    </a:lnTo>
                    <a:lnTo>
                      <a:pt x="89" y="4387"/>
                    </a:lnTo>
                    <a:lnTo>
                      <a:pt x="83" y="4425"/>
                    </a:lnTo>
                    <a:lnTo>
                      <a:pt x="77" y="4462"/>
                    </a:lnTo>
                    <a:lnTo>
                      <a:pt x="63" y="4537"/>
                    </a:lnTo>
                    <a:lnTo>
                      <a:pt x="49" y="4611"/>
                    </a:lnTo>
                    <a:lnTo>
                      <a:pt x="43" y="4646"/>
                    </a:lnTo>
                    <a:lnTo>
                      <a:pt x="39" y="4680"/>
                    </a:lnTo>
                    <a:lnTo>
                      <a:pt x="38" y="4697"/>
                    </a:lnTo>
                    <a:lnTo>
                      <a:pt x="37" y="4713"/>
                    </a:lnTo>
                    <a:lnTo>
                      <a:pt x="36" y="4728"/>
                    </a:lnTo>
                    <a:lnTo>
                      <a:pt x="37" y="4744"/>
                    </a:lnTo>
                    <a:lnTo>
                      <a:pt x="37" y="4763"/>
                    </a:lnTo>
                    <a:lnTo>
                      <a:pt x="39" y="4782"/>
                    </a:lnTo>
                    <a:lnTo>
                      <a:pt x="41" y="4801"/>
                    </a:lnTo>
                    <a:lnTo>
                      <a:pt x="43" y="4820"/>
                    </a:lnTo>
                    <a:lnTo>
                      <a:pt x="46" y="4837"/>
                    </a:lnTo>
                    <a:lnTo>
                      <a:pt x="49" y="4855"/>
                    </a:lnTo>
                    <a:lnTo>
                      <a:pt x="53" y="4873"/>
                    </a:lnTo>
                    <a:lnTo>
                      <a:pt x="57" y="4890"/>
                    </a:lnTo>
                    <a:lnTo>
                      <a:pt x="63" y="4908"/>
                    </a:lnTo>
                    <a:lnTo>
                      <a:pt x="68" y="4924"/>
                    </a:lnTo>
                    <a:lnTo>
                      <a:pt x="74" y="4941"/>
                    </a:lnTo>
                    <a:lnTo>
                      <a:pt x="80" y="4956"/>
                    </a:lnTo>
                    <a:lnTo>
                      <a:pt x="87" y="4972"/>
                    </a:lnTo>
                    <a:lnTo>
                      <a:pt x="95" y="4987"/>
                    </a:lnTo>
                    <a:lnTo>
                      <a:pt x="103" y="5002"/>
                    </a:lnTo>
                    <a:lnTo>
                      <a:pt x="112" y="5017"/>
                    </a:lnTo>
                    <a:lnTo>
                      <a:pt x="121" y="5031"/>
                    </a:lnTo>
                    <a:lnTo>
                      <a:pt x="130" y="5045"/>
                    </a:lnTo>
                    <a:lnTo>
                      <a:pt x="141" y="5059"/>
                    </a:lnTo>
                    <a:lnTo>
                      <a:pt x="152" y="5071"/>
                    </a:lnTo>
                    <a:lnTo>
                      <a:pt x="163" y="5085"/>
                    </a:lnTo>
                    <a:lnTo>
                      <a:pt x="176" y="5097"/>
                    </a:lnTo>
                    <a:lnTo>
                      <a:pt x="189" y="5108"/>
                    </a:lnTo>
                    <a:lnTo>
                      <a:pt x="202" y="5120"/>
                    </a:lnTo>
                    <a:lnTo>
                      <a:pt x="216" y="5131"/>
                    </a:lnTo>
                    <a:lnTo>
                      <a:pt x="230" y="5142"/>
                    </a:lnTo>
                    <a:lnTo>
                      <a:pt x="246" y="5152"/>
                    </a:lnTo>
                    <a:lnTo>
                      <a:pt x="261" y="5162"/>
                    </a:lnTo>
                    <a:lnTo>
                      <a:pt x="278" y="5172"/>
                    </a:lnTo>
                    <a:lnTo>
                      <a:pt x="295" y="5180"/>
                    </a:lnTo>
                    <a:lnTo>
                      <a:pt x="312" y="5189"/>
                    </a:lnTo>
                    <a:lnTo>
                      <a:pt x="331" y="5197"/>
                    </a:lnTo>
                    <a:lnTo>
                      <a:pt x="330" y="5243"/>
                    </a:lnTo>
                    <a:lnTo>
                      <a:pt x="329" y="5289"/>
                    </a:lnTo>
                    <a:lnTo>
                      <a:pt x="328" y="5334"/>
                    </a:lnTo>
                    <a:lnTo>
                      <a:pt x="326" y="5380"/>
                    </a:lnTo>
                    <a:lnTo>
                      <a:pt x="323" y="5426"/>
                    </a:lnTo>
                    <a:lnTo>
                      <a:pt x="319" y="5472"/>
                    </a:lnTo>
                    <a:lnTo>
                      <a:pt x="315" y="5517"/>
                    </a:lnTo>
                    <a:lnTo>
                      <a:pt x="309" y="5563"/>
                    </a:lnTo>
                    <a:lnTo>
                      <a:pt x="304" y="5609"/>
                    </a:lnTo>
                    <a:lnTo>
                      <a:pt x="298" y="5654"/>
                    </a:lnTo>
                    <a:lnTo>
                      <a:pt x="291" y="5700"/>
                    </a:lnTo>
                    <a:lnTo>
                      <a:pt x="284" y="5745"/>
                    </a:lnTo>
                    <a:lnTo>
                      <a:pt x="275" y="5790"/>
                    </a:lnTo>
                    <a:lnTo>
                      <a:pt x="267" y="5836"/>
                    </a:lnTo>
                    <a:lnTo>
                      <a:pt x="258" y="5881"/>
                    </a:lnTo>
                    <a:lnTo>
                      <a:pt x="248" y="5926"/>
                    </a:lnTo>
                    <a:lnTo>
                      <a:pt x="237" y="5971"/>
                    </a:lnTo>
                    <a:lnTo>
                      <a:pt x="226" y="6016"/>
                    </a:lnTo>
                    <a:lnTo>
                      <a:pt x="214" y="6062"/>
                    </a:lnTo>
                    <a:lnTo>
                      <a:pt x="201" y="6107"/>
                    </a:lnTo>
                    <a:lnTo>
                      <a:pt x="188" y="6151"/>
                    </a:lnTo>
                    <a:lnTo>
                      <a:pt x="174" y="6196"/>
                    </a:lnTo>
                    <a:lnTo>
                      <a:pt x="159" y="6240"/>
                    </a:lnTo>
                    <a:lnTo>
                      <a:pt x="144" y="6285"/>
                    </a:lnTo>
                    <a:lnTo>
                      <a:pt x="128" y="6330"/>
                    </a:lnTo>
                    <a:lnTo>
                      <a:pt x="112" y="6374"/>
                    </a:lnTo>
                    <a:lnTo>
                      <a:pt x="95" y="6418"/>
                    </a:lnTo>
                    <a:lnTo>
                      <a:pt x="77" y="6461"/>
                    </a:lnTo>
                    <a:lnTo>
                      <a:pt x="59" y="6505"/>
                    </a:lnTo>
                    <a:lnTo>
                      <a:pt x="39" y="6550"/>
                    </a:lnTo>
                    <a:lnTo>
                      <a:pt x="19" y="6593"/>
                    </a:lnTo>
                    <a:lnTo>
                      <a:pt x="0" y="6636"/>
                    </a:lnTo>
                    <a:lnTo>
                      <a:pt x="66" y="6636"/>
                    </a:lnTo>
                    <a:lnTo>
                      <a:pt x="133" y="6635"/>
                    </a:lnTo>
                    <a:lnTo>
                      <a:pt x="199" y="6634"/>
                    </a:lnTo>
                    <a:lnTo>
                      <a:pt x="266" y="6633"/>
                    </a:lnTo>
                    <a:lnTo>
                      <a:pt x="333" y="6631"/>
                    </a:lnTo>
                    <a:lnTo>
                      <a:pt x="399" y="6630"/>
                    </a:lnTo>
                    <a:lnTo>
                      <a:pt x="466" y="6628"/>
                    </a:lnTo>
                    <a:lnTo>
                      <a:pt x="533" y="6626"/>
                    </a:lnTo>
                    <a:lnTo>
                      <a:pt x="599" y="6624"/>
                    </a:lnTo>
                    <a:lnTo>
                      <a:pt x="666" y="6622"/>
                    </a:lnTo>
                    <a:lnTo>
                      <a:pt x="733" y="6619"/>
                    </a:lnTo>
                    <a:lnTo>
                      <a:pt x="800" y="6616"/>
                    </a:lnTo>
                    <a:lnTo>
                      <a:pt x="867" y="6613"/>
                    </a:lnTo>
                    <a:lnTo>
                      <a:pt x="934" y="6610"/>
                    </a:lnTo>
                    <a:lnTo>
                      <a:pt x="1000" y="6607"/>
                    </a:lnTo>
                    <a:lnTo>
                      <a:pt x="1068" y="6604"/>
                    </a:lnTo>
                    <a:lnTo>
                      <a:pt x="1055" y="6592"/>
                    </a:lnTo>
                    <a:lnTo>
                      <a:pt x="1043" y="6579"/>
                    </a:lnTo>
                    <a:lnTo>
                      <a:pt x="1031" y="6566"/>
                    </a:lnTo>
                    <a:lnTo>
                      <a:pt x="1020" y="6552"/>
                    </a:lnTo>
                    <a:lnTo>
                      <a:pt x="1016" y="6534"/>
                    </a:lnTo>
                    <a:lnTo>
                      <a:pt x="1012" y="6516"/>
                    </a:lnTo>
                    <a:lnTo>
                      <a:pt x="1010" y="6497"/>
                    </a:lnTo>
                    <a:lnTo>
                      <a:pt x="1008" y="6478"/>
                    </a:lnTo>
                    <a:lnTo>
                      <a:pt x="1007" y="6458"/>
                    </a:lnTo>
                    <a:lnTo>
                      <a:pt x="1006" y="6439"/>
                    </a:lnTo>
                    <a:lnTo>
                      <a:pt x="1007" y="6418"/>
                    </a:lnTo>
                    <a:lnTo>
                      <a:pt x="1008" y="6397"/>
                    </a:lnTo>
                    <a:lnTo>
                      <a:pt x="1010" y="6376"/>
                    </a:lnTo>
                    <a:lnTo>
                      <a:pt x="1012" y="6354"/>
                    </a:lnTo>
                    <a:lnTo>
                      <a:pt x="1016" y="6334"/>
                    </a:lnTo>
                    <a:lnTo>
                      <a:pt x="1019" y="6312"/>
                    </a:lnTo>
                    <a:lnTo>
                      <a:pt x="1024" y="6292"/>
                    </a:lnTo>
                    <a:lnTo>
                      <a:pt x="1028" y="6270"/>
                    </a:lnTo>
                    <a:lnTo>
                      <a:pt x="1034" y="6250"/>
                    </a:lnTo>
                    <a:lnTo>
                      <a:pt x="1040" y="6230"/>
                    </a:lnTo>
                    <a:lnTo>
                      <a:pt x="1047" y="6210"/>
                    </a:lnTo>
                    <a:lnTo>
                      <a:pt x="1053" y="6190"/>
                    </a:lnTo>
                    <a:lnTo>
                      <a:pt x="1061" y="6172"/>
                    </a:lnTo>
                    <a:lnTo>
                      <a:pt x="1068" y="6153"/>
                    </a:lnTo>
                    <a:lnTo>
                      <a:pt x="1076" y="6136"/>
                    </a:lnTo>
                    <a:lnTo>
                      <a:pt x="1085" y="6119"/>
                    </a:lnTo>
                    <a:lnTo>
                      <a:pt x="1093" y="6103"/>
                    </a:lnTo>
                    <a:lnTo>
                      <a:pt x="1102" y="6088"/>
                    </a:lnTo>
                    <a:lnTo>
                      <a:pt x="1111" y="6074"/>
                    </a:lnTo>
                    <a:lnTo>
                      <a:pt x="1121" y="6061"/>
                    </a:lnTo>
                    <a:lnTo>
                      <a:pt x="1130" y="6049"/>
                    </a:lnTo>
                    <a:lnTo>
                      <a:pt x="1140" y="6039"/>
                    </a:lnTo>
                    <a:lnTo>
                      <a:pt x="1149" y="6029"/>
                    </a:lnTo>
                    <a:lnTo>
                      <a:pt x="1160" y="6022"/>
                    </a:lnTo>
                    <a:lnTo>
                      <a:pt x="1169" y="6014"/>
                    </a:lnTo>
                    <a:lnTo>
                      <a:pt x="1179" y="6009"/>
                    </a:lnTo>
                    <a:lnTo>
                      <a:pt x="1207" y="6001"/>
                    </a:lnTo>
                    <a:lnTo>
                      <a:pt x="1236" y="5994"/>
                    </a:lnTo>
                    <a:lnTo>
                      <a:pt x="1265" y="5988"/>
                    </a:lnTo>
                    <a:lnTo>
                      <a:pt x="1293" y="5982"/>
                    </a:lnTo>
                    <a:lnTo>
                      <a:pt x="1323" y="5976"/>
                    </a:lnTo>
                    <a:lnTo>
                      <a:pt x="1353" y="5972"/>
                    </a:lnTo>
                    <a:lnTo>
                      <a:pt x="1383" y="5969"/>
                    </a:lnTo>
                    <a:lnTo>
                      <a:pt x="1413" y="5966"/>
                    </a:lnTo>
                    <a:lnTo>
                      <a:pt x="1474" y="5961"/>
                    </a:lnTo>
                    <a:lnTo>
                      <a:pt x="1535" y="5958"/>
                    </a:lnTo>
                    <a:lnTo>
                      <a:pt x="1597" y="5956"/>
                    </a:lnTo>
                    <a:lnTo>
                      <a:pt x="1658" y="5954"/>
                    </a:lnTo>
                    <a:lnTo>
                      <a:pt x="1720" y="5952"/>
                    </a:lnTo>
                    <a:lnTo>
                      <a:pt x="1781" y="5949"/>
                    </a:lnTo>
                    <a:lnTo>
                      <a:pt x="1842" y="5945"/>
                    </a:lnTo>
                    <a:lnTo>
                      <a:pt x="1900" y="5938"/>
                    </a:lnTo>
                    <a:lnTo>
                      <a:pt x="1929" y="5934"/>
                    </a:lnTo>
                    <a:lnTo>
                      <a:pt x="1958" y="5929"/>
                    </a:lnTo>
                    <a:lnTo>
                      <a:pt x="1985" y="5924"/>
                    </a:lnTo>
                    <a:lnTo>
                      <a:pt x="2013" y="5918"/>
                    </a:lnTo>
                    <a:lnTo>
                      <a:pt x="2041" y="5912"/>
                    </a:lnTo>
                    <a:lnTo>
                      <a:pt x="2068" y="5903"/>
                    </a:lnTo>
                    <a:lnTo>
                      <a:pt x="2093" y="5895"/>
                    </a:lnTo>
                    <a:lnTo>
                      <a:pt x="2119" y="5885"/>
                    </a:lnTo>
                    <a:lnTo>
                      <a:pt x="2074" y="5941"/>
                    </a:lnTo>
                    <a:lnTo>
                      <a:pt x="2030" y="5999"/>
                    </a:lnTo>
                    <a:lnTo>
                      <a:pt x="1986" y="6055"/>
                    </a:lnTo>
                    <a:lnTo>
                      <a:pt x="1943" y="6112"/>
                    </a:lnTo>
                    <a:lnTo>
                      <a:pt x="1899" y="6169"/>
                    </a:lnTo>
                    <a:lnTo>
                      <a:pt x="1855" y="6223"/>
                    </a:lnTo>
                    <a:lnTo>
                      <a:pt x="1833" y="6250"/>
                    </a:lnTo>
                    <a:lnTo>
                      <a:pt x="1811" y="6275"/>
                    </a:lnTo>
                    <a:lnTo>
                      <a:pt x="1788" y="6301"/>
                    </a:lnTo>
                    <a:lnTo>
                      <a:pt x="1764" y="6326"/>
                    </a:lnTo>
                    <a:lnTo>
                      <a:pt x="1741" y="6350"/>
                    </a:lnTo>
                    <a:lnTo>
                      <a:pt x="1717" y="6374"/>
                    </a:lnTo>
                    <a:lnTo>
                      <a:pt x="1692" y="6397"/>
                    </a:lnTo>
                    <a:lnTo>
                      <a:pt x="1668" y="6419"/>
                    </a:lnTo>
                    <a:lnTo>
                      <a:pt x="1643" y="6440"/>
                    </a:lnTo>
                    <a:lnTo>
                      <a:pt x="1617" y="6460"/>
                    </a:lnTo>
                    <a:lnTo>
                      <a:pt x="1591" y="6479"/>
                    </a:lnTo>
                    <a:lnTo>
                      <a:pt x="1563" y="6497"/>
                    </a:lnTo>
                    <a:lnTo>
                      <a:pt x="1535" y="6514"/>
                    </a:lnTo>
                    <a:lnTo>
                      <a:pt x="1507" y="6530"/>
                    </a:lnTo>
                    <a:lnTo>
                      <a:pt x="1478" y="6545"/>
                    </a:lnTo>
                    <a:lnTo>
                      <a:pt x="1448" y="6558"/>
                    </a:lnTo>
                    <a:lnTo>
                      <a:pt x="1417" y="6569"/>
                    </a:lnTo>
                    <a:lnTo>
                      <a:pt x="1385" y="6579"/>
                    </a:lnTo>
                    <a:lnTo>
                      <a:pt x="1352" y="6589"/>
                    </a:lnTo>
                    <a:lnTo>
                      <a:pt x="1318" y="6596"/>
                    </a:lnTo>
                    <a:lnTo>
                      <a:pt x="1370" y="6596"/>
                    </a:lnTo>
                    <a:lnTo>
                      <a:pt x="1422" y="6596"/>
                    </a:lnTo>
                    <a:lnTo>
                      <a:pt x="1475" y="6595"/>
                    </a:lnTo>
                    <a:lnTo>
                      <a:pt x="1529" y="6594"/>
                    </a:lnTo>
                    <a:lnTo>
                      <a:pt x="1583" y="6593"/>
                    </a:lnTo>
                    <a:lnTo>
                      <a:pt x="1637" y="6591"/>
                    </a:lnTo>
                    <a:lnTo>
                      <a:pt x="1691" y="6589"/>
                    </a:lnTo>
                    <a:lnTo>
                      <a:pt x="1746" y="6586"/>
                    </a:lnTo>
                    <a:lnTo>
                      <a:pt x="1722" y="6597"/>
                    </a:lnTo>
                    <a:lnTo>
                      <a:pt x="1700" y="6609"/>
                    </a:lnTo>
                    <a:lnTo>
                      <a:pt x="1677" y="6623"/>
                    </a:lnTo>
                    <a:lnTo>
                      <a:pt x="1655" y="6637"/>
                    </a:lnTo>
                    <a:lnTo>
                      <a:pt x="1669" y="6629"/>
                    </a:lnTo>
                    <a:lnTo>
                      <a:pt x="1685" y="6622"/>
                    </a:lnTo>
                    <a:lnTo>
                      <a:pt x="1704" y="6615"/>
                    </a:lnTo>
                    <a:lnTo>
                      <a:pt x="1724" y="6610"/>
                    </a:lnTo>
                    <a:lnTo>
                      <a:pt x="1747" y="6606"/>
                    </a:lnTo>
                    <a:lnTo>
                      <a:pt x="1771" y="6602"/>
                    </a:lnTo>
                    <a:lnTo>
                      <a:pt x="1796" y="6599"/>
                    </a:lnTo>
                    <a:lnTo>
                      <a:pt x="1823" y="6597"/>
                    </a:lnTo>
                    <a:lnTo>
                      <a:pt x="1852" y="6596"/>
                    </a:lnTo>
                    <a:lnTo>
                      <a:pt x="1881" y="6595"/>
                    </a:lnTo>
                    <a:lnTo>
                      <a:pt x="1911" y="6595"/>
                    </a:lnTo>
                    <a:lnTo>
                      <a:pt x="1942" y="6596"/>
                    </a:lnTo>
                    <a:lnTo>
                      <a:pt x="2007" y="6598"/>
                    </a:lnTo>
                    <a:lnTo>
                      <a:pt x="2074" y="6601"/>
                    </a:lnTo>
                    <a:lnTo>
                      <a:pt x="2141" y="6605"/>
                    </a:lnTo>
                    <a:lnTo>
                      <a:pt x="2207" y="6610"/>
                    </a:lnTo>
                    <a:lnTo>
                      <a:pt x="2270" y="6614"/>
                    </a:lnTo>
                    <a:lnTo>
                      <a:pt x="2332" y="6620"/>
                    </a:lnTo>
                    <a:lnTo>
                      <a:pt x="2390" y="6623"/>
                    </a:lnTo>
                    <a:lnTo>
                      <a:pt x="2442" y="6626"/>
                    </a:lnTo>
                    <a:lnTo>
                      <a:pt x="2466" y="6626"/>
                    </a:lnTo>
                    <a:lnTo>
                      <a:pt x="2487" y="6626"/>
                    </a:lnTo>
                    <a:lnTo>
                      <a:pt x="2508" y="6626"/>
                    </a:lnTo>
                    <a:lnTo>
                      <a:pt x="2525" y="6625"/>
                    </a:lnTo>
                    <a:lnTo>
                      <a:pt x="2586" y="6619"/>
                    </a:lnTo>
                    <a:lnTo>
                      <a:pt x="2646" y="6612"/>
                    </a:lnTo>
                    <a:lnTo>
                      <a:pt x="2706" y="6605"/>
                    </a:lnTo>
                    <a:lnTo>
                      <a:pt x="2766" y="6597"/>
                    </a:lnTo>
                    <a:lnTo>
                      <a:pt x="2827" y="6589"/>
                    </a:lnTo>
                    <a:lnTo>
                      <a:pt x="2886" y="6579"/>
                    </a:lnTo>
                    <a:lnTo>
                      <a:pt x="2947" y="6570"/>
                    </a:lnTo>
                    <a:lnTo>
                      <a:pt x="3007" y="6561"/>
                    </a:lnTo>
                    <a:lnTo>
                      <a:pt x="3067" y="6553"/>
                    </a:lnTo>
                    <a:lnTo>
                      <a:pt x="3127" y="6544"/>
                    </a:lnTo>
                    <a:lnTo>
                      <a:pt x="3186" y="6535"/>
                    </a:lnTo>
                    <a:lnTo>
                      <a:pt x="3247" y="6528"/>
                    </a:lnTo>
                    <a:lnTo>
                      <a:pt x="3307" y="6521"/>
                    </a:lnTo>
                    <a:lnTo>
                      <a:pt x="3367" y="6516"/>
                    </a:lnTo>
                    <a:lnTo>
                      <a:pt x="3428" y="6511"/>
                    </a:lnTo>
                    <a:lnTo>
                      <a:pt x="3489" y="6508"/>
                    </a:lnTo>
                    <a:lnTo>
                      <a:pt x="3590" y="6503"/>
                    </a:lnTo>
                    <a:lnTo>
                      <a:pt x="3691" y="6499"/>
                    </a:lnTo>
                    <a:lnTo>
                      <a:pt x="3793" y="6496"/>
                    </a:lnTo>
                    <a:lnTo>
                      <a:pt x="3895" y="6492"/>
                    </a:lnTo>
                    <a:lnTo>
                      <a:pt x="3998" y="6489"/>
                    </a:lnTo>
                    <a:lnTo>
                      <a:pt x="4100" y="6486"/>
                    </a:lnTo>
                    <a:lnTo>
                      <a:pt x="4202" y="6484"/>
                    </a:lnTo>
                    <a:lnTo>
                      <a:pt x="4305" y="6482"/>
                    </a:lnTo>
                    <a:lnTo>
                      <a:pt x="4408" y="6480"/>
                    </a:lnTo>
                    <a:lnTo>
                      <a:pt x="4511" y="6479"/>
                    </a:lnTo>
                    <a:lnTo>
                      <a:pt x="4613" y="6478"/>
                    </a:lnTo>
                    <a:lnTo>
                      <a:pt x="4715" y="6477"/>
                    </a:lnTo>
                    <a:lnTo>
                      <a:pt x="4817" y="6477"/>
                    </a:lnTo>
                    <a:lnTo>
                      <a:pt x="4919" y="6477"/>
                    </a:lnTo>
                    <a:lnTo>
                      <a:pt x="5020" y="6478"/>
                    </a:lnTo>
                    <a:lnTo>
                      <a:pt x="5121" y="6479"/>
                    </a:lnTo>
                    <a:lnTo>
                      <a:pt x="5246" y="6480"/>
                    </a:lnTo>
                    <a:lnTo>
                      <a:pt x="5371" y="6482"/>
                    </a:lnTo>
                    <a:lnTo>
                      <a:pt x="5497" y="6484"/>
                    </a:lnTo>
                    <a:lnTo>
                      <a:pt x="5621" y="6486"/>
                    </a:lnTo>
                    <a:lnTo>
                      <a:pt x="5747" y="6487"/>
                    </a:lnTo>
                    <a:lnTo>
                      <a:pt x="5872" y="6489"/>
                    </a:lnTo>
                    <a:lnTo>
                      <a:pt x="5997" y="6491"/>
                    </a:lnTo>
                    <a:lnTo>
                      <a:pt x="6122" y="6493"/>
                    </a:lnTo>
                    <a:lnTo>
                      <a:pt x="6247" y="6495"/>
                    </a:lnTo>
                    <a:lnTo>
                      <a:pt x="6372" y="6496"/>
                    </a:lnTo>
                    <a:lnTo>
                      <a:pt x="6496" y="6498"/>
                    </a:lnTo>
                    <a:lnTo>
                      <a:pt x="6622" y="6499"/>
                    </a:lnTo>
                    <a:lnTo>
                      <a:pt x="6746" y="6500"/>
                    </a:lnTo>
                    <a:lnTo>
                      <a:pt x="6871" y="6502"/>
                    </a:lnTo>
                    <a:lnTo>
                      <a:pt x="6995" y="6503"/>
                    </a:lnTo>
                    <a:lnTo>
                      <a:pt x="7121" y="6503"/>
                    </a:lnTo>
                    <a:lnTo>
                      <a:pt x="7121" y="6505"/>
                    </a:lnTo>
                    <a:lnTo>
                      <a:pt x="7121" y="6507"/>
                    </a:lnTo>
                    <a:lnTo>
                      <a:pt x="7160" y="6503"/>
                    </a:lnTo>
                    <a:lnTo>
                      <a:pt x="7199" y="6501"/>
                    </a:lnTo>
                    <a:lnTo>
                      <a:pt x="7237" y="6499"/>
                    </a:lnTo>
                    <a:lnTo>
                      <a:pt x="7276" y="6497"/>
                    </a:lnTo>
                    <a:lnTo>
                      <a:pt x="7314" y="6496"/>
                    </a:lnTo>
                    <a:lnTo>
                      <a:pt x="7352" y="6495"/>
                    </a:lnTo>
                    <a:lnTo>
                      <a:pt x="7390" y="6494"/>
                    </a:lnTo>
                    <a:lnTo>
                      <a:pt x="7428" y="6493"/>
                    </a:lnTo>
                    <a:lnTo>
                      <a:pt x="7439" y="6415"/>
                    </a:lnTo>
                    <a:lnTo>
                      <a:pt x="7450" y="6336"/>
                    </a:lnTo>
                    <a:lnTo>
                      <a:pt x="7460" y="6257"/>
                    </a:lnTo>
                    <a:lnTo>
                      <a:pt x="7470" y="6178"/>
                    </a:lnTo>
                    <a:lnTo>
                      <a:pt x="7478" y="6099"/>
                    </a:lnTo>
                    <a:lnTo>
                      <a:pt x="7486" y="6021"/>
                    </a:lnTo>
                    <a:lnTo>
                      <a:pt x="7488" y="5980"/>
                    </a:lnTo>
                    <a:lnTo>
                      <a:pt x="7490" y="5941"/>
                    </a:lnTo>
                    <a:lnTo>
                      <a:pt x="7492" y="5902"/>
                    </a:lnTo>
                    <a:lnTo>
                      <a:pt x="7493" y="5862"/>
                    </a:lnTo>
                    <a:lnTo>
                      <a:pt x="7493" y="5823"/>
                    </a:lnTo>
                    <a:lnTo>
                      <a:pt x="7493" y="5784"/>
                    </a:lnTo>
                    <a:lnTo>
                      <a:pt x="7492" y="5745"/>
                    </a:lnTo>
                    <a:lnTo>
                      <a:pt x="7490" y="5706"/>
                    </a:lnTo>
                    <a:lnTo>
                      <a:pt x="7487" y="5667"/>
                    </a:lnTo>
                    <a:lnTo>
                      <a:pt x="7484" y="5628"/>
                    </a:lnTo>
                    <a:lnTo>
                      <a:pt x="7478" y="5589"/>
                    </a:lnTo>
                    <a:lnTo>
                      <a:pt x="7473" y="5550"/>
                    </a:lnTo>
                    <a:lnTo>
                      <a:pt x="7466" y="5511"/>
                    </a:lnTo>
                    <a:lnTo>
                      <a:pt x="7458" y="5473"/>
                    </a:lnTo>
                    <a:lnTo>
                      <a:pt x="7450" y="5434"/>
                    </a:lnTo>
                    <a:lnTo>
                      <a:pt x="7439" y="5396"/>
                    </a:lnTo>
                    <a:lnTo>
                      <a:pt x="7428" y="5357"/>
                    </a:lnTo>
                    <a:lnTo>
                      <a:pt x="7416" y="5319"/>
                    </a:lnTo>
                    <a:lnTo>
                      <a:pt x="7401" y="5281"/>
                    </a:lnTo>
                    <a:lnTo>
                      <a:pt x="7386" y="5242"/>
                    </a:lnTo>
                    <a:close/>
                    <a:moveTo>
                      <a:pt x="2400" y="5603"/>
                    </a:moveTo>
                    <a:lnTo>
                      <a:pt x="2400" y="5603"/>
                    </a:lnTo>
                    <a:lnTo>
                      <a:pt x="2400" y="5603"/>
                    </a:lnTo>
                    <a:lnTo>
                      <a:pt x="2400" y="5603"/>
                    </a:lnTo>
                    <a:lnTo>
                      <a:pt x="2400" y="5603"/>
                    </a:lnTo>
                    <a:lnTo>
                      <a:pt x="2400" y="5603"/>
                    </a:lnTo>
                    <a:lnTo>
                      <a:pt x="2400" y="5603"/>
                    </a:lnTo>
                    <a:lnTo>
                      <a:pt x="2400" y="5603"/>
                    </a:lnTo>
                    <a:close/>
                  </a:path>
                </a:pathLst>
              </a:custGeom>
              <a:solidFill>
                <a:srgbClr val="5C5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3" name="Freeform 131"/>
              <p:cNvSpPr>
                <a:spLocks/>
              </p:cNvSpPr>
              <p:nvPr/>
            </p:nvSpPr>
            <p:spPr bwMode="auto">
              <a:xfrm>
                <a:off x="7551756" y="4105274"/>
                <a:ext cx="174626" cy="209551"/>
              </a:xfrm>
              <a:custGeom>
                <a:avLst/>
                <a:gdLst/>
                <a:ahLst/>
                <a:cxnLst>
                  <a:cxn ang="0">
                    <a:pos x="1968" y="1"/>
                  </a:cxn>
                  <a:cxn ang="0">
                    <a:pos x="1897" y="13"/>
                  </a:cxn>
                  <a:cxn ang="0">
                    <a:pos x="1773" y="38"/>
                  </a:cxn>
                  <a:cxn ang="0">
                    <a:pos x="1611" y="73"/>
                  </a:cxn>
                  <a:cxn ang="0">
                    <a:pos x="1477" y="107"/>
                  </a:cxn>
                  <a:cxn ang="0">
                    <a:pos x="1385" y="133"/>
                  </a:cxn>
                  <a:cxn ang="0">
                    <a:pos x="1294" y="161"/>
                  </a:cxn>
                  <a:cxn ang="0">
                    <a:pos x="1205" y="192"/>
                  </a:cxn>
                  <a:cxn ang="0">
                    <a:pos x="1121" y="225"/>
                  </a:cxn>
                  <a:cxn ang="0">
                    <a:pos x="1045" y="261"/>
                  </a:cxn>
                  <a:cxn ang="0">
                    <a:pos x="978" y="298"/>
                  </a:cxn>
                  <a:cxn ang="0">
                    <a:pos x="922" y="338"/>
                  </a:cxn>
                  <a:cxn ang="0">
                    <a:pos x="878" y="381"/>
                  </a:cxn>
                  <a:cxn ang="0">
                    <a:pos x="838" y="430"/>
                  </a:cxn>
                  <a:cxn ang="0">
                    <a:pos x="801" y="484"/>
                  </a:cxn>
                  <a:cxn ang="0">
                    <a:pos x="765" y="543"/>
                  </a:cxn>
                  <a:cxn ang="0">
                    <a:pos x="732" y="604"/>
                  </a:cxn>
                  <a:cxn ang="0">
                    <a:pos x="701" y="668"/>
                  </a:cxn>
                  <a:cxn ang="0">
                    <a:pos x="659" y="762"/>
                  </a:cxn>
                  <a:cxn ang="0">
                    <a:pos x="613" y="885"/>
                  </a:cxn>
                  <a:cxn ang="0">
                    <a:pos x="578" y="990"/>
                  </a:cxn>
                  <a:cxn ang="0">
                    <a:pos x="553" y="1072"/>
                  </a:cxn>
                  <a:cxn ang="0">
                    <a:pos x="541" y="1116"/>
                  </a:cxn>
                  <a:cxn ang="0">
                    <a:pos x="270" y="1885"/>
                  </a:cxn>
                  <a:cxn ang="0">
                    <a:pos x="270" y="2380"/>
                  </a:cxn>
                  <a:cxn ang="0">
                    <a:pos x="989" y="808"/>
                  </a:cxn>
                  <a:cxn ang="0">
                    <a:pos x="1019" y="773"/>
                  </a:cxn>
                  <a:cxn ang="0">
                    <a:pos x="1096" y="690"/>
                  </a:cxn>
                  <a:cxn ang="0">
                    <a:pos x="1144" y="643"/>
                  </a:cxn>
                  <a:cxn ang="0">
                    <a:pos x="1198" y="600"/>
                  </a:cxn>
                  <a:cxn ang="0">
                    <a:pos x="1251" y="563"/>
                  </a:cxn>
                  <a:cxn ang="0">
                    <a:pos x="1278" y="549"/>
                  </a:cxn>
                  <a:cxn ang="0">
                    <a:pos x="1304" y="538"/>
                  </a:cxn>
                  <a:cxn ang="0">
                    <a:pos x="1359" y="518"/>
                  </a:cxn>
                  <a:cxn ang="0">
                    <a:pos x="1424" y="492"/>
                  </a:cxn>
                  <a:cxn ang="0">
                    <a:pos x="1557" y="432"/>
                  </a:cxn>
                  <a:cxn ang="0">
                    <a:pos x="1664" y="381"/>
                  </a:cxn>
                  <a:cxn ang="0">
                    <a:pos x="1708" y="359"/>
                  </a:cxn>
                </a:cxnLst>
                <a:rect l="0" t="0" r="r" b="b"/>
                <a:pathLst>
                  <a:path w="1977" h="2380">
                    <a:moveTo>
                      <a:pt x="1977" y="0"/>
                    </a:moveTo>
                    <a:lnTo>
                      <a:pt x="1968" y="1"/>
                    </a:lnTo>
                    <a:lnTo>
                      <a:pt x="1940" y="6"/>
                    </a:lnTo>
                    <a:lnTo>
                      <a:pt x="1897" y="13"/>
                    </a:lnTo>
                    <a:lnTo>
                      <a:pt x="1841" y="25"/>
                    </a:lnTo>
                    <a:lnTo>
                      <a:pt x="1773" y="38"/>
                    </a:lnTo>
                    <a:lnTo>
                      <a:pt x="1696" y="55"/>
                    </a:lnTo>
                    <a:lnTo>
                      <a:pt x="1611" y="73"/>
                    </a:lnTo>
                    <a:lnTo>
                      <a:pt x="1523" y="96"/>
                    </a:lnTo>
                    <a:lnTo>
                      <a:pt x="1477" y="107"/>
                    </a:lnTo>
                    <a:lnTo>
                      <a:pt x="1431" y="120"/>
                    </a:lnTo>
                    <a:lnTo>
                      <a:pt x="1385" y="133"/>
                    </a:lnTo>
                    <a:lnTo>
                      <a:pt x="1339" y="147"/>
                    </a:lnTo>
                    <a:lnTo>
                      <a:pt x="1294" y="161"/>
                    </a:lnTo>
                    <a:lnTo>
                      <a:pt x="1248" y="177"/>
                    </a:lnTo>
                    <a:lnTo>
                      <a:pt x="1205" y="192"/>
                    </a:lnTo>
                    <a:lnTo>
                      <a:pt x="1162" y="209"/>
                    </a:lnTo>
                    <a:lnTo>
                      <a:pt x="1121" y="225"/>
                    </a:lnTo>
                    <a:lnTo>
                      <a:pt x="1082" y="243"/>
                    </a:lnTo>
                    <a:lnTo>
                      <a:pt x="1045" y="261"/>
                    </a:lnTo>
                    <a:lnTo>
                      <a:pt x="1010" y="280"/>
                    </a:lnTo>
                    <a:lnTo>
                      <a:pt x="978" y="298"/>
                    </a:lnTo>
                    <a:lnTo>
                      <a:pt x="948" y="318"/>
                    </a:lnTo>
                    <a:lnTo>
                      <a:pt x="922" y="338"/>
                    </a:lnTo>
                    <a:lnTo>
                      <a:pt x="899" y="359"/>
                    </a:lnTo>
                    <a:lnTo>
                      <a:pt x="878" y="381"/>
                    </a:lnTo>
                    <a:lnTo>
                      <a:pt x="858" y="405"/>
                    </a:lnTo>
                    <a:lnTo>
                      <a:pt x="838" y="430"/>
                    </a:lnTo>
                    <a:lnTo>
                      <a:pt x="820" y="456"/>
                    </a:lnTo>
                    <a:lnTo>
                      <a:pt x="801" y="484"/>
                    </a:lnTo>
                    <a:lnTo>
                      <a:pt x="783" y="513"/>
                    </a:lnTo>
                    <a:lnTo>
                      <a:pt x="765" y="543"/>
                    </a:lnTo>
                    <a:lnTo>
                      <a:pt x="749" y="573"/>
                    </a:lnTo>
                    <a:lnTo>
                      <a:pt x="732" y="604"/>
                    </a:lnTo>
                    <a:lnTo>
                      <a:pt x="716" y="636"/>
                    </a:lnTo>
                    <a:lnTo>
                      <a:pt x="701" y="668"/>
                    </a:lnTo>
                    <a:lnTo>
                      <a:pt x="687" y="700"/>
                    </a:lnTo>
                    <a:lnTo>
                      <a:pt x="659" y="762"/>
                    </a:lnTo>
                    <a:lnTo>
                      <a:pt x="635" y="825"/>
                    </a:lnTo>
                    <a:lnTo>
                      <a:pt x="613" y="885"/>
                    </a:lnTo>
                    <a:lnTo>
                      <a:pt x="594" y="940"/>
                    </a:lnTo>
                    <a:lnTo>
                      <a:pt x="578" y="990"/>
                    </a:lnTo>
                    <a:lnTo>
                      <a:pt x="565" y="1035"/>
                    </a:lnTo>
                    <a:lnTo>
                      <a:pt x="553" y="1072"/>
                    </a:lnTo>
                    <a:lnTo>
                      <a:pt x="546" y="1098"/>
                    </a:lnTo>
                    <a:lnTo>
                      <a:pt x="541" y="1116"/>
                    </a:lnTo>
                    <a:lnTo>
                      <a:pt x="540" y="1122"/>
                    </a:lnTo>
                    <a:lnTo>
                      <a:pt x="270" y="1885"/>
                    </a:lnTo>
                    <a:lnTo>
                      <a:pt x="0" y="2156"/>
                    </a:lnTo>
                    <a:lnTo>
                      <a:pt x="270" y="2380"/>
                    </a:lnTo>
                    <a:lnTo>
                      <a:pt x="629" y="2065"/>
                    </a:lnTo>
                    <a:lnTo>
                      <a:pt x="989" y="808"/>
                    </a:lnTo>
                    <a:lnTo>
                      <a:pt x="997" y="798"/>
                    </a:lnTo>
                    <a:lnTo>
                      <a:pt x="1019" y="773"/>
                    </a:lnTo>
                    <a:lnTo>
                      <a:pt x="1053" y="735"/>
                    </a:lnTo>
                    <a:lnTo>
                      <a:pt x="1096" y="690"/>
                    </a:lnTo>
                    <a:lnTo>
                      <a:pt x="1120" y="667"/>
                    </a:lnTo>
                    <a:lnTo>
                      <a:pt x="1144" y="643"/>
                    </a:lnTo>
                    <a:lnTo>
                      <a:pt x="1171" y="622"/>
                    </a:lnTo>
                    <a:lnTo>
                      <a:pt x="1198" y="600"/>
                    </a:lnTo>
                    <a:lnTo>
                      <a:pt x="1225" y="581"/>
                    </a:lnTo>
                    <a:lnTo>
                      <a:pt x="1251" y="563"/>
                    </a:lnTo>
                    <a:lnTo>
                      <a:pt x="1265" y="556"/>
                    </a:lnTo>
                    <a:lnTo>
                      <a:pt x="1278" y="549"/>
                    </a:lnTo>
                    <a:lnTo>
                      <a:pt x="1290" y="544"/>
                    </a:lnTo>
                    <a:lnTo>
                      <a:pt x="1304" y="538"/>
                    </a:lnTo>
                    <a:lnTo>
                      <a:pt x="1331" y="529"/>
                    </a:lnTo>
                    <a:lnTo>
                      <a:pt x="1359" y="518"/>
                    </a:lnTo>
                    <a:lnTo>
                      <a:pt x="1391" y="506"/>
                    </a:lnTo>
                    <a:lnTo>
                      <a:pt x="1424" y="492"/>
                    </a:lnTo>
                    <a:lnTo>
                      <a:pt x="1491" y="462"/>
                    </a:lnTo>
                    <a:lnTo>
                      <a:pt x="1557" y="432"/>
                    </a:lnTo>
                    <a:lnTo>
                      <a:pt x="1615" y="404"/>
                    </a:lnTo>
                    <a:lnTo>
                      <a:pt x="1664" y="381"/>
                    </a:lnTo>
                    <a:lnTo>
                      <a:pt x="1697" y="365"/>
                    </a:lnTo>
                    <a:lnTo>
                      <a:pt x="1708" y="359"/>
                    </a:lnTo>
                    <a:lnTo>
                      <a:pt x="1977" y="0"/>
                    </a:lnTo>
                    <a:close/>
                  </a:path>
                </a:pathLst>
              </a:custGeom>
              <a:solidFill>
                <a:srgbClr val="A79A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28" name="Picture 33" descr="1.%2520northrop%2520x-47b%2520stealth%2520drone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78" b="100000" l="8966" r="95690">
                          <a14:backgroundMark x1="12069" y1="80169" x2="58621" y2="78983"/>
                          <a14:backgroundMark x1="59483" y1="78983" x2="61724" y2="93051"/>
                          <a14:backgroundMark x1="61724" y1="93051" x2="8103" y2="90847"/>
                          <a14:backgroundMark x1="12586" y1="80169" x2="8448" y2="90508"/>
                          <a14:backgroundMark x1="63793" y1="85593" x2="68966" y2="85763"/>
                          <a14:backgroundMark x1="92241" y1="85424" x2="95000" y2="85424"/>
                          <a14:backgroundMark x1="91724" y1="85085" x2="91724" y2="85085"/>
                          <a14:backgroundMark x1="94138" y1="84746" x2="94138" y2="84746"/>
                          <a14:backgroundMark x1="93793" y1="85424" x2="93793" y2="85424"/>
                          <a14:backgroundMark x1="91034" y1="84576" x2="91034" y2="84576"/>
                        </a14:backgroundRemoval>
                      </a14:imgEffect>
                      <a14:imgEffect>
                        <a14:colorTemperature colorTemp="7125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4919">
              <a:off x="4740032" y="895158"/>
              <a:ext cx="821183" cy="96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자유형 28"/>
            <p:cNvSpPr/>
            <p:nvPr/>
          </p:nvSpPr>
          <p:spPr bwMode="auto">
            <a:xfrm rot="14669224" flipH="1">
              <a:off x="4298652" y="1660718"/>
              <a:ext cx="1082308" cy="1246288"/>
            </a:xfrm>
            <a:custGeom>
              <a:avLst/>
              <a:gdLst>
                <a:gd name="connsiteX0" fmla="*/ 1530417 w 1530417"/>
                <a:gd name="connsiteY0" fmla="*/ 0 h 2550694"/>
                <a:gd name="connsiteX1" fmla="*/ 885524 w 1530417"/>
                <a:gd name="connsiteY1" fmla="*/ 1289785 h 2550694"/>
                <a:gd name="connsiteX2" fmla="*/ 731520 w 1530417"/>
                <a:gd name="connsiteY2" fmla="*/ 1001027 h 2550694"/>
                <a:gd name="connsiteX3" fmla="*/ 0 w 1530417"/>
                <a:gd name="connsiteY3" fmla="*/ 2550694 h 2550694"/>
                <a:gd name="connsiteX4" fmla="*/ 721895 w 1530417"/>
                <a:gd name="connsiteY4" fmla="*/ 1270534 h 2550694"/>
                <a:gd name="connsiteX5" fmla="*/ 750771 w 1530417"/>
                <a:gd name="connsiteY5" fmla="*/ 1289785 h 2550694"/>
                <a:gd name="connsiteX6" fmla="*/ 904775 w 1530417"/>
                <a:gd name="connsiteY6" fmla="*/ 1549667 h 2550694"/>
                <a:gd name="connsiteX7" fmla="*/ 1530417 w 1530417"/>
                <a:gd name="connsiteY7" fmla="*/ 0 h 255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0417" h="2550694">
                  <a:moveTo>
                    <a:pt x="1530417" y="0"/>
                  </a:moveTo>
                  <a:lnTo>
                    <a:pt x="885524" y="1289785"/>
                  </a:lnTo>
                  <a:lnTo>
                    <a:pt x="731520" y="1001027"/>
                  </a:lnTo>
                  <a:lnTo>
                    <a:pt x="0" y="2550694"/>
                  </a:lnTo>
                  <a:cubicBezTo>
                    <a:pt x="240632" y="2123974"/>
                    <a:pt x="471267" y="1691460"/>
                    <a:pt x="721895" y="1270534"/>
                  </a:cubicBezTo>
                  <a:cubicBezTo>
                    <a:pt x="727813" y="1260594"/>
                    <a:pt x="750771" y="1289785"/>
                    <a:pt x="750771" y="1289785"/>
                  </a:cubicBezTo>
                  <a:cubicBezTo>
                    <a:pt x="898446" y="1575289"/>
                    <a:pt x="848303" y="1662612"/>
                    <a:pt x="904775" y="1549667"/>
                  </a:cubicBezTo>
                  <a:lnTo>
                    <a:pt x="1530417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자유형 29"/>
            <p:cNvSpPr/>
            <p:nvPr/>
          </p:nvSpPr>
          <p:spPr bwMode="auto">
            <a:xfrm rot="17486118" flipH="1">
              <a:off x="4024392" y="1810740"/>
              <a:ext cx="1094883" cy="346772"/>
            </a:xfrm>
            <a:custGeom>
              <a:avLst/>
              <a:gdLst>
                <a:gd name="connsiteX0" fmla="*/ 1530417 w 1530417"/>
                <a:gd name="connsiteY0" fmla="*/ 0 h 2550694"/>
                <a:gd name="connsiteX1" fmla="*/ 885524 w 1530417"/>
                <a:gd name="connsiteY1" fmla="*/ 1289785 h 2550694"/>
                <a:gd name="connsiteX2" fmla="*/ 731520 w 1530417"/>
                <a:gd name="connsiteY2" fmla="*/ 1001027 h 2550694"/>
                <a:gd name="connsiteX3" fmla="*/ 0 w 1530417"/>
                <a:gd name="connsiteY3" fmla="*/ 2550694 h 2550694"/>
                <a:gd name="connsiteX4" fmla="*/ 721895 w 1530417"/>
                <a:gd name="connsiteY4" fmla="*/ 1270534 h 2550694"/>
                <a:gd name="connsiteX5" fmla="*/ 750771 w 1530417"/>
                <a:gd name="connsiteY5" fmla="*/ 1289785 h 2550694"/>
                <a:gd name="connsiteX6" fmla="*/ 904775 w 1530417"/>
                <a:gd name="connsiteY6" fmla="*/ 1549667 h 2550694"/>
                <a:gd name="connsiteX7" fmla="*/ 1530417 w 1530417"/>
                <a:gd name="connsiteY7" fmla="*/ 0 h 255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0417" h="2550694">
                  <a:moveTo>
                    <a:pt x="1530417" y="0"/>
                  </a:moveTo>
                  <a:lnTo>
                    <a:pt x="885524" y="1289785"/>
                  </a:lnTo>
                  <a:lnTo>
                    <a:pt x="731520" y="1001027"/>
                  </a:lnTo>
                  <a:lnTo>
                    <a:pt x="0" y="2550694"/>
                  </a:lnTo>
                  <a:cubicBezTo>
                    <a:pt x="240632" y="2123974"/>
                    <a:pt x="471267" y="1691460"/>
                    <a:pt x="721895" y="1270534"/>
                  </a:cubicBezTo>
                  <a:cubicBezTo>
                    <a:pt x="727813" y="1260594"/>
                    <a:pt x="750771" y="1289785"/>
                    <a:pt x="750771" y="1289785"/>
                  </a:cubicBezTo>
                  <a:cubicBezTo>
                    <a:pt x="898446" y="1575289"/>
                    <a:pt x="848303" y="1662612"/>
                    <a:pt x="904775" y="1549667"/>
                  </a:cubicBezTo>
                  <a:lnTo>
                    <a:pt x="1530417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31" name="그룹 147"/>
            <p:cNvGrpSpPr/>
            <p:nvPr/>
          </p:nvGrpSpPr>
          <p:grpSpPr>
            <a:xfrm>
              <a:off x="3826253" y="3866980"/>
              <a:ext cx="1825867" cy="2003997"/>
              <a:chOff x="4003838" y="3154870"/>
              <a:chExt cx="1825867" cy="2003997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4411133" y="4603288"/>
                <a:ext cx="1032174" cy="555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rPr>
                  <a:t>전술 네트워크</a:t>
                </a:r>
              </a:p>
            </p:txBody>
          </p:sp>
          <p:pic>
            <p:nvPicPr>
              <p:cNvPr id="124" name="Picture 58" descr="http://socialtimes.com/files/2012/10/command-center-sketch.png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3838" y="3154870"/>
                <a:ext cx="1825867" cy="1591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모서리가 둥근 직사각형 31"/>
            <p:cNvSpPr/>
            <p:nvPr/>
          </p:nvSpPr>
          <p:spPr>
            <a:xfrm>
              <a:off x="5953575" y="1110183"/>
              <a:ext cx="2930367" cy="10026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1) </a:t>
              </a:r>
              <a:r>
                <a:rPr lang="ko-KR" altLang="en-US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코드를 사용함으로써 </a:t>
              </a:r>
              <a:r>
                <a:rPr lang="ko-KR" altLang="en-US" sz="1200" dirty="0" err="1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재밍공격을</a:t>
              </a:r>
              <a:r>
                <a:rPr lang="ko-KR" altLang="en-US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 회피함</a:t>
              </a:r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 </a:t>
              </a:r>
              <a:endParaRPr lang="ko-KR" altLang="en-US" sz="1200" dirty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33" name="그룹 151"/>
            <p:cNvGrpSpPr/>
            <p:nvPr/>
          </p:nvGrpSpPr>
          <p:grpSpPr>
            <a:xfrm flipH="1">
              <a:off x="6381434" y="4608534"/>
              <a:ext cx="2293637" cy="1767462"/>
              <a:chOff x="844329" y="3616361"/>
              <a:chExt cx="2783423" cy="2024064"/>
            </a:xfrm>
          </p:grpSpPr>
          <p:pic>
            <p:nvPicPr>
              <p:cNvPr id="97" name="Picture 44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5DD94"/>
                  </a:clrFrom>
                  <a:clrTo>
                    <a:srgbClr val="F5DD94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352155" y="4528595"/>
                <a:ext cx="874522" cy="679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8" name="그룹 213"/>
              <p:cNvGrpSpPr/>
              <p:nvPr/>
            </p:nvGrpSpPr>
            <p:grpSpPr>
              <a:xfrm>
                <a:off x="1655389" y="4823846"/>
                <a:ext cx="1084086" cy="625499"/>
                <a:chOff x="7508893" y="3789363"/>
                <a:chExt cx="1085850" cy="722312"/>
              </a:xfrm>
            </p:grpSpPr>
            <p:sp>
              <p:nvSpPr>
                <p:cNvPr id="104" name="Freeform 113"/>
                <p:cNvSpPr>
                  <a:spLocks/>
                </p:cNvSpPr>
                <p:nvPr/>
              </p:nvSpPr>
              <p:spPr bwMode="auto">
                <a:xfrm>
                  <a:off x="7515243" y="4000500"/>
                  <a:ext cx="481013" cy="414337"/>
                </a:xfrm>
                <a:custGeom>
                  <a:avLst/>
                  <a:gdLst/>
                  <a:ahLst/>
                  <a:cxnLst>
                    <a:cxn ang="0">
                      <a:pos x="4101" y="2"/>
                    </a:cxn>
                    <a:cxn ang="0">
                      <a:pos x="3756" y="4"/>
                    </a:cxn>
                    <a:cxn ang="0">
                      <a:pos x="3527" y="16"/>
                    </a:cxn>
                    <a:cxn ang="0">
                      <a:pos x="3363" y="35"/>
                    </a:cxn>
                    <a:cxn ang="0">
                      <a:pos x="3237" y="63"/>
                    </a:cxn>
                    <a:cxn ang="0">
                      <a:pos x="3162" y="103"/>
                    </a:cxn>
                    <a:cxn ang="0">
                      <a:pos x="3040" y="310"/>
                    </a:cxn>
                    <a:cxn ang="0">
                      <a:pos x="2872" y="513"/>
                    </a:cxn>
                    <a:cxn ang="0">
                      <a:pos x="2688" y="665"/>
                    </a:cxn>
                    <a:cxn ang="0">
                      <a:pos x="2487" y="780"/>
                    </a:cxn>
                    <a:cxn ang="0">
                      <a:pos x="2274" y="872"/>
                    </a:cxn>
                    <a:cxn ang="0">
                      <a:pos x="1935" y="997"/>
                    </a:cxn>
                    <a:cxn ang="0">
                      <a:pos x="1699" y="1094"/>
                    </a:cxn>
                    <a:cxn ang="0">
                      <a:pos x="1461" y="1215"/>
                    </a:cxn>
                    <a:cxn ang="0">
                      <a:pos x="1265" y="1369"/>
                    </a:cxn>
                    <a:cxn ang="0">
                      <a:pos x="1111" y="1554"/>
                    </a:cxn>
                    <a:cxn ang="0">
                      <a:pos x="991" y="1762"/>
                    </a:cxn>
                    <a:cxn ang="0">
                      <a:pos x="894" y="1989"/>
                    </a:cxn>
                    <a:cxn ang="0">
                      <a:pos x="795" y="2283"/>
                    </a:cxn>
                    <a:cxn ang="0">
                      <a:pos x="657" y="2695"/>
                    </a:cxn>
                    <a:cxn ang="0">
                      <a:pos x="572" y="2900"/>
                    </a:cxn>
                    <a:cxn ang="0">
                      <a:pos x="435" y="3137"/>
                    </a:cxn>
                    <a:cxn ang="0">
                      <a:pos x="259" y="3437"/>
                    </a:cxn>
                    <a:cxn ang="0">
                      <a:pos x="126" y="3700"/>
                    </a:cxn>
                    <a:cxn ang="0">
                      <a:pos x="31" y="3964"/>
                    </a:cxn>
                    <a:cxn ang="0">
                      <a:pos x="0" y="4212"/>
                    </a:cxn>
                    <a:cxn ang="0">
                      <a:pos x="63" y="4424"/>
                    </a:cxn>
                    <a:cxn ang="0">
                      <a:pos x="245" y="4587"/>
                    </a:cxn>
                    <a:cxn ang="0">
                      <a:pos x="476" y="4663"/>
                    </a:cxn>
                    <a:cxn ang="0">
                      <a:pos x="727" y="4694"/>
                    </a:cxn>
                    <a:cxn ang="0">
                      <a:pos x="1007" y="4694"/>
                    </a:cxn>
                    <a:cxn ang="0">
                      <a:pos x="1303" y="4672"/>
                    </a:cxn>
                    <a:cxn ang="0">
                      <a:pos x="1604" y="4635"/>
                    </a:cxn>
                    <a:cxn ang="0">
                      <a:pos x="2107" y="4559"/>
                    </a:cxn>
                    <a:cxn ang="0">
                      <a:pos x="2417" y="4514"/>
                    </a:cxn>
                    <a:cxn ang="0">
                      <a:pos x="3087" y="4440"/>
                    </a:cxn>
                    <a:cxn ang="0">
                      <a:pos x="3592" y="4396"/>
                    </a:cxn>
                    <a:cxn ang="0">
                      <a:pos x="3848" y="4386"/>
                    </a:cxn>
                    <a:cxn ang="0">
                      <a:pos x="4200" y="4390"/>
                    </a:cxn>
                    <a:cxn ang="0">
                      <a:pos x="5007" y="4426"/>
                    </a:cxn>
                    <a:cxn ang="0">
                      <a:pos x="5293" y="4173"/>
                    </a:cxn>
                    <a:cxn ang="0">
                      <a:pos x="5292" y="3822"/>
                    </a:cxn>
                    <a:cxn ang="0">
                      <a:pos x="5279" y="3473"/>
                    </a:cxn>
                    <a:cxn ang="0">
                      <a:pos x="5261" y="3119"/>
                    </a:cxn>
                    <a:cxn ang="0">
                      <a:pos x="5258" y="2805"/>
                    </a:cxn>
                    <a:cxn ang="0">
                      <a:pos x="5293" y="2479"/>
                    </a:cxn>
                    <a:cxn ang="0">
                      <a:pos x="5377" y="1952"/>
                    </a:cxn>
                    <a:cxn ang="0">
                      <a:pos x="5426" y="1592"/>
                    </a:cxn>
                    <a:cxn ang="0">
                      <a:pos x="5449" y="1240"/>
                    </a:cxn>
                    <a:cxn ang="0">
                      <a:pos x="5427" y="908"/>
                    </a:cxn>
                    <a:cxn ang="0">
                      <a:pos x="5343" y="608"/>
                    </a:cxn>
                    <a:cxn ang="0">
                      <a:pos x="5207" y="386"/>
                    </a:cxn>
                    <a:cxn ang="0">
                      <a:pos x="5116" y="296"/>
                    </a:cxn>
                    <a:cxn ang="0">
                      <a:pos x="5011" y="220"/>
                    </a:cxn>
                    <a:cxn ang="0">
                      <a:pos x="4893" y="158"/>
                    </a:cxn>
                    <a:cxn ang="0">
                      <a:pos x="4769" y="107"/>
                    </a:cxn>
                    <a:cxn ang="0">
                      <a:pos x="4640" y="68"/>
                    </a:cxn>
                    <a:cxn ang="0">
                      <a:pos x="4479" y="33"/>
                    </a:cxn>
                    <a:cxn ang="0">
                      <a:pos x="4284" y="8"/>
                    </a:cxn>
                  </a:cxnLst>
                  <a:rect l="0" t="0" r="r" b="b"/>
                  <a:pathLst>
                    <a:path w="5449" h="4697">
                      <a:moveTo>
                        <a:pt x="4271" y="8"/>
                      </a:moveTo>
                      <a:lnTo>
                        <a:pt x="4227" y="5"/>
                      </a:lnTo>
                      <a:lnTo>
                        <a:pt x="4169" y="3"/>
                      </a:lnTo>
                      <a:lnTo>
                        <a:pt x="4101" y="2"/>
                      </a:lnTo>
                      <a:lnTo>
                        <a:pt x="4023" y="0"/>
                      </a:lnTo>
                      <a:lnTo>
                        <a:pt x="3938" y="0"/>
                      </a:lnTo>
                      <a:lnTo>
                        <a:pt x="3849" y="2"/>
                      </a:lnTo>
                      <a:lnTo>
                        <a:pt x="3756" y="4"/>
                      </a:lnTo>
                      <a:lnTo>
                        <a:pt x="3664" y="8"/>
                      </a:lnTo>
                      <a:lnTo>
                        <a:pt x="3617" y="10"/>
                      </a:lnTo>
                      <a:lnTo>
                        <a:pt x="3572" y="13"/>
                      </a:lnTo>
                      <a:lnTo>
                        <a:pt x="3527" y="16"/>
                      </a:lnTo>
                      <a:lnTo>
                        <a:pt x="3484" y="20"/>
                      </a:lnTo>
                      <a:lnTo>
                        <a:pt x="3442" y="25"/>
                      </a:lnTo>
                      <a:lnTo>
                        <a:pt x="3402" y="29"/>
                      </a:lnTo>
                      <a:lnTo>
                        <a:pt x="3363" y="35"/>
                      </a:lnTo>
                      <a:lnTo>
                        <a:pt x="3328" y="42"/>
                      </a:lnTo>
                      <a:lnTo>
                        <a:pt x="3294" y="48"/>
                      </a:lnTo>
                      <a:lnTo>
                        <a:pt x="3264" y="56"/>
                      </a:lnTo>
                      <a:lnTo>
                        <a:pt x="3237" y="63"/>
                      </a:lnTo>
                      <a:lnTo>
                        <a:pt x="3212" y="72"/>
                      </a:lnTo>
                      <a:lnTo>
                        <a:pt x="3192" y="82"/>
                      </a:lnTo>
                      <a:lnTo>
                        <a:pt x="3174" y="92"/>
                      </a:lnTo>
                      <a:lnTo>
                        <a:pt x="3162" y="103"/>
                      </a:lnTo>
                      <a:lnTo>
                        <a:pt x="3154" y="115"/>
                      </a:lnTo>
                      <a:lnTo>
                        <a:pt x="3117" y="184"/>
                      </a:lnTo>
                      <a:lnTo>
                        <a:pt x="3079" y="249"/>
                      </a:lnTo>
                      <a:lnTo>
                        <a:pt x="3040" y="310"/>
                      </a:lnTo>
                      <a:lnTo>
                        <a:pt x="2999" y="366"/>
                      </a:lnTo>
                      <a:lnTo>
                        <a:pt x="2958" y="419"/>
                      </a:lnTo>
                      <a:lnTo>
                        <a:pt x="2916" y="468"/>
                      </a:lnTo>
                      <a:lnTo>
                        <a:pt x="2872" y="513"/>
                      </a:lnTo>
                      <a:lnTo>
                        <a:pt x="2828" y="555"/>
                      </a:lnTo>
                      <a:lnTo>
                        <a:pt x="2781" y="595"/>
                      </a:lnTo>
                      <a:lnTo>
                        <a:pt x="2735" y="631"/>
                      </a:lnTo>
                      <a:lnTo>
                        <a:pt x="2688" y="665"/>
                      </a:lnTo>
                      <a:lnTo>
                        <a:pt x="2638" y="697"/>
                      </a:lnTo>
                      <a:lnTo>
                        <a:pt x="2589" y="727"/>
                      </a:lnTo>
                      <a:lnTo>
                        <a:pt x="2539" y="755"/>
                      </a:lnTo>
                      <a:lnTo>
                        <a:pt x="2487" y="780"/>
                      </a:lnTo>
                      <a:lnTo>
                        <a:pt x="2435" y="805"/>
                      </a:lnTo>
                      <a:lnTo>
                        <a:pt x="2382" y="828"/>
                      </a:lnTo>
                      <a:lnTo>
                        <a:pt x="2329" y="850"/>
                      </a:lnTo>
                      <a:lnTo>
                        <a:pt x="2274" y="872"/>
                      </a:lnTo>
                      <a:lnTo>
                        <a:pt x="2219" y="893"/>
                      </a:lnTo>
                      <a:lnTo>
                        <a:pt x="2108" y="934"/>
                      </a:lnTo>
                      <a:lnTo>
                        <a:pt x="1993" y="975"/>
                      </a:lnTo>
                      <a:lnTo>
                        <a:pt x="1935" y="997"/>
                      </a:lnTo>
                      <a:lnTo>
                        <a:pt x="1876" y="1020"/>
                      </a:lnTo>
                      <a:lnTo>
                        <a:pt x="1818" y="1043"/>
                      </a:lnTo>
                      <a:lnTo>
                        <a:pt x="1758" y="1068"/>
                      </a:lnTo>
                      <a:lnTo>
                        <a:pt x="1699" y="1094"/>
                      </a:lnTo>
                      <a:lnTo>
                        <a:pt x="1639" y="1121"/>
                      </a:lnTo>
                      <a:lnTo>
                        <a:pt x="1578" y="1151"/>
                      </a:lnTo>
                      <a:lnTo>
                        <a:pt x="1518" y="1182"/>
                      </a:lnTo>
                      <a:lnTo>
                        <a:pt x="1461" y="1215"/>
                      </a:lnTo>
                      <a:lnTo>
                        <a:pt x="1408" y="1250"/>
                      </a:lnTo>
                      <a:lnTo>
                        <a:pt x="1357" y="1288"/>
                      </a:lnTo>
                      <a:lnTo>
                        <a:pt x="1309" y="1327"/>
                      </a:lnTo>
                      <a:lnTo>
                        <a:pt x="1265" y="1369"/>
                      </a:lnTo>
                      <a:lnTo>
                        <a:pt x="1222" y="1412"/>
                      </a:lnTo>
                      <a:lnTo>
                        <a:pt x="1183" y="1458"/>
                      </a:lnTo>
                      <a:lnTo>
                        <a:pt x="1146" y="1506"/>
                      </a:lnTo>
                      <a:lnTo>
                        <a:pt x="1111" y="1554"/>
                      </a:lnTo>
                      <a:lnTo>
                        <a:pt x="1079" y="1604"/>
                      </a:lnTo>
                      <a:lnTo>
                        <a:pt x="1048" y="1656"/>
                      </a:lnTo>
                      <a:lnTo>
                        <a:pt x="1019" y="1709"/>
                      </a:lnTo>
                      <a:lnTo>
                        <a:pt x="991" y="1762"/>
                      </a:lnTo>
                      <a:lnTo>
                        <a:pt x="965" y="1818"/>
                      </a:lnTo>
                      <a:lnTo>
                        <a:pt x="941" y="1874"/>
                      </a:lnTo>
                      <a:lnTo>
                        <a:pt x="917" y="1931"/>
                      </a:lnTo>
                      <a:lnTo>
                        <a:pt x="894" y="1989"/>
                      </a:lnTo>
                      <a:lnTo>
                        <a:pt x="874" y="2047"/>
                      </a:lnTo>
                      <a:lnTo>
                        <a:pt x="853" y="2106"/>
                      </a:lnTo>
                      <a:lnTo>
                        <a:pt x="833" y="2164"/>
                      </a:lnTo>
                      <a:lnTo>
                        <a:pt x="795" y="2283"/>
                      </a:lnTo>
                      <a:lnTo>
                        <a:pt x="757" y="2403"/>
                      </a:lnTo>
                      <a:lnTo>
                        <a:pt x="719" y="2521"/>
                      </a:lnTo>
                      <a:lnTo>
                        <a:pt x="679" y="2638"/>
                      </a:lnTo>
                      <a:lnTo>
                        <a:pt x="657" y="2695"/>
                      </a:lnTo>
                      <a:lnTo>
                        <a:pt x="635" y="2752"/>
                      </a:lnTo>
                      <a:lnTo>
                        <a:pt x="613" y="2807"/>
                      </a:lnTo>
                      <a:lnTo>
                        <a:pt x="589" y="2863"/>
                      </a:lnTo>
                      <a:lnTo>
                        <a:pt x="572" y="2900"/>
                      </a:lnTo>
                      <a:lnTo>
                        <a:pt x="550" y="2941"/>
                      </a:lnTo>
                      <a:lnTo>
                        <a:pt x="525" y="2985"/>
                      </a:lnTo>
                      <a:lnTo>
                        <a:pt x="498" y="3032"/>
                      </a:lnTo>
                      <a:lnTo>
                        <a:pt x="435" y="3137"/>
                      </a:lnTo>
                      <a:lnTo>
                        <a:pt x="367" y="3251"/>
                      </a:lnTo>
                      <a:lnTo>
                        <a:pt x="331" y="3312"/>
                      </a:lnTo>
                      <a:lnTo>
                        <a:pt x="295" y="3374"/>
                      </a:lnTo>
                      <a:lnTo>
                        <a:pt x="259" y="3437"/>
                      </a:lnTo>
                      <a:lnTo>
                        <a:pt x="224" y="3502"/>
                      </a:lnTo>
                      <a:lnTo>
                        <a:pt x="190" y="3568"/>
                      </a:lnTo>
                      <a:lnTo>
                        <a:pt x="157" y="3634"/>
                      </a:lnTo>
                      <a:lnTo>
                        <a:pt x="126" y="3700"/>
                      </a:lnTo>
                      <a:lnTo>
                        <a:pt x="98" y="3767"/>
                      </a:lnTo>
                      <a:lnTo>
                        <a:pt x="72" y="3834"/>
                      </a:lnTo>
                      <a:lnTo>
                        <a:pt x="49" y="3899"/>
                      </a:lnTo>
                      <a:lnTo>
                        <a:pt x="31" y="3964"/>
                      </a:lnTo>
                      <a:lnTo>
                        <a:pt x="16" y="4028"/>
                      </a:lnTo>
                      <a:lnTo>
                        <a:pt x="6" y="4091"/>
                      </a:lnTo>
                      <a:lnTo>
                        <a:pt x="0" y="4152"/>
                      </a:lnTo>
                      <a:lnTo>
                        <a:pt x="0" y="4212"/>
                      </a:lnTo>
                      <a:lnTo>
                        <a:pt x="6" y="4268"/>
                      </a:lnTo>
                      <a:lnTo>
                        <a:pt x="17" y="4324"/>
                      </a:lnTo>
                      <a:lnTo>
                        <a:pt x="37" y="4375"/>
                      </a:lnTo>
                      <a:lnTo>
                        <a:pt x="63" y="4424"/>
                      </a:lnTo>
                      <a:lnTo>
                        <a:pt x="96" y="4471"/>
                      </a:lnTo>
                      <a:lnTo>
                        <a:pt x="137" y="4513"/>
                      </a:lnTo>
                      <a:lnTo>
                        <a:pt x="186" y="4552"/>
                      </a:lnTo>
                      <a:lnTo>
                        <a:pt x="245" y="4587"/>
                      </a:lnTo>
                      <a:lnTo>
                        <a:pt x="312" y="4617"/>
                      </a:lnTo>
                      <a:lnTo>
                        <a:pt x="364" y="4635"/>
                      </a:lnTo>
                      <a:lnTo>
                        <a:pt x="418" y="4651"/>
                      </a:lnTo>
                      <a:lnTo>
                        <a:pt x="476" y="4663"/>
                      </a:lnTo>
                      <a:lnTo>
                        <a:pt x="536" y="4674"/>
                      </a:lnTo>
                      <a:lnTo>
                        <a:pt x="597" y="4682"/>
                      </a:lnTo>
                      <a:lnTo>
                        <a:pt x="661" y="4689"/>
                      </a:lnTo>
                      <a:lnTo>
                        <a:pt x="727" y="4694"/>
                      </a:lnTo>
                      <a:lnTo>
                        <a:pt x="795" y="4696"/>
                      </a:lnTo>
                      <a:lnTo>
                        <a:pt x="864" y="4697"/>
                      </a:lnTo>
                      <a:lnTo>
                        <a:pt x="935" y="4696"/>
                      </a:lnTo>
                      <a:lnTo>
                        <a:pt x="1007" y="4694"/>
                      </a:lnTo>
                      <a:lnTo>
                        <a:pt x="1080" y="4690"/>
                      </a:lnTo>
                      <a:lnTo>
                        <a:pt x="1154" y="4685"/>
                      </a:lnTo>
                      <a:lnTo>
                        <a:pt x="1228" y="4679"/>
                      </a:lnTo>
                      <a:lnTo>
                        <a:pt x="1303" y="4672"/>
                      </a:lnTo>
                      <a:lnTo>
                        <a:pt x="1378" y="4664"/>
                      </a:lnTo>
                      <a:lnTo>
                        <a:pt x="1453" y="4655"/>
                      </a:lnTo>
                      <a:lnTo>
                        <a:pt x="1529" y="4645"/>
                      </a:lnTo>
                      <a:lnTo>
                        <a:pt x="1604" y="4635"/>
                      </a:lnTo>
                      <a:lnTo>
                        <a:pt x="1678" y="4625"/>
                      </a:lnTo>
                      <a:lnTo>
                        <a:pt x="1825" y="4603"/>
                      </a:lnTo>
                      <a:lnTo>
                        <a:pt x="1969" y="4581"/>
                      </a:lnTo>
                      <a:lnTo>
                        <a:pt x="2107" y="4559"/>
                      </a:lnTo>
                      <a:lnTo>
                        <a:pt x="2237" y="4540"/>
                      </a:lnTo>
                      <a:lnTo>
                        <a:pt x="2300" y="4530"/>
                      </a:lnTo>
                      <a:lnTo>
                        <a:pt x="2360" y="4522"/>
                      </a:lnTo>
                      <a:lnTo>
                        <a:pt x="2417" y="4514"/>
                      </a:lnTo>
                      <a:lnTo>
                        <a:pt x="2473" y="4508"/>
                      </a:lnTo>
                      <a:lnTo>
                        <a:pt x="2704" y="4482"/>
                      </a:lnTo>
                      <a:lnTo>
                        <a:pt x="2908" y="4459"/>
                      </a:lnTo>
                      <a:lnTo>
                        <a:pt x="3087" y="4440"/>
                      </a:lnTo>
                      <a:lnTo>
                        <a:pt x="3247" y="4423"/>
                      </a:lnTo>
                      <a:lnTo>
                        <a:pt x="3392" y="4410"/>
                      </a:lnTo>
                      <a:lnTo>
                        <a:pt x="3527" y="4400"/>
                      </a:lnTo>
                      <a:lnTo>
                        <a:pt x="3592" y="4396"/>
                      </a:lnTo>
                      <a:lnTo>
                        <a:pt x="3655" y="4393"/>
                      </a:lnTo>
                      <a:lnTo>
                        <a:pt x="3719" y="4390"/>
                      </a:lnTo>
                      <a:lnTo>
                        <a:pt x="3783" y="4387"/>
                      </a:lnTo>
                      <a:lnTo>
                        <a:pt x="3848" y="4386"/>
                      </a:lnTo>
                      <a:lnTo>
                        <a:pt x="3913" y="4385"/>
                      </a:lnTo>
                      <a:lnTo>
                        <a:pt x="3981" y="4385"/>
                      </a:lnTo>
                      <a:lnTo>
                        <a:pt x="4051" y="4386"/>
                      </a:lnTo>
                      <a:lnTo>
                        <a:pt x="4200" y="4390"/>
                      </a:lnTo>
                      <a:lnTo>
                        <a:pt x="4367" y="4395"/>
                      </a:lnTo>
                      <a:lnTo>
                        <a:pt x="4553" y="4403"/>
                      </a:lnTo>
                      <a:lnTo>
                        <a:pt x="4766" y="4413"/>
                      </a:lnTo>
                      <a:lnTo>
                        <a:pt x="5007" y="4426"/>
                      </a:lnTo>
                      <a:lnTo>
                        <a:pt x="5283" y="4440"/>
                      </a:lnTo>
                      <a:lnTo>
                        <a:pt x="5287" y="4349"/>
                      </a:lnTo>
                      <a:lnTo>
                        <a:pt x="5291" y="4261"/>
                      </a:lnTo>
                      <a:lnTo>
                        <a:pt x="5293" y="4173"/>
                      </a:lnTo>
                      <a:lnTo>
                        <a:pt x="5294" y="4084"/>
                      </a:lnTo>
                      <a:lnTo>
                        <a:pt x="5294" y="3997"/>
                      </a:lnTo>
                      <a:lnTo>
                        <a:pt x="5293" y="3910"/>
                      </a:lnTo>
                      <a:lnTo>
                        <a:pt x="5292" y="3822"/>
                      </a:lnTo>
                      <a:lnTo>
                        <a:pt x="5290" y="3735"/>
                      </a:lnTo>
                      <a:lnTo>
                        <a:pt x="5287" y="3649"/>
                      </a:lnTo>
                      <a:lnTo>
                        <a:pt x="5283" y="3561"/>
                      </a:lnTo>
                      <a:lnTo>
                        <a:pt x="5279" y="3473"/>
                      </a:lnTo>
                      <a:lnTo>
                        <a:pt x="5275" y="3386"/>
                      </a:lnTo>
                      <a:lnTo>
                        <a:pt x="5271" y="3297"/>
                      </a:lnTo>
                      <a:lnTo>
                        <a:pt x="5266" y="3208"/>
                      </a:lnTo>
                      <a:lnTo>
                        <a:pt x="5261" y="3119"/>
                      </a:lnTo>
                      <a:lnTo>
                        <a:pt x="5256" y="3027"/>
                      </a:lnTo>
                      <a:lnTo>
                        <a:pt x="5254" y="2956"/>
                      </a:lnTo>
                      <a:lnTo>
                        <a:pt x="5255" y="2881"/>
                      </a:lnTo>
                      <a:lnTo>
                        <a:pt x="5258" y="2805"/>
                      </a:lnTo>
                      <a:lnTo>
                        <a:pt x="5265" y="2726"/>
                      </a:lnTo>
                      <a:lnTo>
                        <a:pt x="5273" y="2645"/>
                      </a:lnTo>
                      <a:lnTo>
                        <a:pt x="5282" y="2563"/>
                      </a:lnTo>
                      <a:lnTo>
                        <a:pt x="5293" y="2479"/>
                      </a:lnTo>
                      <a:lnTo>
                        <a:pt x="5306" y="2393"/>
                      </a:lnTo>
                      <a:lnTo>
                        <a:pt x="5333" y="2219"/>
                      </a:lnTo>
                      <a:lnTo>
                        <a:pt x="5362" y="2041"/>
                      </a:lnTo>
                      <a:lnTo>
                        <a:pt x="5377" y="1952"/>
                      </a:lnTo>
                      <a:lnTo>
                        <a:pt x="5390" y="1861"/>
                      </a:lnTo>
                      <a:lnTo>
                        <a:pt x="5403" y="1772"/>
                      </a:lnTo>
                      <a:lnTo>
                        <a:pt x="5416" y="1681"/>
                      </a:lnTo>
                      <a:lnTo>
                        <a:pt x="5426" y="1592"/>
                      </a:lnTo>
                      <a:lnTo>
                        <a:pt x="5435" y="1503"/>
                      </a:lnTo>
                      <a:lnTo>
                        <a:pt x="5441" y="1414"/>
                      </a:lnTo>
                      <a:lnTo>
                        <a:pt x="5447" y="1327"/>
                      </a:lnTo>
                      <a:lnTo>
                        <a:pt x="5449" y="1240"/>
                      </a:lnTo>
                      <a:lnTo>
                        <a:pt x="5449" y="1154"/>
                      </a:lnTo>
                      <a:lnTo>
                        <a:pt x="5444" y="1071"/>
                      </a:lnTo>
                      <a:lnTo>
                        <a:pt x="5438" y="989"/>
                      </a:lnTo>
                      <a:lnTo>
                        <a:pt x="5427" y="908"/>
                      </a:lnTo>
                      <a:lnTo>
                        <a:pt x="5413" y="830"/>
                      </a:lnTo>
                      <a:lnTo>
                        <a:pt x="5394" y="754"/>
                      </a:lnTo>
                      <a:lnTo>
                        <a:pt x="5370" y="680"/>
                      </a:lnTo>
                      <a:lnTo>
                        <a:pt x="5343" y="608"/>
                      </a:lnTo>
                      <a:lnTo>
                        <a:pt x="5310" y="539"/>
                      </a:lnTo>
                      <a:lnTo>
                        <a:pt x="5272" y="473"/>
                      </a:lnTo>
                      <a:lnTo>
                        <a:pt x="5228" y="410"/>
                      </a:lnTo>
                      <a:lnTo>
                        <a:pt x="5207" y="386"/>
                      </a:lnTo>
                      <a:lnTo>
                        <a:pt x="5186" y="362"/>
                      </a:lnTo>
                      <a:lnTo>
                        <a:pt x="5164" y="340"/>
                      </a:lnTo>
                      <a:lnTo>
                        <a:pt x="5140" y="317"/>
                      </a:lnTo>
                      <a:lnTo>
                        <a:pt x="5116" y="296"/>
                      </a:lnTo>
                      <a:lnTo>
                        <a:pt x="5091" y="276"/>
                      </a:lnTo>
                      <a:lnTo>
                        <a:pt x="5065" y="256"/>
                      </a:lnTo>
                      <a:lnTo>
                        <a:pt x="5038" y="238"/>
                      </a:lnTo>
                      <a:lnTo>
                        <a:pt x="5011" y="220"/>
                      </a:lnTo>
                      <a:lnTo>
                        <a:pt x="4982" y="204"/>
                      </a:lnTo>
                      <a:lnTo>
                        <a:pt x="4953" y="187"/>
                      </a:lnTo>
                      <a:lnTo>
                        <a:pt x="4924" y="172"/>
                      </a:lnTo>
                      <a:lnTo>
                        <a:pt x="4893" y="158"/>
                      </a:lnTo>
                      <a:lnTo>
                        <a:pt x="4864" y="144"/>
                      </a:lnTo>
                      <a:lnTo>
                        <a:pt x="4832" y="131"/>
                      </a:lnTo>
                      <a:lnTo>
                        <a:pt x="4801" y="120"/>
                      </a:lnTo>
                      <a:lnTo>
                        <a:pt x="4769" y="107"/>
                      </a:lnTo>
                      <a:lnTo>
                        <a:pt x="4737" y="97"/>
                      </a:lnTo>
                      <a:lnTo>
                        <a:pt x="4705" y="87"/>
                      </a:lnTo>
                      <a:lnTo>
                        <a:pt x="4672" y="78"/>
                      </a:lnTo>
                      <a:lnTo>
                        <a:pt x="4640" y="68"/>
                      </a:lnTo>
                      <a:lnTo>
                        <a:pt x="4607" y="60"/>
                      </a:lnTo>
                      <a:lnTo>
                        <a:pt x="4576" y="53"/>
                      </a:lnTo>
                      <a:lnTo>
                        <a:pt x="4543" y="46"/>
                      </a:lnTo>
                      <a:lnTo>
                        <a:pt x="4479" y="33"/>
                      </a:lnTo>
                      <a:lnTo>
                        <a:pt x="4415" y="23"/>
                      </a:lnTo>
                      <a:lnTo>
                        <a:pt x="4353" y="15"/>
                      </a:lnTo>
                      <a:lnTo>
                        <a:pt x="4294" y="9"/>
                      </a:lnTo>
                      <a:lnTo>
                        <a:pt x="4284" y="8"/>
                      </a:lnTo>
                      <a:lnTo>
                        <a:pt x="4271" y="8"/>
                      </a:lnTo>
                      <a:close/>
                    </a:path>
                  </a:pathLst>
                </a:custGeom>
                <a:solidFill>
                  <a:srgbClr val="887A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05" name="Freeform 114"/>
                <p:cNvSpPr>
                  <a:spLocks/>
                </p:cNvSpPr>
                <p:nvPr/>
              </p:nvSpPr>
              <p:spPr bwMode="auto">
                <a:xfrm>
                  <a:off x="7508893" y="3994150"/>
                  <a:ext cx="446088" cy="423862"/>
                </a:xfrm>
                <a:custGeom>
                  <a:avLst/>
                  <a:gdLst/>
                  <a:ahLst/>
                  <a:cxnLst>
                    <a:cxn ang="0">
                      <a:pos x="4001" y="4165"/>
                    </a:cxn>
                    <a:cxn ang="0">
                      <a:pos x="4208" y="3358"/>
                    </a:cxn>
                    <a:cxn ang="0">
                      <a:pos x="4345" y="2767"/>
                    </a:cxn>
                    <a:cxn ang="0">
                      <a:pos x="4391" y="2449"/>
                    </a:cxn>
                    <a:cxn ang="0">
                      <a:pos x="4463" y="2055"/>
                    </a:cxn>
                    <a:cxn ang="0">
                      <a:pos x="4574" y="1668"/>
                    </a:cxn>
                    <a:cxn ang="0">
                      <a:pos x="4776" y="1094"/>
                    </a:cxn>
                    <a:cxn ang="0">
                      <a:pos x="4967" y="522"/>
                    </a:cxn>
                    <a:cxn ang="0">
                      <a:pos x="5038" y="244"/>
                    </a:cxn>
                    <a:cxn ang="0">
                      <a:pos x="5054" y="81"/>
                    </a:cxn>
                    <a:cxn ang="0">
                      <a:pos x="5011" y="8"/>
                    </a:cxn>
                    <a:cxn ang="0">
                      <a:pos x="4906" y="9"/>
                    </a:cxn>
                    <a:cxn ang="0">
                      <a:pos x="4697" y="84"/>
                    </a:cxn>
                    <a:cxn ang="0">
                      <a:pos x="4325" y="253"/>
                    </a:cxn>
                    <a:cxn ang="0">
                      <a:pos x="3972" y="426"/>
                    </a:cxn>
                    <a:cxn ang="0">
                      <a:pos x="3580" y="611"/>
                    </a:cxn>
                    <a:cxn ang="0">
                      <a:pos x="3267" y="774"/>
                    </a:cxn>
                    <a:cxn ang="0">
                      <a:pos x="3036" y="934"/>
                    </a:cxn>
                    <a:cxn ang="0">
                      <a:pos x="2843" y="1129"/>
                    </a:cxn>
                    <a:cxn ang="0">
                      <a:pos x="2691" y="1373"/>
                    </a:cxn>
                    <a:cxn ang="0">
                      <a:pos x="2587" y="1663"/>
                    </a:cxn>
                    <a:cxn ang="0">
                      <a:pos x="2554" y="1892"/>
                    </a:cxn>
                    <a:cxn ang="0">
                      <a:pos x="2554" y="2155"/>
                    </a:cxn>
                    <a:cxn ang="0">
                      <a:pos x="2577" y="2565"/>
                    </a:cxn>
                    <a:cxn ang="0">
                      <a:pos x="2565" y="2790"/>
                    </a:cxn>
                    <a:cxn ang="0">
                      <a:pos x="2510" y="3025"/>
                    </a:cxn>
                    <a:cxn ang="0">
                      <a:pos x="2415" y="3187"/>
                    </a:cxn>
                    <a:cxn ang="0">
                      <a:pos x="2289" y="3298"/>
                    </a:cxn>
                    <a:cxn ang="0">
                      <a:pos x="2084" y="3433"/>
                    </a:cxn>
                    <a:cxn ang="0">
                      <a:pos x="1914" y="3568"/>
                    </a:cxn>
                    <a:cxn ang="0">
                      <a:pos x="1772" y="3737"/>
                    </a:cxn>
                    <a:cxn ang="0">
                      <a:pos x="1658" y="3921"/>
                    </a:cxn>
                    <a:cxn ang="0">
                      <a:pos x="1526" y="4081"/>
                    </a:cxn>
                    <a:cxn ang="0">
                      <a:pos x="1390" y="4196"/>
                    </a:cxn>
                    <a:cxn ang="0">
                      <a:pos x="1233" y="4300"/>
                    </a:cxn>
                    <a:cxn ang="0">
                      <a:pos x="1061" y="4382"/>
                    </a:cxn>
                    <a:cxn ang="0">
                      <a:pos x="883" y="4432"/>
                    </a:cxn>
                    <a:cxn ang="0">
                      <a:pos x="704" y="4438"/>
                    </a:cxn>
                    <a:cxn ang="0">
                      <a:pos x="581" y="4399"/>
                    </a:cxn>
                    <a:cxn ang="0">
                      <a:pos x="421" y="4302"/>
                    </a:cxn>
                    <a:cxn ang="0">
                      <a:pos x="257" y="4169"/>
                    </a:cxn>
                    <a:cxn ang="0">
                      <a:pos x="147" y="4021"/>
                    </a:cxn>
                    <a:cxn ang="0">
                      <a:pos x="142" y="3881"/>
                    </a:cxn>
                    <a:cxn ang="0">
                      <a:pos x="103" y="3905"/>
                    </a:cxn>
                    <a:cxn ang="0">
                      <a:pos x="7" y="4093"/>
                    </a:cxn>
                    <a:cxn ang="0">
                      <a:pos x="16" y="4290"/>
                    </a:cxn>
                    <a:cxn ang="0">
                      <a:pos x="110" y="4477"/>
                    </a:cxn>
                    <a:cxn ang="0">
                      <a:pos x="266" y="4631"/>
                    </a:cxn>
                    <a:cxn ang="0">
                      <a:pos x="485" y="4739"/>
                    </a:cxn>
                    <a:cxn ang="0">
                      <a:pos x="860" y="4804"/>
                    </a:cxn>
                    <a:cxn ang="0">
                      <a:pos x="1267" y="4790"/>
                    </a:cxn>
                    <a:cxn ang="0">
                      <a:pos x="1686" y="4730"/>
                    </a:cxn>
                    <a:cxn ang="0">
                      <a:pos x="2358" y="4606"/>
                    </a:cxn>
                    <a:cxn ang="0">
                      <a:pos x="2904" y="4541"/>
                    </a:cxn>
                    <a:cxn ang="0">
                      <a:pos x="3445" y="4485"/>
                    </a:cxn>
                    <a:cxn ang="0">
                      <a:pos x="3869" y="4460"/>
                    </a:cxn>
                  </a:cxnLst>
                  <a:rect l="0" t="0" r="r" b="b"/>
                  <a:pathLst>
                    <a:path w="5055" h="4807">
                      <a:moveTo>
                        <a:pt x="3939" y="4459"/>
                      </a:moveTo>
                      <a:lnTo>
                        <a:pt x="3946" y="4418"/>
                      </a:lnTo>
                      <a:lnTo>
                        <a:pt x="3955" y="4374"/>
                      </a:lnTo>
                      <a:lnTo>
                        <a:pt x="3965" y="4326"/>
                      </a:lnTo>
                      <a:lnTo>
                        <a:pt x="3976" y="4275"/>
                      </a:lnTo>
                      <a:lnTo>
                        <a:pt x="4001" y="4165"/>
                      </a:lnTo>
                      <a:lnTo>
                        <a:pt x="4031" y="4043"/>
                      </a:lnTo>
                      <a:lnTo>
                        <a:pt x="4064" y="3915"/>
                      </a:lnTo>
                      <a:lnTo>
                        <a:pt x="4099" y="3780"/>
                      </a:lnTo>
                      <a:lnTo>
                        <a:pt x="4135" y="3642"/>
                      </a:lnTo>
                      <a:lnTo>
                        <a:pt x="4171" y="3500"/>
                      </a:lnTo>
                      <a:lnTo>
                        <a:pt x="4208" y="3358"/>
                      </a:lnTo>
                      <a:lnTo>
                        <a:pt x="4243" y="3218"/>
                      </a:lnTo>
                      <a:lnTo>
                        <a:pt x="4275" y="3082"/>
                      </a:lnTo>
                      <a:lnTo>
                        <a:pt x="4306" y="2950"/>
                      </a:lnTo>
                      <a:lnTo>
                        <a:pt x="4321" y="2888"/>
                      </a:lnTo>
                      <a:lnTo>
                        <a:pt x="4333" y="2826"/>
                      </a:lnTo>
                      <a:lnTo>
                        <a:pt x="4345" y="2767"/>
                      </a:lnTo>
                      <a:lnTo>
                        <a:pt x="4356" y="2711"/>
                      </a:lnTo>
                      <a:lnTo>
                        <a:pt x="4365" y="2657"/>
                      </a:lnTo>
                      <a:lnTo>
                        <a:pt x="4373" y="2606"/>
                      </a:lnTo>
                      <a:lnTo>
                        <a:pt x="4379" y="2559"/>
                      </a:lnTo>
                      <a:lnTo>
                        <a:pt x="4384" y="2516"/>
                      </a:lnTo>
                      <a:lnTo>
                        <a:pt x="4391" y="2449"/>
                      </a:lnTo>
                      <a:lnTo>
                        <a:pt x="4399" y="2383"/>
                      </a:lnTo>
                      <a:lnTo>
                        <a:pt x="4409" y="2317"/>
                      </a:lnTo>
                      <a:lnTo>
                        <a:pt x="4420" y="2252"/>
                      </a:lnTo>
                      <a:lnTo>
                        <a:pt x="4434" y="2186"/>
                      </a:lnTo>
                      <a:lnTo>
                        <a:pt x="4447" y="2120"/>
                      </a:lnTo>
                      <a:lnTo>
                        <a:pt x="4463" y="2055"/>
                      </a:lnTo>
                      <a:lnTo>
                        <a:pt x="4479" y="1991"/>
                      </a:lnTo>
                      <a:lnTo>
                        <a:pt x="4497" y="1926"/>
                      </a:lnTo>
                      <a:lnTo>
                        <a:pt x="4514" y="1861"/>
                      </a:lnTo>
                      <a:lnTo>
                        <a:pt x="4534" y="1796"/>
                      </a:lnTo>
                      <a:lnTo>
                        <a:pt x="4553" y="1732"/>
                      </a:lnTo>
                      <a:lnTo>
                        <a:pt x="4574" y="1668"/>
                      </a:lnTo>
                      <a:lnTo>
                        <a:pt x="4595" y="1604"/>
                      </a:lnTo>
                      <a:lnTo>
                        <a:pt x="4617" y="1540"/>
                      </a:lnTo>
                      <a:lnTo>
                        <a:pt x="4638" y="1476"/>
                      </a:lnTo>
                      <a:lnTo>
                        <a:pt x="4684" y="1348"/>
                      </a:lnTo>
                      <a:lnTo>
                        <a:pt x="4730" y="1221"/>
                      </a:lnTo>
                      <a:lnTo>
                        <a:pt x="4776" y="1094"/>
                      </a:lnTo>
                      <a:lnTo>
                        <a:pt x="4821" y="967"/>
                      </a:lnTo>
                      <a:lnTo>
                        <a:pt x="4866" y="840"/>
                      </a:lnTo>
                      <a:lnTo>
                        <a:pt x="4909" y="714"/>
                      </a:lnTo>
                      <a:lnTo>
                        <a:pt x="4929" y="650"/>
                      </a:lnTo>
                      <a:lnTo>
                        <a:pt x="4949" y="586"/>
                      </a:lnTo>
                      <a:lnTo>
                        <a:pt x="4967" y="522"/>
                      </a:lnTo>
                      <a:lnTo>
                        <a:pt x="4986" y="459"/>
                      </a:lnTo>
                      <a:lnTo>
                        <a:pt x="4999" y="409"/>
                      </a:lnTo>
                      <a:lnTo>
                        <a:pt x="5012" y="364"/>
                      </a:lnTo>
                      <a:lnTo>
                        <a:pt x="5022" y="321"/>
                      </a:lnTo>
                      <a:lnTo>
                        <a:pt x="5031" y="281"/>
                      </a:lnTo>
                      <a:lnTo>
                        <a:pt x="5038" y="244"/>
                      </a:lnTo>
                      <a:lnTo>
                        <a:pt x="5045" y="210"/>
                      </a:lnTo>
                      <a:lnTo>
                        <a:pt x="5050" y="179"/>
                      </a:lnTo>
                      <a:lnTo>
                        <a:pt x="5053" y="151"/>
                      </a:lnTo>
                      <a:lnTo>
                        <a:pt x="5055" y="125"/>
                      </a:lnTo>
                      <a:lnTo>
                        <a:pt x="5055" y="101"/>
                      </a:lnTo>
                      <a:lnTo>
                        <a:pt x="5054" y="81"/>
                      </a:lnTo>
                      <a:lnTo>
                        <a:pt x="5051" y="63"/>
                      </a:lnTo>
                      <a:lnTo>
                        <a:pt x="5046" y="48"/>
                      </a:lnTo>
                      <a:lnTo>
                        <a:pt x="5039" y="34"/>
                      </a:lnTo>
                      <a:lnTo>
                        <a:pt x="5031" y="23"/>
                      </a:lnTo>
                      <a:lnTo>
                        <a:pt x="5022" y="14"/>
                      </a:lnTo>
                      <a:lnTo>
                        <a:pt x="5011" y="8"/>
                      </a:lnTo>
                      <a:lnTo>
                        <a:pt x="4997" y="3"/>
                      </a:lnTo>
                      <a:lnTo>
                        <a:pt x="4983" y="1"/>
                      </a:lnTo>
                      <a:lnTo>
                        <a:pt x="4966" y="0"/>
                      </a:lnTo>
                      <a:lnTo>
                        <a:pt x="4948" y="1"/>
                      </a:lnTo>
                      <a:lnTo>
                        <a:pt x="4927" y="4"/>
                      </a:lnTo>
                      <a:lnTo>
                        <a:pt x="4906" y="9"/>
                      </a:lnTo>
                      <a:lnTo>
                        <a:pt x="4881" y="15"/>
                      </a:lnTo>
                      <a:lnTo>
                        <a:pt x="4855" y="23"/>
                      </a:lnTo>
                      <a:lnTo>
                        <a:pt x="4828" y="32"/>
                      </a:lnTo>
                      <a:lnTo>
                        <a:pt x="4798" y="43"/>
                      </a:lnTo>
                      <a:lnTo>
                        <a:pt x="4766" y="55"/>
                      </a:lnTo>
                      <a:lnTo>
                        <a:pt x="4697" y="84"/>
                      </a:lnTo>
                      <a:lnTo>
                        <a:pt x="4620" y="118"/>
                      </a:lnTo>
                      <a:lnTo>
                        <a:pt x="4560" y="143"/>
                      </a:lnTo>
                      <a:lnTo>
                        <a:pt x="4502" y="170"/>
                      </a:lnTo>
                      <a:lnTo>
                        <a:pt x="4442" y="198"/>
                      </a:lnTo>
                      <a:lnTo>
                        <a:pt x="4383" y="226"/>
                      </a:lnTo>
                      <a:lnTo>
                        <a:pt x="4325" y="253"/>
                      </a:lnTo>
                      <a:lnTo>
                        <a:pt x="4266" y="282"/>
                      </a:lnTo>
                      <a:lnTo>
                        <a:pt x="4208" y="311"/>
                      </a:lnTo>
                      <a:lnTo>
                        <a:pt x="4149" y="340"/>
                      </a:lnTo>
                      <a:lnTo>
                        <a:pt x="4090" y="368"/>
                      </a:lnTo>
                      <a:lnTo>
                        <a:pt x="4032" y="397"/>
                      </a:lnTo>
                      <a:lnTo>
                        <a:pt x="3972" y="426"/>
                      </a:lnTo>
                      <a:lnTo>
                        <a:pt x="3914" y="455"/>
                      </a:lnTo>
                      <a:lnTo>
                        <a:pt x="3855" y="483"/>
                      </a:lnTo>
                      <a:lnTo>
                        <a:pt x="3796" y="511"/>
                      </a:lnTo>
                      <a:lnTo>
                        <a:pt x="3738" y="539"/>
                      </a:lnTo>
                      <a:lnTo>
                        <a:pt x="3678" y="566"/>
                      </a:lnTo>
                      <a:lnTo>
                        <a:pt x="3580" y="611"/>
                      </a:lnTo>
                      <a:lnTo>
                        <a:pt x="3487" y="656"/>
                      </a:lnTo>
                      <a:lnTo>
                        <a:pt x="3441" y="679"/>
                      </a:lnTo>
                      <a:lnTo>
                        <a:pt x="3396" y="702"/>
                      </a:lnTo>
                      <a:lnTo>
                        <a:pt x="3352" y="726"/>
                      </a:lnTo>
                      <a:lnTo>
                        <a:pt x="3309" y="750"/>
                      </a:lnTo>
                      <a:lnTo>
                        <a:pt x="3267" y="774"/>
                      </a:lnTo>
                      <a:lnTo>
                        <a:pt x="3226" y="799"/>
                      </a:lnTo>
                      <a:lnTo>
                        <a:pt x="3186" y="825"/>
                      </a:lnTo>
                      <a:lnTo>
                        <a:pt x="3147" y="850"/>
                      </a:lnTo>
                      <a:lnTo>
                        <a:pt x="3109" y="878"/>
                      </a:lnTo>
                      <a:lnTo>
                        <a:pt x="3072" y="906"/>
                      </a:lnTo>
                      <a:lnTo>
                        <a:pt x="3036" y="934"/>
                      </a:lnTo>
                      <a:lnTo>
                        <a:pt x="3001" y="963"/>
                      </a:lnTo>
                      <a:lnTo>
                        <a:pt x="2968" y="994"/>
                      </a:lnTo>
                      <a:lnTo>
                        <a:pt x="2935" y="1026"/>
                      </a:lnTo>
                      <a:lnTo>
                        <a:pt x="2903" y="1059"/>
                      </a:lnTo>
                      <a:lnTo>
                        <a:pt x="2873" y="1093"/>
                      </a:lnTo>
                      <a:lnTo>
                        <a:pt x="2843" y="1129"/>
                      </a:lnTo>
                      <a:lnTo>
                        <a:pt x="2814" y="1166"/>
                      </a:lnTo>
                      <a:lnTo>
                        <a:pt x="2788" y="1204"/>
                      </a:lnTo>
                      <a:lnTo>
                        <a:pt x="2762" y="1244"/>
                      </a:lnTo>
                      <a:lnTo>
                        <a:pt x="2737" y="1285"/>
                      </a:lnTo>
                      <a:lnTo>
                        <a:pt x="2714" y="1328"/>
                      </a:lnTo>
                      <a:lnTo>
                        <a:pt x="2691" y="1373"/>
                      </a:lnTo>
                      <a:lnTo>
                        <a:pt x="2669" y="1419"/>
                      </a:lnTo>
                      <a:lnTo>
                        <a:pt x="2650" y="1468"/>
                      </a:lnTo>
                      <a:lnTo>
                        <a:pt x="2631" y="1518"/>
                      </a:lnTo>
                      <a:lnTo>
                        <a:pt x="2614" y="1570"/>
                      </a:lnTo>
                      <a:lnTo>
                        <a:pt x="2597" y="1625"/>
                      </a:lnTo>
                      <a:lnTo>
                        <a:pt x="2587" y="1663"/>
                      </a:lnTo>
                      <a:lnTo>
                        <a:pt x="2579" y="1702"/>
                      </a:lnTo>
                      <a:lnTo>
                        <a:pt x="2572" y="1740"/>
                      </a:lnTo>
                      <a:lnTo>
                        <a:pt x="2565" y="1778"/>
                      </a:lnTo>
                      <a:lnTo>
                        <a:pt x="2560" y="1816"/>
                      </a:lnTo>
                      <a:lnTo>
                        <a:pt x="2556" y="1854"/>
                      </a:lnTo>
                      <a:lnTo>
                        <a:pt x="2554" y="1892"/>
                      </a:lnTo>
                      <a:lnTo>
                        <a:pt x="2552" y="1930"/>
                      </a:lnTo>
                      <a:lnTo>
                        <a:pt x="2551" y="1968"/>
                      </a:lnTo>
                      <a:lnTo>
                        <a:pt x="2550" y="2005"/>
                      </a:lnTo>
                      <a:lnTo>
                        <a:pt x="2550" y="2043"/>
                      </a:lnTo>
                      <a:lnTo>
                        <a:pt x="2551" y="2081"/>
                      </a:lnTo>
                      <a:lnTo>
                        <a:pt x="2554" y="2155"/>
                      </a:lnTo>
                      <a:lnTo>
                        <a:pt x="2558" y="2230"/>
                      </a:lnTo>
                      <a:lnTo>
                        <a:pt x="2563" y="2305"/>
                      </a:lnTo>
                      <a:lnTo>
                        <a:pt x="2569" y="2379"/>
                      </a:lnTo>
                      <a:lnTo>
                        <a:pt x="2573" y="2454"/>
                      </a:lnTo>
                      <a:lnTo>
                        <a:pt x="2576" y="2528"/>
                      </a:lnTo>
                      <a:lnTo>
                        <a:pt x="2577" y="2565"/>
                      </a:lnTo>
                      <a:lnTo>
                        <a:pt x="2577" y="2603"/>
                      </a:lnTo>
                      <a:lnTo>
                        <a:pt x="2576" y="2640"/>
                      </a:lnTo>
                      <a:lnTo>
                        <a:pt x="2575" y="2678"/>
                      </a:lnTo>
                      <a:lnTo>
                        <a:pt x="2573" y="2715"/>
                      </a:lnTo>
                      <a:lnTo>
                        <a:pt x="2570" y="2752"/>
                      </a:lnTo>
                      <a:lnTo>
                        <a:pt x="2565" y="2790"/>
                      </a:lnTo>
                      <a:lnTo>
                        <a:pt x="2560" y="2828"/>
                      </a:lnTo>
                      <a:lnTo>
                        <a:pt x="2553" y="2873"/>
                      </a:lnTo>
                      <a:lnTo>
                        <a:pt x="2544" y="2915"/>
                      </a:lnTo>
                      <a:lnTo>
                        <a:pt x="2534" y="2954"/>
                      </a:lnTo>
                      <a:lnTo>
                        <a:pt x="2522" y="2990"/>
                      </a:lnTo>
                      <a:lnTo>
                        <a:pt x="2510" y="3025"/>
                      </a:lnTo>
                      <a:lnTo>
                        <a:pt x="2497" y="3057"/>
                      </a:lnTo>
                      <a:lnTo>
                        <a:pt x="2482" y="3086"/>
                      </a:lnTo>
                      <a:lnTo>
                        <a:pt x="2467" y="3114"/>
                      </a:lnTo>
                      <a:lnTo>
                        <a:pt x="2450" y="3139"/>
                      </a:lnTo>
                      <a:lnTo>
                        <a:pt x="2434" y="3164"/>
                      </a:lnTo>
                      <a:lnTo>
                        <a:pt x="2415" y="3187"/>
                      </a:lnTo>
                      <a:lnTo>
                        <a:pt x="2396" y="3207"/>
                      </a:lnTo>
                      <a:lnTo>
                        <a:pt x="2376" y="3228"/>
                      </a:lnTo>
                      <a:lnTo>
                        <a:pt x="2356" y="3246"/>
                      </a:lnTo>
                      <a:lnTo>
                        <a:pt x="2334" y="3265"/>
                      </a:lnTo>
                      <a:lnTo>
                        <a:pt x="2311" y="3282"/>
                      </a:lnTo>
                      <a:lnTo>
                        <a:pt x="2289" y="3298"/>
                      </a:lnTo>
                      <a:lnTo>
                        <a:pt x="2265" y="3315"/>
                      </a:lnTo>
                      <a:lnTo>
                        <a:pt x="2241" y="3331"/>
                      </a:lnTo>
                      <a:lnTo>
                        <a:pt x="2216" y="3348"/>
                      </a:lnTo>
                      <a:lnTo>
                        <a:pt x="2164" y="3381"/>
                      </a:lnTo>
                      <a:lnTo>
                        <a:pt x="2112" y="3415"/>
                      </a:lnTo>
                      <a:lnTo>
                        <a:pt x="2084" y="3433"/>
                      </a:lnTo>
                      <a:lnTo>
                        <a:pt x="2056" y="3453"/>
                      </a:lnTo>
                      <a:lnTo>
                        <a:pt x="2029" y="3472"/>
                      </a:lnTo>
                      <a:lnTo>
                        <a:pt x="2000" y="3494"/>
                      </a:lnTo>
                      <a:lnTo>
                        <a:pt x="1972" y="3516"/>
                      </a:lnTo>
                      <a:lnTo>
                        <a:pt x="1943" y="3541"/>
                      </a:lnTo>
                      <a:lnTo>
                        <a:pt x="1914" y="3568"/>
                      </a:lnTo>
                      <a:lnTo>
                        <a:pt x="1885" y="3595"/>
                      </a:lnTo>
                      <a:lnTo>
                        <a:pt x="1859" y="3622"/>
                      </a:lnTo>
                      <a:lnTo>
                        <a:pt x="1835" y="3649"/>
                      </a:lnTo>
                      <a:lnTo>
                        <a:pt x="1814" y="3678"/>
                      </a:lnTo>
                      <a:lnTo>
                        <a:pt x="1792" y="3707"/>
                      </a:lnTo>
                      <a:lnTo>
                        <a:pt x="1772" y="3737"/>
                      </a:lnTo>
                      <a:lnTo>
                        <a:pt x="1752" y="3768"/>
                      </a:lnTo>
                      <a:lnTo>
                        <a:pt x="1734" y="3799"/>
                      </a:lnTo>
                      <a:lnTo>
                        <a:pt x="1715" y="3830"/>
                      </a:lnTo>
                      <a:lnTo>
                        <a:pt x="1696" y="3860"/>
                      </a:lnTo>
                      <a:lnTo>
                        <a:pt x="1677" y="3891"/>
                      </a:lnTo>
                      <a:lnTo>
                        <a:pt x="1658" y="3921"/>
                      </a:lnTo>
                      <a:lnTo>
                        <a:pt x="1637" y="3951"/>
                      </a:lnTo>
                      <a:lnTo>
                        <a:pt x="1616" y="3980"/>
                      </a:lnTo>
                      <a:lnTo>
                        <a:pt x="1594" y="4008"/>
                      </a:lnTo>
                      <a:lnTo>
                        <a:pt x="1571" y="4036"/>
                      </a:lnTo>
                      <a:lnTo>
                        <a:pt x="1545" y="4062"/>
                      </a:lnTo>
                      <a:lnTo>
                        <a:pt x="1526" y="4081"/>
                      </a:lnTo>
                      <a:lnTo>
                        <a:pt x="1504" y="4101"/>
                      </a:lnTo>
                      <a:lnTo>
                        <a:pt x="1483" y="4120"/>
                      </a:lnTo>
                      <a:lnTo>
                        <a:pt x="1461" y="4139"/>
                      </a:lnTo>
                      <a:lnTo>
                        <a:pt x="1437" y="4158"/>
                      </a:lnTo>
                      <a:lnTo>
                        <a:pt x="1414" y="4177"/>
                      </a:lnTo>
                      <a:lnTo>
                        <a:pt x="1390" y="4196"/>
                      </a:lnTo>
                      <a:lnTo>
                        <a:pt x="1364" y="4214"/>
                      </a:lnTo>
                      <a:lnTo>
                        <a:pt x="1340" y="4232"/>
                      </a:lnTo>
                      <a:lnTo>
                        <a:pt x="1313" y="4250"/>
                      </a:lnTo>
                      <a:lnTo>
                        <a:pt x="1287" y="4267"/>
                      </a:lnTo>
                      <a:lnTo>
                        <a:pt x="1260" y="4284"/>
                      </a:lnTo>
                      <a:lnTo>
                        <a:pt x="1233" y="4300"/>
                      </a:lnTo>
                      <a:lnTo>
                        <a:pt x="1205" y="4316"/>
                      </a:lnTo>
                      <a:lnTo>
                        <a:pt x="1176" y="4330"/>
                      </a:lnTo>
                      <a:lnTo>
                        <a:pt x="1149" y="4344"/>
                      </a:lnTo>
                      <a:lnTo>
                        <a:pt x="1120" y="4358"/>
                      </a:lnTo>
                      <a:lnTo>
                        <a:pt x="1091" y="4370"/>
                      </a:lnTo>
                      <a:lnTo>
                        <a:pt x="1061" y="4382"/>
                      </a:lnTo>
                      <a:lnTo>
                        <a:pt x="1032" y="4393"/>
                      </a:lnTo>
                      <a:lnTo>
                        <a:pt x="1003" y="4403"/>
                      </a:lnTo>
                      <a:lnTo>
                        <a:pt x="973" y="4411"/>
                      </a:lnTo>
                      <a:lnTo>
                        <a:pt x="943" y="4419"/>
                      </a:lnTo>
                      <a:lnTo>
                        <a:pt x="913" y="4426"/>
                      </a:lnTo>
                      <a:lnTo>
                        <a:pt x="883" y="4432"/>
                      </a:lnTo>
                      <a:lnTo>
                        <a:pt x="852" y="4436"/>
                      </a:lnTo>
                      <a:lnTo>
                        <a:pt x="823" y="4439"/>
                      </a:lnTo>
                      <a:lnTo>
                        <a:pt x="793" y="4441"/>
                      </a:lnTo>
                      <a:lnTo>
                        <a:pt x="763" y="4441"/>
                      </a:lnTo>
                      <a:lnTo>
                        <a:pt x="733" y="4440"/>
                      </a:lnTo>
                      <a:lnTo>
                        <a:pt x="704" y="4438"/>
                      </a:lnTo>
                      <a:lnTo>
                        <a:pt x="675" y="4434"/>
                      </a:lnTo>
                      <a:lnTo>
                        <a:pt x="660" y="4431"/>
                      </a:lnTo>
                      <a:lnTo>
                        <a:pt x="644" y="4426"/>
                      </a:lnTo>
                      <a:lnTo>
                        <a:pt x="625" y="4418"/>
                      </a:lnTo>
                      <a:lnTo>
                        <a:pt x="604" y="4409"/>
                      </a:lnTo>
                      <a:lnTo>
                        <a:pt x="581" y="4399"/>
                      </a:lnTo>
                      <a:lnTo>
                        <a:pt x="557" y="4387"/>
                      </a:lnTo>
                      <a:lnTo>
                        <a:pt x="532" y="4372"/>
                      </a:lnTo>
                      <a:lnTo>
                        <a:pt x="505" y="4357"/>
                      </a:lnTo>
                      <a:lnTo>
                        <a:pt x="477" y="4339"/>
                      </a:lnTo>
                      <a:lnTo>
                        <a:pt x="448" y="4322"/>
                      </a:lnTo>
                      <a:lnTo>
                        <a:pt x="421" y="4302"/>
                      </a:lnTo>
                      <a:lnTo>
                        <a:pt x="392" y="4282"/>
                      </a:lnTo>
                      <a:lnTo>
                        <a:pt x="364" y="4260"/>
                      </a:lnTo>
                      <a:lnTo>
                        <a:pt x="335" y="4239"/>
                      </a:lnTo>
                      <a:lnTo>
                        <a:pt x="308" y="4216"/>
                      </a:lnTo>
                      <a:lnTo>
                        <a:pt x="283" y="4192"/>
                      </a:lnTo>
                      <a:lnTo>
                        <a:pt x="257" y="4169"/>
                      </a:lnTo>
                      <a:lnTo>
                        <a:pt x="233" y="4144"/>
                      </a:lnTo>
                      <a:lnTo>
                        <a:pt x="212" y="4119"/>
                      </a:lnTo>
                      <a:lnTo>
                        <a:pt x="192" y="4095"/>
                      </a:lnTo>
                      <a:lnTo>
                        <a:pt x="175" y="4070"/>
                      </a:lnTo>
                      <a:lnTo>
                        <a:pt x="159" y="4045"/>
                      </a:lnTo>
                      <a:lnTo>
                        <a:pt x="147" y="4021"/>
                      </a:lnTo>
                      <a:lnTo>
                        <a:pt x="137" y="3996"/>
                      </a:lnTo>
                      <a:lnTo>
                        <a:pt x="131" y="3971"/>
                      </a:lnTo>
                      <a:lnTo>
                        <a:pt x="127" y="3948"/>
                      </a:lnTo>
                      <a:lnTo>
                        <a:pt x="129" y="3925"/>
                      </a:lnTo>
                      <a:lnTo>
                        <a:pt x="134" y="3903"/>
                      </a:lnTo>
                      <a:lnTo>
                        <a:pt x="142" y="3881"/>
                      </a:lnTo>
                      <a:lnTo>
                        <a:pt x="155" y="3859"/>
                      </a:lnTo>
                      <a:lnTo>
                        <a:pt x="174" y="3840"/>
                      </a:lnTo>
                      <a:lnTo>
                        <a:pt x="197" y="3821"/>
                      </a:lnTo>
                      <a:lnTo>
                        <a:pt x="161" y="3848"/>
                      </a:lnTo>
                      <a:lnTo>
                        <a:pt x="131" y="3876"/>
                      </a:lnTo>
                      <a:lnTo>
                        <a:pt x="103" y="3905"/>
                      </a:lnTo>
                      <a:lnTo>
                        <a:pt x="78" y="3934"/>
                      </a:lnTo>
                      <a:lnTo>
                        <a:pt x="58" y="3965"/>
                      </a:lnTo>
                      <a:lnTo>
                        <a:pt x="40" y="3996"/>
                      </a:lnTo>
                      <a:lnTo>
                        <a:pt x="26" y="4028"/>
                      </a:lnTo>
                      <a:lnTo>
                        <a:pt x="15" y="4060"/>
                      </a:lnTo>
                      <a:lnTo>
                        <a:pt x="7" y="4093"/>
                      </a:lnTo>
                      <a:lnTo>
                        <a:pt x="2" y="4126"/>
                      </a:lnTo>
                      <a:lnTo>
                        <a:pt x="0" y="4158"/>
                      </a:lnTo>
                      <a:lnTo>
                        <a:pt x="0" y="4191"/>
                      </a:lnTo>
                      <a:lnTo>
                        <a:pt x="3" y="4224"/>
                      </a:lnTo>
                      <a:lnTo>
                        <a:pt x="8" y="4257"/>
                      </a:lnTo>
                      <a:lnTo>
                        <a:pt x="16" y="4290"/>
                      </a:lnTo>
                      <a:lnTo>
                        <a:pt x="27" y="4323"/>
                      </a:lnTo>
                      <a:lnTo>
                        <a:pt x="40" y="4355"/>
                      </a:lnTo>
                      <a:lnTo>
                        <a:pt x="54" y="4387"/>
                      </a:lnTo>
                      <a:lnTo>
                        <a:pt x="71" y="4417"/>
                      </a:lnTo>
                      <a:lnTo>
                        <a:pt x="89" y="4447"/>
                      </a:lnTo>
                      <a:lnTo>
                        <a:pt x="110" y="4477"/>
                      </a:lnTo>
                      <a:lnTo>
                        <a:pt x="133" y="4505"/>
                      </a:lnTo>
                      <a:lnTo>
                        <a:pt x="156" y="4532"/>
                      </a:lnTo>
                      <a:lnTo>
                        <a:pt x="182" y="4559"/>
                      </a:lnTo>
                      <a:lnTo>
                        <a:pt x="209" y="4584"/>
                      </a:lnTo>
                      <a:lnTo>
                        <a:pt x="236" y="4608"/>
                      </a:lnTo>
                      <a:lnTo>
                        <a:pt x="266" y="4631"/>
                      </a:lnTo>
                      <a:lnTo>
                        <a:pt x="296" y="4652"/>
                      </a:lnTo>
                      <a:lnTo>
                        <a:pt x="328" y="4671"/>
                      </a:lnTo>
                      <a:lnTo>
                        <a:pt x="360" y="4689"/>
                      </a:lnTo>
                      <a:lnTo>
                        <a:pt x="394" y="4705"/>
                      </a:lnTo>
                      <a:lnTo>
                        <a:pt x="427" y="4719"/>
                      </a:lnTo>
                      <a:lnTo>
                        <a:pt x="485" y="4739"/>
                      </a:lnTo>
                      <a:lnTo>
                        <a:pt x="544" y="4756"/>
                      </a:lnTo>
                      <a:lnTo>
                        <a:pt x="605" y="4772"/>
                      </a:lnTo>
                      <a:lnTo>
                        <a:pt x="667" y="4783"/>
                      </a:lnTo>
                      <a:lnTo>
                        <a:pt x="730" y="4792"/>
                      </a:lnTo>
                      <a:lnTo>
                        <a:pt x="795" y="4800"/>
                      </a:lnTo>
                      <a:lnTo>
                        <a:pt x="860" y="4804"/>
                      </a:lnTo>
                      <a:lnTo>
                        <a:pt x="925" y="4806"/>
                      </a:lnTo>
                      <a:lnTo>
                        <a:pt x="992" y="4807"/>
                      </a:lnTo>
                      <a:lnTo>
                        <a:pt x="1060" y="4805"/>
                      </a:lnTo>
                      <a:lnTo>
                        <a:pt x="1129" y="4802"/>
                      </a:lnTo>
                      <a:lnTo>
                        <a:pt x="1197" y="4796"/>
                      </a:lnTo>
                      <a:lnTo>
                        <a:pt x="1267" y="4790"/>
                      </a:lnTo>
                      <a:lnTo>
                        <a:pt x="1336" y="4783"/>
                      </a:lnTo>
                      <a:lnTo>
                        <a:pt x="1406" y="4774"/>
                      </a:lnTo>
                      <a:lnTo>
                        <a:pt x="1476" y="4764"/>
                      </a:lnTo>
                      <a:lnTo>
                        <a:pt x="1545" y="4753"/>
                      </a:lnTo>
                      <a:lnTo>
                        <a:pt x="1616" y="4742"/>
                      </a:lnTo>
                      <a:lnTo>
                        <a:pt x="1686" y="4730"/>
                      </a:lnTo>
                      <a:lnTo>
                        <a:pt x="1755" y="4717"/>
                      </a:lnTo>
                      <a:lnTo>
                        <a:pt x="1894" y="4691"/>
                      </a:lnTo>
                      <a:lnTo>
                        <a:pt x="2031" y="4665"/>
                      </a:lnTo>
                      <a:lnTo>
                        <a:pt x="2164" y="4639"/>
                      </a:lnTo>
                      <a:lnTo>
                        <a:pt x="2294" y="4617"/>
                      </a:lnTo>
                      <a:lnTo>
                        <a:pt x="2358" y="4606"/>
                      </a:lnTo>
                      <a:lnTo>
                        <a:pt x="2420" y="4596"/>
                      </a:lnTo>
                      <a:lnTo>
                        <a:pt x="2481" y="4588"/>
                      </a:lnTo>
                      <a:lnTo>
                        <a:pt x="2542" y="4581"/>
                      </a:lnTo>
                      <a:lnTo>
                        <a:pt x="2670" y="4566"/>
                      </a:lnTo>
                      <a:lnTo>
                        <a:pt x="2792" y="4553"/>
                      </a:lnTo>
                      <a:lnTo>
                        <a:pt x="2904" y="4541"/>
                      </a:lnTo>
                      <a:lnTo>
                        <a:pt x="3008" y="4529"/>
                      </a:lnTo>
                      <a:lnTo>
                        <a:pt x="3106" y="4518"/>
                      </a:lnTo>
                      <a:lnTo>
                        <a:pt x="3198" y="4509"/>
                      </a:lnTo>
                      <a:lnTo>
                        <a:pt x="3284" y="4500"/>
                      </a:lnTo>
                      <a:lnTo>
                        <a:pt x="3366" y="4492"/>
                      </a:lnTo>
                      <a:lnTo>
                        <a:pt x="3445" y="4485"/>
                      </a:lnTo>
                      <a:lnTo>
                        <a:pt x="3519" y="4479"/>
                      </a:lnTo>
                      <a:lnTo>
                        <a:pt x="3591" y="4474"/>
                      </a:lnTo>
                      <a:lnTo>
                        <a:pt x="3662" y="4469"/>
                      </a:lnTo>
                      <a:lnTo>
                        <a:pt x="3730" y="4466"/>
                      </a:lnTo>
                      <a:lnTo>
                        <a:pt x="3799" y="4463"/>
                      </a:lnTo>
                      <a:lnTo>
                        <a:pt x="3869" y="4460"/>
                      </a:lnTo>
                      <a:lnTo>
                        <a:pt x="3939" y="4459"/>
                      </a:lnTo>
                      <a:close/>
                    </a:path>
                  </a:pathLst>
                </a:custGeom>
                <a:solidFill>
                  <a:srgbClr val="674D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06" name="Freeform 115"/>
                <p:cNvSpPr>
                  <a:spLocks/>
                </p:cNvSpPr>
                <p:nvPr/>
              </p:nvSpPr>
              <p:spPr bwMode="auto">
                <a:xfrm>
                  <a:off x="7650181" y="3789363"/>
                  <a:ext cx="706438" cy="722312"/>
                </a:xfrm>
                <a:custGeom>
                  <a:avLst/>
                  <a:gdLst/>
                  <a:ahLst/>
                  <a:cxnLst>
                    <a:cxn ang="0">
                      <a:pos x="1696" y="5548"/>
                    </a:cxn>
                    <a:cxn ang="0">
                      <a:pos x="1760" y="4976"/>
                    </a:cxn>
                    <a:cxn ang="0">
                      <a:pos x="1893" y="4750"/>
                    </a:cxn>
                    <a:cxn ang="0">
                      <a:pos x="2468" y="4574"/>
                    </a:cxn>
                    <a:cxn ang="0">
                      <a:pos x="2507" y="4438"/>
                    </a:cxn>
                    <a:cxn ang="0">
                      <a:pos x="2485" y="4212"/>
                    </a:cxn>
                    <a:cxn ang="0">
                      <a:pos x="2788" y="4080"/>
                    </a:cxn>
                    <a:cxn ang="0">
                      <a:pos x="3331" y="4005"/>
                    </a:cxn>
                    <a:cxn ang="0">
                      <a:pos x="3536" y="3680"/>
                    </a:cxn>
                    <a:cxn ang="0">
                      <a:pos x="3562" y="3043"/>
                    </a:cxn>
                    <a:cxn ang="0">
                      <a:pos x="3610" y="2312"/>
                    </a:cxn>
                    <a:cxn ang="0">
                      <a:pos x="3863" y="2496"/>
                    </a:cxn>
                    <a:cxn ang="0">
                      <a:pos x="4122" y="2702"/>
                    </a:cxn>
                    <a:cxn ang="0">
                      <a:pos x="4362" y="2569"/>
                    </a:cxn>
                    <a:cxn ang="0">
                      <a:pos x="4696" y="2115"/>
                    </a:cxn>
                    <a:cxn ang="0">
                      <a:pos x="4823" y="1790"/>
                    </a:cxn>
                    <a:cxn ang="0">
                      <a:pos x="4860" y="1444"/>
                    </a:cxn>
                    <a:cxn ang="0">
                      <a:pos x="5222" y="1245"/>
                    </a:cxn>
                    <a:cxn ang="0">
                      <a:pos x="5839" y="1698"/>
                    </a:cxn>
                    <a:cxn ang="0">
                      <a:pos x="6131" y="2419"/>
                    </a:cxn>
                    <a:cxn ang="0">
                      <a:pos x="6231" y="2943"/>
                    </a:cxn>
                    <a:cxn ang="0">
                      <a:pos x="6239" y="3424"/>
                    </a:cxn>
                    <a:cxn ang="0">
                      <a:pos x="6190" y="3856"/>
                    </a:cxn>
                    <a:cxn ang="0">
                      <a:pos x="6476" y="3720"/>
                    </a:cxn>
                    <a:cxn ang="0">
                      <a:pos x="6578" y="3224"/>
                    </a:cxn>
                    <a:cxn ang="0">
                      <a:pos x="6739" y="2855"/>
                    </a:cxn>
                    <a:cxn ang="0">
                      <a:pos x="6943" y="2508"/>
                    </a:cxn>
                    <a:cxn ang="0">
                      <a:pos x="7027" y="2283"/>
                    </a:cxn>
                    <a:cxn ang="0">
                      <a:pos x="7274" y="2130"/>
                    </a:cxn>
                    <a:cxn ang="0">
                      <a:pos x="7855" y="2074"/>
                    </a:cxn>
                    <a:cxn ang="0">
                      <a:pos x="7907" y="1758"/>
                    </a:cxn>
                    <a:cxn ang="0">
                      <a:pos x="7683" y="1501"/>
                    </a:cxn>
                    <a:cxn ang="0">
                      <a:pos x="7042" y="948"/>
                    </a:cxn>
                    <a:cxn ang="0">
                      <a:pos x="6044" y="213"/>
                    </a:cxn>
                    <a:cxn ang="0">
                      <a:pos x="5424" y="0"/>
                    </a:cxn>
                    <a:cxn ang="0">
                      <a:pos x="4837" y="127"/>
                    </a:cxn>
                    <a:cxn ang="0">
                      <a:pos x="4389" y="431"/>
                    </a:cxn>
                    <a:cxn ang="0">
                      <a:pos x="4103" y="722"/>
                    </a:cxn>
                    <a:cxn ang="0">
                      <a:pos x="3895" y="863"/>
                    </a:cxn>
                    <a:cxn ang="0">
                      <a:pos x="3616" y="1295"/>
                    </a:cxn>
                    <a:cxn ang="0">
                      <a:pos x="3552" y="1614"/>
                    </a:cxn>
                    <a:cxn ang="0">
                      <a:pos x="3279" y="1766"/>
                    </a:cxn>
                    <a:cxn ang="0">
                      <a:pos x="2811" y="2014"/>
                    </a:cxn>
                    <a:cxn ang="0">
                      <a:pos x="2600" y="2314"/>
                    </a:cxn>
                    <a:cxn ang="0">
                      <a:pos x="2431" y="2955"/>
                    </a:cxn>
                    <a:cxn ang="0">
                      <a:pos x="2228" y="3501"/>
                    </a:cxn>
                    <a:cxn ang="0">
                      <a:pos x="1811" y="3940"/>
                    </a:cxn>
                    <a:cxn ang="0">
                      <a:pos x="1531" y="4074"/>
                    </a:cxn>
                    <a:cxn ang="0">
                      <a:pos x="1208" y="4823"/>
                    </a:cxn>
                    <a:cxn ang="0">
                      <a:pos x="1139" y="5935"/>
                    </a:cxn>
                    <a:cxn ang="0">
                      <a:pos x="1091" y="6908"/>
                    </a:cxn>
                    <a:cxn ang="0">
                      <a:pos x="916" y="7128"/>
                    </a:cxn>
                    <a:cxn ang="0">
                      <a:pos x="542" y="7336"/>
                    </a:cxn>
                    <a:cxn ang="0">
                      <a:pos x="381" y="7579"/>
                    </a:cxn>
                    <a:cxn ang="0">
                      <a:pos x="121" y="7655"/>
                    </a:cxn>
                    <a:cxn ang="0">
                      <a:pos x="28" y="7765"/>
                    </a:cxn>
                    <a:cxn ang="0">
                      <a:pos x="4" y="8033"/>
                    </a:cxn>
                    <a:cxn ang="0">
                      <a:pos x="780" y="8160"/>
                    </a:cxn>
                    <a:cxn ang="0">
                      <a:pos x="1411" y="7958"/>
                    </a:cxn>
                    <a:cxn ang="0">
                      <a:pos x="1491" y="7489"/>
                    </a:cxn>
                    <a:cxn ang="0">
                      <a:pos x="1562" y="6943"/>
                    </a:cxn>
                    <a:cxn ang="0">
                      <a:pos x="1555" y="6168"/>
                    </a:cxn>
                  </a:cxnLst>
                  <a:rect l="0" t="0" r="r" b="b"/>
                  <a:pathLst>
                    <a:path w="8004" h="8182">
                      <a:moveTo>
                        <a:pt x="1605" y="5932"/>
                      </a:moveTo>
                      <a:lnTo>
                        <a:pt x="1619" y="5898"/>
                      </a:lnTo>
                      <a:lnTo>
                        <a:pt x="1632" y="5864"/>
                      </a:lnTo>
                      <a:lnTo>
                        <a:pt x="1643" y="5830"/>
                      </a:lnTo>
                      <a:lnTo>
                        <a:pt x="1653" y="5795"/>
                      </a:lnTo>
                      <a:lnTo>
                        <a:pt x="1663" y="5760"/>
                      </a:lnTo>
                      <a:lnTo>
                        <a:pt x="1670" y="5725"/>
                      </a:lnTo>
                      <a:lnTo>
                        <a:pt x="1677" y="5689"/>
                      </a:lnTo>
                      <a:lnTo>
                        <a:pt x="1683" y="5655"/>
                      </a:lnTo>
                      <a:lnTo>
                        <a:pt x="1688" y="5619"/>
                      </a:lnTo>
                      <a:lnTo>
                        <a:pt x="1692" y="5584"/>
                      </a:lnTo>
                      <a:lnTo>
                        <a:pt x="1696" y="5548"/>
                      </a:lnTo>
                      <a:lnTo>
                        <a:pt x="1701" y="5512"/>
                      </a:lnTo>
                      <a:lnTo>
                        <a:pt x="1706" y="5440"/>
                      </a:lnTo>
                      <a:lnTo>
                        <a:pt x="1711" y="5368"/>
                      </a:lnTo>
                      <a:lnTo>
                        <a:pt x="1716" y="5296"/>
                      </a:lnTo>
                      <a:lnTo>
                        <a:pt x="1722" y="5224"/>
                      </a:lnTo>
                      <a:lnTo>
                        <a:pt x="1725" y="5188"/>
                      </a:lnTo>
                      <a:lnTo>
                        <a:pt x="1729" y="5153"/>
                      </a:lnTo>
                      <a:lnTo>
                        <a:pt x="1733" y="5117"/>
                      </a:lnTo>
                      <a:lnTo>
                        <a:pt x="1740" y="5081"/>
                      </a:lnTo>
                      <a:lnTo>
                        <a:pt x="1745" y="5046"/>
                      </a:lnTo>
                      <a:lnTo>
                        <a:pt x="1752" y="5011"/>
                      </a:lnTo>
                      <a:lnTo>
                        <a:pt x="1760" y="4976"/>
                      </a:lnTo>
                      <a:lnTo>
                        <a:pt x="1768" y="4941"/>
                      </a:lnTo>
                      <a:lnTo>
                        <a:pt x="1779" y="4907"/>
                      </a:lnTo>
                      <a:lnTo>
                        <a:pt x="1790" y="4872"/>
                      </a:lnTo>
                      <a:lnTo>
                        <a:pt x="1803" y="4838"/>
                      </a:lnTo>
                      <a:lnTo>
                        <a:pt x="1817" y="4804"/>
                      </a:lnTo>
                      <a:lnTo>
                        <a:pt x="1823" y="4796"/>
                      </a:lnTo>
                      <a:lnTo>
                        <a:pt x="1831" y="4787"/>
                      </a:lnTo>
                      <a:lnTo>
                        <a:pt x="1840" y="4779"/>
                      </a:lnTo>
                      <a:lnTo>
                        <a:pt x="1851" y="4772"/>
                      </a:lnTo>
                      <a:lnTo>
                        <a:pt x="1863" y="4765"/>
                      </a:lnTo>
                      <a:lnTo>
                        <a:pt x="1877" y="4758"/>
                      </a:lnTo>
                      <a:lnTo>
                        <a:pt x="1893" y="4750"/>
                      </a:lnTo>
                      <a:lnTo>
                        <a:pt x="1909" y="4743"/>
                      </a:lnTo>
                      <a:lnTo>
                        <a:pt x="1945" y="4730"/>
                      </a:lnTo>
                      <a:lnTo>
                        <a:pt x="1986" y="4716"/>
                      </a:lnTo>
                      <a:lnTo>
                        <a:pt x="2030" y="4703"/>
                      </a:lnTo>
                      <a:lnTo>
                        <a:pt x="2076" y="4691"/>
                      </a:lnTo>
                      <a:lnTo>
                        <a:pt x="2173" y="4665"/>
                      </a:lnTo>
                      <a:lnTo>
                        <a:pt x="2272" y="4638"/>
                      </a:lnTo>
                      <a:lnTo>
                        <a:pt x="2321" y="4625"/>
                      </a:lnTo>
                      <a:lnTo>
                        <a:pt x="2368" y="4610"/>
                      </a:lnTo>
                      <a:lnTo>
                        <a:pt x="2412" y="4594"/>
                      </a:lnTo>
                      <a:lnTo>
                        <a:pt x="2453" y="4578"/>
                      </a:lnTo>
                      <a:lnTo>
                        <a:pt x="2468" y="4574"/>
                      </a:lnTo>
                      <a:lnTo>
                        <a:pt x="2479" y="4568"/>
                      </a:lnTo>
                      <a:lnTo>
                        <a:pt x="2489" y="4560"/>
                      </a:lnTo>
                      <a:lnTo>
                        <a:pt x="2497" y="4553"/>
                      </a:lnTo>
                      <a:lnTo>
                        <a:pt x="2504" y="4545"/>
                      </a:lnTo>
                      <a:lnTo>
                        <a:pt x="2509" y="4536"/>
                      </a:lnTo>
                      <a:lnTo>
                        <a:pt x="2512" y="4525"/>
                      </a:lnTo>
                      <a:lnTo>
                        <a:pt x="2514" y="4514"/>
                      </a:lnTo>
                      <a:lnTo>
                        <a:pt x="2515" y="4503"/>
                      </a:lnTo>
                      <a:lnTo>
                        <a:pt x="2515" y="4491"/>
                      </a:lnTo>
                      <a:lnTo>
                        <a:pt x="2514" y="4478"/>
                      </a:lnTo>
                      <a:lnTo>
                        <a:pt x="2513" y="4466"/>
                      </a:lnTo>
                      <a:lnTo>
                        <a:pt x="2507" y="4438"/>
                      </a:lnTo>
                      <a:lnTo>
                        <a:pt x="2501" y="4408"/>
                      </a:lnTo>
                      <a:lnTo>
                        <a:pt x="2492" y="4378"/>
                      </a:lnTo>
                      <a:lnTo>
                        <a:pt x="2485" y="4348"/>
                      </a:lnTo>
                      <a:lnTo>
                        <a:pt x="2482" y="4332"/>
                      </a:lnTo>
                      <a:lnTo>
                        <a:pt x="2480" y="4317"/>
                      </a:lnTo>
                      <a:lnTo>
                        <a:pt x="2477" y="4301"/>
                      </a:lnTo>
                      <a:lnTo>
                        <a:pt x="2476" y="4286"/>
                      </a:lnTo>
                      <a:lnTo>
                        <a:pt x="2476" y="4271"/>
                      </a:lnTo>
                      <a:lnTo>
                        <a:pt x="2476" y="4256"/>
                      </a:lnTo>
                      <a:lnTo>
                        <a:pt x="2478" y="4241"/>
                      </a:lnTo>
                      <a:lnTo>
                        <a:pt x="2480" y="4226"/>
                      </a:lnTo>
                      <a:lnTo>
                        <a:pt x="2485" y="4212"/>
                      </a:lnTo>
                      <a:lnTo>
                        <a:pt x="2490" y="4198"/>
                      </a:lnTo>
                      <a:lnTo>
                        <a:pt x="2497" y="4184"/>
                      </a:lnTo>
                      <a:lnTo>
                        <a:pt x="2507" y="4172"/>
                      </a:lnTo>
                      <a:lnTo>
                        <a:pt x="2532" y="4156"/>
                      </a:lnTo>
                      <a:lnTo>
                        <a:pt x="2560" y="4141"/>
                      </a:lnTo>
                      <a:lnTo>
                        <a:pt x="2589" y="4129"/>
                      </a:lnTo>
                      <a:lnTo>
                        <a:pt x="2620" y="4118"/>
                      </a:lnTo>
                      <a:lnTo>
                        <a:pt x="2652" y="4107"/>
                      </a:lnTo>
                      <a:lnTo>
                        <a:pt x="2685" y="4099"/>
                      </a:lnTo>
                      <a:lnTo>
                        <a:pt x="2719" y="4092"/>
                      </a:lnTo>
                      <a:lnTo>
                        <a:pt x="2752" y="4085"/>
                      </a:lnTo>
                      <a:lnTo>
                        <a:pt x="2788" y="4080"/>
                      </a:lnTo>
                      <a:lnTo>
                        <a:pt x="2824" y="4074"/>
                      </a:lnTo>
                      <a:lnTo>
                        <a:pt x="2860" y="4070"/>
                      </a:lnTo>
                      <a:lnTo>
                        <a:pt x="2897" y="4066"/>
                      </a:lnTo>
                      <a:lnTo>
                        <a:pt x="2972" y="4060"/>
                      </a:lnTo>
                      <a:lnTo>
                        <a:pt x="3043" y="4053"/>
                      </a:lnTo>
                      <a:lnTo>
                        <a:pt x="3114" y="4047"/>
                      </a:lnTo>
                      <a:lnTo>
                        <a:pt x="3183" y="4038"/>
                      </a:lnTo>
                      <a:lnTo>
                        <a:pt x="3215" y="4033"/>
                      </a:lnTo>
                      <a:lnTo>
                        <a:pt x="3246" y="4027"/>
                      </a:lnTo>
                      <a:lnTo>
                        <a:pt x="3277" y="4021"/>
                      </a:lnTo>
                      <a:lnTo>
                        <a:pt x="3305" y="4013"/>
                      </a:lnTo>
                      <a:lnTo>
                        <a:pt x="3331" y="4005"/>
                      </a:lnTo>
                      <a:lnTo>
                        <a:pt x="3357" y="3994"/>
                      </a:lnTo>
                      <a:lnTo>
                        <a:pt x="3380" y="3983"/>
                      </a:lnTo>
                      <a:lnTo>
                        <a:pt x="3401" y="3970"/>
                      </a:lnTo>
                      <a:lnTo>
                        <a:pt x="3420" y="3955"/>
                      </a:lnTo>
                      <a:lnTo>
                        <a:pt x="3436" y="3939"/>
                      </a:lnTo>
                      <a:lnTo>
                        <a:pt x="3451" y="3921"/>
                      </a:lnTo>
                      <a:lnTo>
                        <a:pt x="3462" y="3901"/>
                      </a:lnTo>
                      <a:lnTo>
                        <a:pt x="3480" y="3858"/>
                      </a:lnTo>
                      <a:lnTo>
                        <a:pt x="3497" y="3814"/>
                      </a:lnTo>
                      <a:lnTo>
                        <a:pt x="3512" y="3770"/>
                      </a:lnTo>
                      <a:lnTo>
                        <a:pt x="3525" y="3725"/>
                      </a:lnTo>
                      <a:lnTo>
                        <a:pt x="3536" y="3680"/>
                      </a:lnTo>
                      <a:lnTo>
                        <a:pt x="3545" y="3634"/>
                      </a:lnTo>
                      <a:lnTo>
                        <a:pt x="3553" y="3587"/>
                      </a:lnTo>
                      <a:lnTo>
                        <a:pt x="3560" y="3539"/>
                      </a:lnTo>
                      <a:lnTo>
                        <a:pt x="3565" y="3492"/>
                      </a:lnTo>
                      <a:lnTo>
                        <a:pt x="3568" y="3444"/>
                      </a:lnTo>
                      <a:lnTo>
                        <a:pt x="3570" y="3394"/>
                      </a:lnTo>
                      <a:lnTo>
                        <a:pt x="3572" y="3345"/>
                      </a:lnTo>
                      <a:lnTo>
                        <a:pt x="3572" y="3296"/>
                      </a:lnTo>
                      <a:lnTo>
                        <a:pt x="3571" y="3245"/>
                      </a:lnTo>
                      <a:lnTo>
                        <a:pt x="3570" y="3195"/>
                      </a:lnTo>
                      <a:lnTo>
                        <a:pt x="3568" y="3145"/>
                      </a:lnTo>
                      <a:lnTo>
                        <a:pt x="3562" y="3043"/>
                      </a:lnTo>
                      <a:lnTo>
                        <a:pt x="3553" y="2940"/>
                      </a:lnTo>
                      <a:lnTo>
                        <a:pt x="3545" y="2836"/>
                      </a:lnTo>
                      <a:lnTo>
                        <a:pt x="3536" y="2733"/>
                      </a:lnTo>
                      <a:lnTo>
                        <a:pt x="3528" y="2629"/>
                      </a:lnTo>
                      <a:lnTo>
                        <a:pt x="3522" y="2526"/>
                      </a:lnTo>
                      <a:lnTo>
                        <a:pt x="3519" y="2474"/>
                      </a:lnTo>
                      <a:lnTo>
                        <a:pt x="3516" y="2422"/>
                      </a:lnTo>
                      <a:lnTo>
                        <a:pt x="3515" y="2372"/>
                      </a:lnTo>
                      <a:lnTo>
                        <a:pt x="3514" y="2321"/>
                      </a:lnTo>
                      <a:lnTo>
                        <a:pt x="3548" y="2314"/>
                      </a:lnTo>
                      <a:lnTo>
                        <a:pt x="3580" y="2311"/>
                      </a:lnTo>
                      <a:lnTo>
                        <a:pt x="3610" y="2312"/>
                      </a:lnTo>
                      <a:lnTo>
                        <a:pt x="3638" y="2315"/>
                      </a:lnTo>
                      <a:lnTo>
                        <a:pt x="3665" y="2323"/>
                      </a:lnTo>
                      <a:lnTo>
                        <a:pt x="3689" y="2332"/>
                      </a:lnTo>
                      <a:lnTo>
                        <a:pt x="3712" y="2344"/>
                      </a:lnTo>
                      <a:lnTo>
                        <a:pt x="3734" y="2358"/>
                      </a:lnTo>
                      <a:lnTo>
                        <a:pt x="3755" y="2374"/>
                      </a:lnTo>
                      <a:lnTo>
                        <a:pt x="3776" y="2391"/>
                      </a:lnTo>
                      <a:lnTo>
                        <a:pt x="3794" y="2411"/>
                      </a:lnTo>
                      <a:lnTo>
                        <a:pt x="3813" y="2431"/>
                      </a:lnTo>
                      <a:lnTo>
                        <a:pt x="3830" y="2452"/>
                      </a:lnTo>
                      <a:lnTo>
                        <a:pt x="3847" y="2474"/>
                      </a:lnTo>
                      <a:lnTo>
                        <a:pt x="3863" y="2496"/>
                      </a:lnTo>
                      <a:lnTo>
                        <a:pt x="3879" y="2518"/>
                      </a:lnTo>
                      <a:lnTo>
                        <a:pt x="3911" y="2562"/>
                      </a:lnTo>
                      <a:lnTo>
                        <a:pt x="3944" y="2603"/>
                      </a:lnTo>
                      <a:lnTo>
                        <a:pt x="3961" y="2623"/>
                      </a:lnTo>
                      <a:lnTo>
                        <a:pt x="3978" y="2640"/>
                      </a:lnTo>
                      <a:lnTo>
                        <a:pt x="3996" y="2656"/>
                      </a:lnTo>
                      <a:lnTo>
                        <a:pt x="4014" y="2670"/>
                      </a:lnTo>
                      <a:lnTo>
                        <a:pt x="4034" y="2682"/>
                      </a:lnTo>
                      <a:lnTo>
                        <a:pt x="4054" y="2691"/>
                      </a:lnTo>
                      <a:lnTo>
                        <a:pt x="4076" y="2698"/>
                      </a:lnTo>
                      <a:lnTo>
                        <a:pt x="4098" y="2702"/>
                      </a:lnTo>
                      <a:lnTo>
                        <a:pt x="4122" y="2702"/>
                      </a:lnTo>
                      <a:lnTo>
                        <a:pt x="4148" y="2699"/>
                      </a:lnTo>
                      <a:lnTo>
                        <a:pt x="4176" y="2693"/>
                      </a:lnTo>
                      <a:lnTo>
                        <a:pt x="4204" y="2682"/>
                      </a:lnTo>
                      <a:lnTo>
                        <a:pt x="4224" y="2673"/>
                      </a:lnTo>
                      <a:lnTo>
                        <a:pt x="4242" y="2663"/>
                      </a:lnTo>
                      <a:lnTo>
                        <a:pt x="4261" y="2651"/>
                      </a:lnTo>
                      <a:lnTo>
                        <a:pt x="4279" y="2640"/>
                      </a:lnTo>
                      <a:lnTo>
                        <a:pt x="4297" y="2628"/>
                      </a:lnTo>
                      <a:lnTo>
                        <a:pt x="4313" y="2613"/>
                      </a:lnTo>
                      <a:lnTo>
                        <a:pt x="4330" y="2599"/>
                      </a:lnTo>
                      <a:lnTo>
                        <a:pt x="4346" y="2585"/>
                      </a:lnTo>
                      <a:lnTo>
                        <a:pt x="4362" y="2569"/>
                      </a:lnTo>
                      <a:lnTo>
                        <a:pt x="4377" y="2553"/>
                      </a:lnTo>
                      <a:lnTo>
                        <a:pt x="4392" y="2535"/>
                      </a:lnTo>
                      <a:lnTo>
                        <a:pt x="4407" y="2518"/>
                      </a:lnTo>
                      <a:lnTo>
                        <a:pt x="4436" y="2482"/>
                      </a:lnTo>
                      <a:lnTo>
                        <a:pt x="4463" y="2445"/>
                      </a:lnTo>
                      <a:lnTo>
                        <a:pt x="4517" y="2367"/>
                      </a:lnTo>
                      <a:lnTo>
                        <a:pt x="4570" y="2288"/>
                      </a:lnTo>
                      <a:lnTo>
                        <a:pt x="4597" y="2250"/>
                      </a:lnTo>
                      <a:lnTo>
                        <a:pt x="4624" y="2212"/>
                      </a:lnTo>
                      <a:lnTo>
                        <a:pt x="4653" y="2175"/>
                      </a:lnTo>
                      <a:lnTo>
                        <a:pt x="4681" y="2140"/>
                      </a:lnTo>
                      <a:lnTo>
                        <a:pt x="4696" y="2115"/>
                      </a:lnTo>
                      <a:lnTo>
                        <a:pt x="4710" y="2088"/>
                      </a:lnTo>
                      <a:lnTo>
                        <a:pt x="4724" y="2063"/>
                      </a:lnTo>
                      <a:lnTo>
                        <a:pt x="4737" y="2036"/>
                      </a:lnTo>
                      <a:lnTo>
                        <a:pt x="4748" y="2010"/>
                      </a:lnTo>
                      <a:lnTo>
                        <a:pt x="4760" y="1984"/>
                      </a:lnTo>
                      <a:lnTo>
                        <a:pt x="4771" y="1957"/>
                      </a:lnTo>
                      <a:lnTo>
                        <a:pt x="4781" y="1929"/>
                      </a:lnTo>
                      <a:lnTo>
                        <a:pt x="4790" y="1901"/>
                      </a:lnTo>
                      <a:lnTo>
                        <a:pt x="4800" y="1875"/>
                      </a:lnTo>
                      <a:lnTo>
                        <a:pt x="4808" y="1847"/>
                      </a:lnTo>
                      <a:lnTo>
                        <a:pt x="4816" y="1819"/>
                      </a:lnTo>
                      <a:lnTo>
                        <a:pt x="4823" y="1790"/>
                      </a:lnTo>
                      <a:lnTo>
                        <a:pt x="4830" y="1763"/>
                      </a:lnTo>
                      <a:lnTo>
                        <a:pt x="4836" y="1734"/>
                      </a:lnTo>
                      <a:lnTo>
                        <a:pt x="4841" y="1705"/>
                      </a:lnTo>
                      <a:lnTo>
                        <a:pt x="4846" y="1677"/>
                      </a:lnTo>
                      <a:lnTo>
                        <a:pt x="4850" y="1649"/>
                      </a:lnTo>
                      <a:lnTo>
                        <a:pt x="4853" y="1619"/>
                      </a:lnTo>
                      <a:lnTo>
                        <a:pt x="4856" y="1590"/>
                      </a:lnTo>
                      <a:lnTo>
                        <a:pt x="4858" y="1561"/>
                      </a:lnTo>
                      <a:lnTo>
                        <a:pt x="4859" y="1532"/>
                      </a:lnTo>
                      <a:lnTo>
                        <a:pt x="4860" y="1503"/>
                      </a:lnTo>
                      <a:lnTo>
                        <a:pt x="4860" y="1473"/>
                      </a:lnTo>
                      <a:lnTo>
                        <a:pt x="4860" y="1444"/>
                      </a:lnTo>
                      <a:lnTo>
                        <a:pt x="4859" y="1414"/>
                      </a:lnTo>
                      <a:lnTo>
                        <a:pt x="4858" y="1385"/>
                      </a:lnTo>
                      <a:lnTo>
                        <a:pt x="4856" y="1356"/>
                      </a:lnTo>
                      <a:lnTo>
                        <a:pt x="4853" y="1326"/>
                      </a:lnTo>
                      <a:lnTo>
                        <a:pt x="4850" y="1296"/>
                      </a:lnTo>
                      <a:lnTo>
                        <a:pt x="4846" y="1266"/>
                      </a:lnTo>
                      <a:lnTo>
                        <a:pt x="4841" y="1237"/>
                      </a:lnTo>
                      <a:lnTo>
                        <a:pt x="4924" y="1227"/>
                      </a:lnTo>
                      <a:lnTo>
                        <a:pt x="5003" y="1223"/>
                      </a:lnTo>
                      <a:lnTo>
                        <a:pt x="5079" y="1225"/>
                      </a:lnTo>
                      <a:lnTo>
                        <a:pt x="5152" y="1233"/>
                      </a:lnTo>
                      <a:lnTo>
                        <a:pt x="5222" y="1245"/>
                      </a:lnTo>
                      <a:lnTo>
                        <a:pt x="5289" y="1261"/>
                      </a:lnTo>
                      <a:lnTo>
                        <a:pt x="5353" y="1283"/>
                      </a:lnTo>
                      <a:lnTo>
                        <a:pt x="5414" y="1310"/>
                      </a:lnTo>
                      <a:lnTo>
                        <a:pt x="5471" y="1339"/>
                      </a:lnTo>
                      <a:lnTo>
                        <a:pt x="5527" y="1373"/>
                      </a:lnTo>
                      <a:lnTo>
                        <a:pt x="5579" y="1410"/>
                      </a:lnTo>
                      <a:lnTo>
                        <a:pt x="5629" y="1451"/>
                      </a:lnTo>
                      <a:lnTo>
                        <a:pt x="5676" y="1496"/>
                      </a:lnTo>
                      <a:lnTo>
                        <a:pt x="5721" y="1542"/>
                      </a:lnTo>
                      <a:lnTo>
                        <a:pt x="5763" y="1592"/>
                      </a:lnTo>
                      <a:lnTo>
                        <a:pt x="5802" y="1644"/>
                      </a:lnTo>
                      <a:lnTo>
                        <a:pt x="5839" y="1698"/>
                      </a:lnTo>
                      <a:lnTo>
                        <a:pt x="5875" y="1753"/>
                      </a:lnTo>
                      <a:lnTo>
                        <a:pt x="5908" y="1811"/>
                      </a:lnTo>
                      <a:lnTo>
                        <a:pt x="5939" y="1870"/>
                      </a:lnTo>
                      <a:lnTo>
                        <a:pt x="5968" y="1929"/>
                      </a:lnTo>
                      <a:lnTo>
                        <a:pt x="5995" y="1990"/>
                      </a:lnTo>
                      <a:lnTo>
                        <a:pt x="6019" y="2051"/>
                      </a:lnTo>
                      <a:lnTo>
                        <a:pt x="6042" y="2113"/>
                      </a:lnTo>
                      <a:lnTo>
                        <a:pt x="6063" y="2176"/>
                      </a:lnTo>
                      <a:lnTo>
                        <a:pt x="6083" y="2237"/>
                      </a:lnTo>
                      <a:lnTo>
                        <a:pt x="6100" y="2298"/>
                      </a:lnTo>
                      <a:lnTo>
                        <a:pt x="6117" y="2360"/>
                      </a:lnTo>
                      <a:lnTo>
                        <a:pt x="6131" y="2419"/>
                      </a:lnTo>
                      <a:lnTo>
                        <a:pt x="6145" y="2478"/>
                      </a:lnTo>
                      <a:lnTo>
                        <a:pt x="6157" y="2535"/>
                      </a:lnTo>
                      <a:lnTo>
                        <a:pt x="6167" y="2592"/>
                      </a:lnTo>
                      <a:lnTo>
                        <a:pt x="6177" y="2630"/>
                      </a:lnTo>
                      <a:lnTo>
                        <a:pt x="6186" y="2668"/>
                      </a:lnTo>
                      <a:lnTo>
                        <a:pt x="6194" y="2707"/>
                      </a:lnTo>
                      <a:lnTo>
                        <a:pt x="6202" y="2746"/>
                      </a:lnTo>
                      <a:lnTo>
                        <a:pt x="6209" y="2785"/>
                      </a:lnTo>
                      <a:lnTo>
                        <a:pt x="6216" y="2824"/>
                      </a:lnTo>
                      <a:lnTo>
                        <a:pt x="6222" y="2864"/>
                      </a:lnTo>
                      <a:lnTo>
                        <a:pt x="6227" y="2903"/>
                      </a:lnTo>
                      <a:lnTo>
                        <a:pt x="6231" y="2943"/>
                      </a:lnTo>
                      <a:lnTo>
                        <a:pt x="6235" y="2983"/>
                      </a:lnTo>
                      <a:lnTo>
                        <a:pt x="6239" y="3023"/>
                      </a:lnTo>
                      <a:lnTo>
                        <a:pt x="6241" y="3063"/>
                      </a:lnTo>
                      <a:lnTo>
                        <a:pt x="6244" y="3103"/>
                      </a:lnTo>
                      <a:lnTo>
                        <a:pt x="6245" y="3144"/>
                      </a:lnTo>
                      <a:lnTo>
                        <a:pt x="6246" y="3184"/>
                      </a:lnTo>
                      <a:lnTo>
                        <a:pt x="6246" y="3224"/>
                      </a:lnTo>
                      <a:lnTo>
                        <a:pt x="6246" y="3264"/>
                      </a:lnTo>
                      <a:lnTo>
                        <a:pt x="6245" y="3304"/>
                      </a:lnTo>
                      <a:lnTo>
                        <a:pt x="6244" y="3344"/>
                      </a:lnTo>
                      <a:lnTo>
                        <a:pt x="6241" y="3384"/>
                      </a:lnTo>
                      <a:lnTo>
                        <a:pt x="6239" y="3424"/>
                      </a:lnTo>
                      <a:lnTo>
                        <a:pt x="6235" y="3464"/>
                      </a:lnTo>
                      <a:lnTo>
                        <a:pt x="6231" y="3504"/>
                      </a:lnTo>
                      <a:lnTo>
                        <a:pt x="6227" y="3544"/>
                      </a:lnTo>
                      <a:lnTo>
                        <a:pt x="6222" y="3583"/>
                      </a:lnTo>
                      <a:lnTo>
                        <a:pt x="6216" y="3623"/>
                      </a:lnTo>
                      <a:lnTo>
                        <a:pt x="6209" y="3662"/>
                      </a:lnTo>
                      <a:lnTo>
                        <a:pt x="6202" y="3701"/>
                      </a:lnTo>
                      <a:lnTo>
                        <a:pt x="6194" y="3740"/>
                      </a:lnTo>
                      <a:lnTo>
                        <a:pt x="6186" y="3780"/>
                      </a:lnTo>
                      <a:lnTo>
                        <a:pt x="6177" y="3818"/>
                      </a:lnTo>
                      <a:lnTo>
                        <a:pt x="6167" y="3856"/>
                      </a:lnTo>
                      <a:lnTo>
                        <a:pt x="6190" y="3856"/>
                      </a:lnTo>
                      <a:lnTo>
                        <a:pt x="6216" y="3856"/>
                      </a:lnTo>
                      <a:lnTo>
                        <a:pt x="6243" y="3856"/>
                      </a:lnTo>
                      <a:lnTo>
                        <a:pt x="6273" y="3856"/>
                      </a:lnTo>
                      <a:lnTo>
                        <a:pt x="6303" y="3856"/>
                      </a:lnTo>
                      <a:lnTo>
                        <a:pt x="6332" y="3856"/>
                      </a:lnTo>
                      <a:lnTo>
                        <a:pt x="6358" y="3856"/>
                      </a:lnTo>
                      <a:lnTo>
                        <a:pt x="6379" y="3856"/>
                      </a:lnTo>
                      <a:lnTo>
                        <a:pt x="6403" y="3830"/>
                      </a:lnTo>
                      <a:lnTo>
                        <a:pt x="6424" y="3803"/>
                      </a:lnTo>
                      <a:lnTo>
                        <a:pt x="6444" y="3776"/>
                      </a:lnTo>
                      <a:lnTo>
                        <a:pt x="6460" y="3749"/>
                      </a:lnTo>
                      <a:lnTo>
                        <a:pt x="6476" y="3720"/>
                      </a:lnTo>
                      <a:lnTo>
                        <a:pt x="6489" y="3691"/>
                      </a:lnTo>
                      <a:lnTo>
                        <a:pt x="6500" y="3661"/>
                      </a:lnTo>
                      <a:lnTo>
                        <a:pt x="6511" y="3632"/>
                      </a:lnTo>
                      <a:lnTo>
                        <a:pt x="6520" y="3601"/>
                      </a:lnTo>
                      <a:lnTo>
                        <a:pt x="6528" y="3570"/>
                      </a:lnTo>
                      <a:lnTo>
                        <a:pt x="6534" y="3539"/>
                      </a:lnTo>
                      <a:lnTo>
                        <a:pt x="6541" y="3508"/>
                      </a:lnTo>
                      <a:lnTo>
                        <a:pt x="6551" y="3446"/>
                      </a:lnTo>
                      <a:lnTo>
                        <a:pt x="6558" y="3382"/>
                      </a:lnTo>
                      <a:lnTo>
                        <a:pt x="6565" y="3318"/>
                      </a:lnTo>
                      <a:lnTo>
                        <a:pt x="6573" y="3256"/>
                      </a:lnTo>
                      <a:lnTo>
                        <a:pt x="6578" y="3224"/>
                      </a:lnTo>
                      <a:lnTo>
                        <a:pt x="6583" y="3193"/>
                      </a:lnTo>
                      <a:lnTo>
                        <a:pt x="6589" y="3162"/>
                      </a:lnTo>
                      <a:lnTo>
                        <a:pt x="6596" y="3132"/>
                      </a:lnTo>
                      <a:lnTo>
                        <a:pt x="6603" y="3102"/>
                      </a:lnTo>
                      <a:lnTo>
                        <a:pt x="6613" y="3073"/>
                      </a:lnTo>
                      <a:lnTo>
                        <a:pt x="6622" y="3044"/>
                      </a:lnTo>
                      <a:lnTo>
                        <a:pt x="6634" y="3015"/>
                      </a:lnTo>
                      <a:lnTo>
                        <a:pt x="6647" y="2987"/>
                      </a:lnTo>
                      <a:lnTo>
                        <a:pt x="6662" y="2960"/>
                      </a:lnTo>
                      <a:lnTo>
                        <a:pt x="6678" y="2933"/>
                      </a:lnTo>
                      <a:lnTo>
                        <a:pt x="6698" y="2907"/>
                      </a:lnTo>
                      <a:lnTo>
                        <a:pt x="6739" y="2855"/>
                      </a:lnTo>
                      <a:lnTo>
                        <a:pt x="6784" y="2797"/>
                      </a:lnTo>
                      <a:lnTo>
                        <a:pt x="6806" y="2768"/>
                      </a:lnTo>
                      <a:lnTo>
                        <a:pt x="6828" y="2736"/>
                      </a:lnTo>
                      <a:lnTo>
                        <a:pt x="6850" y="2704"/>
                      </a:lnTo>
                      <a:lnTo>
                        <a:pt x="6871" y="2671"/>
                      </a:lnTo>
                      <a:lnTo>
                        <a:pt x="6889" y="2636"/>
                      </a:lnTo>
                      <a:lnTo>
                        <a:pt x="6907" y="2601"/>
                      </a:lnTo>
                      <a:lnTo>
                        <a:pt x="6915" y="2583"/>
                      </a:lnTo>
                      <a:lnTo>
                        <a:pt x="6923" y="2564"/>
                      </a:lnTo>
                      <a:lnTo>
                        <a:pt x="6930" y="2546"/>
                      </a:lnTo>
                      <a:lnTo>
                        <a:pt x="6936" y="2527"/>
                      </a:lnTo>
                      <a:lnTo>
                        <a:pt x="6943" y="2508"/>
                      </a:lnTo>
                      <a:lnTo>
                        <a:pt x="6948" y="2488"/>
                      </a:lnTo>
                      <a:lnTo>
                        <a:pt x="6952" y="2469"/>
                      </a:lnTo>
                      <a:lnTo>
                        <a:pt x="6956" y="2448"/>
                      </a:lnTo>
                      <a:lnTo>
                        <a:pt x="6959" y="2428"/>
                      </a:lnTo>
                      <a:lnTo>
                        <a:pt x="6961" y="2408"/>
                      </a:lnTo>
                      <a:lnTo>
                        <a:pt x="6962" y="2386"/>
                      </a:lnTo>
                      <a:lnTo>
                        <a:pt x="6963" y="2366"/>
                      </a:lnTo>
                      <a:lnTo>
                        <a:pt x="6973" y="2349"/>
                      </a:lnTo>
                      <a:lnTo>
                        <a:pt x="6985" y="2332"/>
                      </a:lnTo>
                      <a:lnTo>
                        <a:pt x="6998" y="2315"/>
                      </a:lnTo>
                      <a:lnTo>
                        <a:pt x="7011" y="2299"/>
                      </a:lnTo>
                      <a:lnTo>
                        <a:pt x="7027" y="2283"/>
                      </a:lnTo>
                      <a:lnTo>
                        <a:pt x="7042" y="2267"/>
                      </a:lnTo>
                      <a:lnTo>
                        <a:pt x="7059" y="2251"/>
                      </a:lnTo>
                      <a:lnTo>
                        <a:pt x="7075" y="2236"/>
                      </a:lnTo>
                      <a:lnTo>
                        <a:pt x="7094" y="2222"/>
                      </a:lnTo>
                      <a:lnTo>
                        <a:pt x="7111" y="2208"/>
                      </a:lnTo>
                      <a:lnTo>
                        <a:pt x="7131" y="2194"/>
                      </a:lnTo>
                      <a:lnTo>
                        <a:pt x="7149" y="2182"/>
                      </a:lnTo>
                      <a:lnTo>
                        <a:pt x="7169" y="2170"/>
                      </a:lnTo>
                      <a:lnTo>
                        <a:pt x="7188" y="2159"/>
                      </a:lnTo>
                      <a:lnTo>
                        <a:pt x="7208" y="2149"/>
                      </a:lnTo>
                      <a:lnTo>
                        <a:pt x="7228" y="2140"/>
                      </a:lnTo>
                      <a:lnTo>
                        <a:pt x="7274" y="2130"/>
                      </a:lnTo>
                      <a:lnTo>
                        <a:pt x="7319" y="2120"/>
                      </a:lnTo>
                      <a:lnTo>
                        <a:pt x="7366" y="2112"/>
                      </a:lnTo>
                      <a:lnTo>
                        <a:pt x="7414" y="2105"/>
                      </a:lnTo>
                      <a:lnTo>
                        <a:pt x="7461" y="2099"/>
                      </a:lnTo>
                      <a:lnTo>
                        <a:pt x="7509" y="2095"/>
                      </a:lnTo>
                      <a:lnTo>
                        <a:pt x="7557" y="2089"/>
                      </a:lnTo>
                      <a:lnTo>
                        <a:pt x="7607" y="2086"/>
                      </a:lnTo>
                      <a:lnTo>
                        <a:pt x="7656" y="2083"/>
                      </a:lnTo>
                      <a:lnTo>
                        <a:pt x="7706" y="2080"/>
                      </a:lnTo>
                      <a:lnTo>
                        <a:pt x="7755" y="2078"/>
                      </a:lnTo>
                      <a:lnTo>
                        <a:pt x="7804" y="2076"/>
                      </a:lnTo>
                      <a:lnTo>
                        <a:pt x="7855" y="2074"/>
                      </a:lnTo>
                      <a:lnTo>
                        <a:pt x="7904" y="2072"/>
                      </a:lnTo>
                      <a:lnTo>
                        <a:pt x="7954" y="2070"/>
                      </a:lnTo>
                      <a:lnTo>
                        <a:pt x="8004" y="2067"/>
                      </a:lnTo>
                      <a:lnTo>
                        <a:pt x="7999" y="2030"/>
                      </a:lnTo>
                      <a:lnTo>
                        <a:pt x="7990" y="1993"/>
                      </a:lnTo>
                      <a:lnTo>
                        <a:pt x="7982" y="1957"/>
                      </a:lnTo>
                      <a:lnTo>
                        <a:pt x="7973" y="1921"/>
                      </a:lnTo>
                      <a:lnTo>
                        <a:pt x="7962" y="1885"/>
                      </a:lnTo>
                      <a:lnTo>
                        <a:pt x="7948" y="1849"/>
                      </a:lnTo>
                      <a:lnTo>
                        <a:pt x="7934" y="1814"/>
                      </a:lnTo>
                      <a:lnTo>
                        <a:pt x="7918" y="1779"/>
                      </a:lnTo>
                      <a:lnTo>
                        <a:pt x="7907" y="1758"/>
                      </a:lnTo>
                      <a:lnTo>
                        <a:pt x="7896" y="1737"/>
                      </a:lnTo>
                      <a:lnTo>
                        <a:pt x="7882" y="1716"/>
                      </a:lnTo>
                      <a:lnTo>
                        <a:pt x="7869" y="1696"/>
                      </a:lnTo>
                      <a:lnTo>
                        <a:pt x="7854" y="1676"/>
                      </a:lnTo>
                      <a:lnTo>
                        <a:pt x="7838" y="1656"/>
                      </a:lnTo>
                      <a:lnTo>
                        <a:pt x="7821" y="1636"/>
                      </a:lnTo>
                      <a:lnTo>
                        <a:pt x="7803" y="1617"/>
                      </a:lnTo>
                      <a:lnTo>
                        <a:pt x="7785" y="1597"/>
                      </a:lnTo>
                      <a:lnTo>
                        <a:pt x="7766" y="1578"/>
                      </a:lnTo>
                      <a:lnTo>
                        <a:pt x="7746" y="1558"/>
                      </a:lnTo>
                      <a:lnTo>
                        <a:pt x="7726" y="1540"/>
                      </a:lnTo>
                      <a:lnTo>
                        <a:pt x="7683" y="1501"/>
                      </a:lnTo>
                      <a:lnTo>
                        <a:pt x="7640" y="1463"/>
                      </a:lnTo>
                      <a:lnTo>
                        <a:pt x="7548" y="1387"/>
                      </a:lnTo>
                      <a:lnTo>
                        <a:pt x="7456" y="1310"/>
                      </a:lnTo>
                      <a:lnTo>
                        <a:pt x="7409" y="1270"/>
                      </a:lnTo>
                      <a:lnTo>
                        <a:pt x="7365" y="1229"/>
                      </a:lnTo>
                      <a:lnTo>
                        <a:pt x="7344" y="1209"/>
                      </a:lnTo>
                      <a:lnTo>
                        <a:pt x="7322" y="1188"/>
                      </a:lnTo>
                      <a:lnTo>
                        <a:pt x="7301" y="1168"/>
                      </a:lnTo>
                      <a:lnTo>
                        <a:pt x="7281" y="1147"/>
                      </a:lnTo>
                      <a:lnTo>
                        <a:pt x="7202" y="1079"/>
                      </a:lnTo>
                      <a:lnTo>
                        <a:pt x="7122" y="1014"/>
                      </a:lnTo>
                      <a:lnTo>
                        <a:pt x="7042" y="948"/>
                      </a:lnTo>
                      <a:lnTo>
                        <a:pt x="6962" y="884"/>
                      </a:lnTo>
                      <a:lnTo>
                        <a:pt x="6882" y="821"/>
                      </a:lnTo>
                      <a:lnTo>
                        <a:pt x="6801" y="757"/>
                      </a:lnTo>
                      <a:lnTo>
                        <a:pt x="6719" y="695"/>
                      </a:lnTo>
                      <a:lnTo>
                        <a:pt x="6638" y="634"/>
                      </a:lnTo>
                      <a:lnTo>
                        <a:pt x="6556" y="572"/>
                      </a:lnTo>
                      <a:lnTo>
                        <a:pt x="6473" y="511"/>
                      </a:lnTo>
                      <a:lnTo>
                        <a:pt x="6388" y="452"/>
                      </a:lnTo>
                      <a:lnTo>
                        <a:pt x="6304" y="391"/>
                      </a:lnTo>
                      <a:lnTo>
                        <a:pt x="6219" y="332"/>
                      </a:lnTo>
                      <a:lnTo>
                        <a:pt x="6131" y="272"/>
                      </a:lnTo>
                      <a:lnTo>
                        <a:pt x="6044" y="213"/>
                      </a:lnTo>
                      <a:lnTo>
                        <a:pt x="5955" y="154"/>
                      </a:lnTo>
                      <a:lnTo>
                        <a:pt x="5910" y="126"/>
                      </a:lnTo>
                      <a:lnTo>
                        <a:pt x="5864" y="100"/>
                      </a:lnTo>
                      <a:lnTo>
                        <a:pt x="5817" y="79"/>
                      </a:lnTo>
                      <a:lnTo>
                        <a:pt x="5769" y="59"/>
                      </a:lnTo>
                      <a:lnTo>
                        <a:pt x="5721" y="43"/>
                      </a:lnTo>
                      <a:lnTo>
                        <a:pt x="5673" y="29"/>
                      </a:lnTo>
                      <a:lnTo>
                        <a:pt x="5623" y="19"/>
                      </a:lnTo>
                      <a:lnTo>
                        <a:pt x="5574" y="10"/>
                      </a:lnTo>
                      <a:lnTo>
                        <a:pt x="5524" y="5"/>
                      </a:lnTo>
                      <a:lnTo>
                        <a:pt x="5473" y="1"/>
                      </a:lnTo>
                      <a:lnTo>
                        <a:pt x="5424" y="0"/>
                      </a:lnTo>
                      <a:lnTo>
                        <a:pt x="5373" y="1"/>
                      </a:lnTo>
                      <a:lnTo>
                        <a:pt x="5323" y="4"/>
                      </a:lnTo>
                      <a:lnTo>
                        <a:pt x="5273" y="8"/>
                      </a:lnTo>
                      <a:lnTo>
                        <a:pt x="5222" y="15"/>
                      </a:lnTo>
                      <a:lnTo>
                        <a:pt x="5173" y="23"/>
                      </a:lnTo>
                      <a:lnTo>
                        <a:pt x="5123" y="35"/>
                      </a:lnTo>
                      <a:lnTo>
                        <a:pt x="5073" y="46"/>
                      </a:lnTo>
                      <a:lnTo>
                        <a:pt x="5025" y="59"/>
                      </a:lnTo>
                      <a:lnTo>
                        <a:pt x="4977" y="75"/>
                      </a:lnTo>
                      <a:lnTo>
                        <a:pt x="4929" y="91"/>
                      </a:lnTo>
                      <a:lnTo>
                        <a:pt x="4882" y="109"/>
                      </a:lnTo>
                      <a:lnTo>
                        <a:pt x="4837" y="127"/>
                      </a:lnTo>
                      <a:lnTo>
                        <a:pt x="4792" y="148"/>
                      </a:lnTo>
                      <a:lnTo>
                        <a:pt x="4747" y="168"/>
                      </a:lnTo>
                      <a:lnTo>
                        <a:pt x="4704" y="190"/>
                      </a:lnTo>
                      <a:lnTo>
                        <a:pt x="4662" y="212"/>
                      </a:lnTo>
                      <a:lnTo>
                        <a:pt x="4621" y="236"/>
                      </a:lnTo>
                      <a:lnTo>
                        <a:pt x="4581" y="260"/>
                      </a:lnTo>
                      <a:lnTo>
                        <a:pt x="4543" y="284"/>
                      </a:lnTo>
                      <a:lnTo>
                        <a:pt x="4506" y="309"/>
                      </a:lnTo>
                      <a:lnTo>
                        <a:pt x="4470" y="335"/>
                      </a:lnTo>
                      <a:lnTo>
                        <a:pt x="4441" y="368"/>
                      </a:lnTo>
                      <a:lnTo>
                        <a:pt x="4414" y="400"/>
                      </a:lnTo>
                      <a:lnTo>
                        <a:pt x="4389" y="431"/>
                      </a:lnTo>
                      <a:lnTo>
                        <a:pt x="4365" y="462"/>
                      </a:lnTo>
                      <a:lnTo>
                        <a:pt x="4342" y="492"/>
                      </a:lnTo>
                      <a:lnTo>
                        <a:pt x="4319" y="521"/>
                      </a:lnTo>
                      <a:lnTo>
                        <a:pt x="4295" y="549"/>
                      </a:lnTo>
                      <a:lnTo>
                        <a:pt x="4271" y="577"/>
                      </a:lnTo>
                      <a:lnTo>
                        <a:pt x="4246" y="604"/>
                      </a:lnTo>
                      <a:lnTo>
                        <a:pt x="4218" y="631"/>
                      </a:lnTo>
                      <a:lnTo>
                        <a:pt x="4188" y="657"/>
                      </a:lnTo>
                      <a:lnTo>
                        <a:pt x="4156" y="684"/>
                      </a:lnTo>
                      <a:lnTo>
                        <a:pt x="4140" y="696"/>
                      </a:lnTo>
                      <a:lnTo>
                        <a:pt x="4121" y="710"/>
                      </a:lnTo>
                      <a:lnTo>
                        <a:pt x="4103" y="722"/>
                      </a:lnTo>
                      <a:lnTo>
                        <a:pt x="4082" y="735"/>
                      </a:lnTo>
                      <a:lnTo>
                        <a:pt x="4061" y="748"/>
                      </a:lnTo>
                      <a:lnTo>
                        <a:pt x="4040" y="760"/>
                      </a:lnTo>
                      <a:lnTo>
                        <a:pt x="4016" y="773"/>
                      </a:lnTo>
                      <a:lnTo>
                        <a:pt x="3993" y="786"/>
                      </a:lnTo>
                      <a:lnTo>
                        <a:pt x="3977" y="795"/>
                      </a:lnTo>
                      <a:lnTo>
                        <a:pt x="3963" y="804"/>
                      </a:lnTo>
                      <a:lnTo>
                        <a:pt x="3948" y="814"/>
                      </a:lnTo>
                      <a:lnTo>
                        <a:pt x="3935" y="826"/>
                      </a:lnTo>
                      <a:lnTo>
                        <a:pt x="3922" y="837"/>
                      </a:lnTo>
                      <a:lnTo>
                        <a:pt x="3908" y="849"/>
                      </a:lnTo>
                      <a:lnTo>
                        <a:pt x="3895" y="863"/>
                      </a:lnTo>
                      <a:lnTo>
                        <a:pt x="3882" y="876"/>
                      </a:lnTo>
                      <a:lnTo>
                        <a:pt x="3857" y="905"/>
                      </a:lnTo>
                      <a:lnTo>
                        <a:pt x="3833" y="935"/>
                      </a:lnTo>
                      <a:lnTo>
                        <a:pt x="3810" y="966"/>
                      </a:lnTo>
                      <a:lnTo>
                        <a:pt x="3787" y="1000"/>
                      </a:lnTo>
                      <a:lnTo>
                        <a:pt x="3764" y="1034"/>
                      </a:lnTo>
                      <a:lnTo>
                        <a:pt x="3743" y="1069"/>
                      </a:lnTo>
                      <a:lnTo>
                        <a:pt x="3722" y="1105"/>
                      </a:lnTo>
                      <a:lnTo>
                        <a:pt x="3702" y="1141"/>
                      </a:lnTo>
                      <a:lnTo>
                        <a:pt x="3660" y="1213"/>
                      </a:lnTo>
                      <a:lnTo>
                        <a:pt x="3621" y="1282"/>
                      </a:lnTo>
                      <a:lnTo>
                        <a:pt x="3616" y="1295"/>
                      </a:lnTo>
                      <a:lnTo>
                        <a:pt x="3612" y="1309"/>
                      </a:lnTo>
                      <a:lnTo>
                        <a:pt x="3608" y="1323"/>
                      </a:lnTo>
                      <a:lnTo>
                        <a:pt x="3605" y="1336"/>
                      </a:lnTo>
                      <a:lnTo>
                        <a:pt x="3600" y="1366"/>
                      </a:lnTo>
                      <a:lnTo>
                        <a:pt x="3596" y="1397"/>
                      </a:lnTo>
                      <a:lnTo>
                        <a:pt x="3589" y="1459"/>
                      </a:lnTo>
                      <a:lnTo>
                        <a:pt x="3581" y="1519"/>
                      </a:lnTo>
                      <a:lnTo>
                        <a:pt x="3575" y="1548"/>
                      </a:lnTo>
                      <a:lnTo>
                        <a:pt x="3568" y="1576"/>
                      </a:lnTo>
                      <a:lnTo>
                        <a:pt x="3564" y="1589"/>
                      </a:lnTo>
                      <a:lnTo>
                        <a:pt x="3559" y="1601"/>
                      </a:lnTo>
                      <a:lnTo>
                        <a:pt x="3552" y="1614"/>
                      </a:lnTo>
                      <a:lnTo>
                        <a:pt x="3546" y="1625"/>
                      </a:lnTo>
                      <a:lnTo>
                        <a:pt x="3539" y="1636"/>
                      </a:lnTo>
                      <a:lnTo>
                        <a:pt x="3531" y="1646"/>
                      </a:lnTo>
                      <a:lnTo>
                        <a:pt x="3522" y="1655"/>
                      </a:lnTo>
                      <a:lnTo>
                        <a:pt x="3512" y="1664"/>
                      </a:lnTo>
                      <a:lnTo>
                        <a:pt x="3501" y="1671"/>
                      </a:lnTo>
                      <a:lnTo>
                        <a:pt x="3489" y="1678"/>
                      </a:lnTo>
                      <a:lnTo>
                        <a:pt x="3476" y="1684"/>
                      </a:lnTo>
                      <a:lnTo>
                        <a:pt x="3462" y="1689"/>
                      </a:lnTo>
                      <a:lnTo>
                        <a:pt x="3401" y="1714"/>
                      </a:lnTo>
                      <a:lnTo>
                        <a:pt x="3341" y="1740"/>
                      </a:lnTo>
                      <a:lnTo>
                        <a:pt x="3279" y="1766"/>
                      </a:lnTo>
                      <a:lnTo>
                        <a:pt x="3218" y="1791"/>
                      </a:lnTo>
                      <a:lnTo>
                        <a:pt x="3158" y="1818"/>
                      </a:lnTo>
                      <a:lnTo>
                        <a:pt x="3098" y="1846"/>
                      </a:lnTo>
                      <a:lnTo>
                        <a:pt x="3040" y="1874"/>
                      </a:lnTo>
                      <a:lnTo>
                        <a:pt x="2984" y="1903"/>
                      </a:lnTo>
                      <a:lnTo>
                        <a:pt x="2957" y="1918"/>
                      </a:lnTo>
                      <a:lnTo>
                        <a:pt x="2930" y="1933"/>
                      </a:lnTo>
                      <a:lnTo>
                        <a:pt x="2905" y="1949"/>
                      </a:lnTo>
                      <a:lnTo>
                        <a:pt x="2880" y="1965"/>
                      </a:lnTo>
                      <a:lnTo>
                        <a:pt x="2856" y="1981"/>
                      </a:lnTo>
                      <a:lnTo>
                        <a:pt x="2834" y="1997"/>
                      </a:lnTo>
                      <a:lnTo>
                        <a:pt x="2811" y="2014"/>
                      </a:lnTo>
                      <a:lnTo>
                        <a:pt x="2791" y="2032"/>
                      </a:lnTo>
                      <a:lnTo>
                        <a:pt x="2770" y="2049"/>
                      </a:lnTo>
                      <a:lnTo>
                        <a:pt x="2751" y="2067"/>
                      </a:lnTo>
                      <a:lnTo>
                        <a:pt x="2734" y="2085"/>
                      </a:lnTo>
                      <a:lnTo>
                        <a:pt x="2718" y="2105"/>
                      </a:lnTo>
                      <a:lnTo>
                        <a:pt x="2702" y="2124"/>
                      </a:lnTo>
                      <a:lnTo>
                        <a:pt x="2689" y="2144"/>
                      </a:lnTo>
                      <a:lnTo>
                        <a:pt x="2676" y="2164"/>
                      </a:lnTo>
                      <a:lnTo>
                        <a:pt x="2666" y="2185"/>
                      </a:lnTo>
                      <a:lnTo>
                        <a:pt x="2642" y="2228"/>
                      </a:lnTo>
                      <a:lnTo>
                        <a:pt x="2620" y="2271"/>
                      </a:lnTo>
                      <a:lnTo>
                        <a:pt x="2600" y="2314"/>
                      </a:lnTo>
                      <a:lnTo>
                        <a:pt x="2582" y="2359"/>
                      </a:lnTo>
                      <a:lnTo>
                        <a:pt x="2565" y="2403"/>
                      </a:lnTo>
                      <a:lnTo>
                        <a:pt x="2550" y="2448"/>
                      </a:lnTo>
                      <a:lnTo>
                        <a:pt x="2537" y="2492"/>
                      </a:lnTo>
                      <a:lnTo>
                        <a:pt x="2523" y="2538"/>
                      </a:lnTo>
                      <a:lnTo>
                        <a:pt x="2511" y="2584"/>
                      </a:lnTo>
                      <a:lnTo>
                        <a:pt x="2501" y="2630"/>
                      </a:lnTo>
                      <a:lnTo>
                        <a:pt x="2489" y="2675"/>
                      </a:lnTo>
                      <a:lnTo>
                        <a:pt x="2479" y="2721"/>
                      </a:lnTo>
                      <a:lnTo>
                        <a:pt x="2459" y="2815"/>
                      </a:lnTo>
                      <a:lnTo>
                        <a:pt x="2441" y="2907"/>
                      </a:lnTo>
                      <a:lnTo>
                        <a:pt x="2431" y="2955"/>
                      </a:lnTo>
                      <a:lnTo>
                        <a:pt x="2419" y="3001"/>
                      </a:lnTo>
                      <a:lnTo>
                        <a:pt x="2408" y="3047"/>
                      </a:lnTo>
                      <a:lnTo>
                        <a:pt x="2397" y="3093"/>
                      </a:lnTo>
                      <a:lnTo>
                        <a:pt x="2383" y="3139"/>
                      </a:lnTo>
                      <a:lnTo>
                        <a:pt x="2370" y="3186"/>
                      </a:lnTo>
                      <a:lnTo>
                        <a:pt x="2355" y="3232"/>
                      </a:lnTo>
                      <a:lnTo>
                        <a:pt x="2338" y="3277"/>
                      </a:lnTo>
                      <a:lnTo>
                        <a:pt x="2320" y="3322"/>
                      </a:lnTo>
                      <a:lnTo>
                        <a:pt x="2299" y="3368"/>
                      </a:lnTo>
                      <a:lnTo>
                        <a:pt x="2277" y="3413"/>
                      </a:lnTo>
                      <a:lnTo>
                        <a:pt x="2254" y="3457"/>
                      </a:lnTo>
                      <a:lnTo>
                        <a:pt x="2228" y="3501"/>
                      </a:lnTo>
                      <a:lnTo>
                        <a:pt x="2199" y="3544"/>
                      </a:lnTo>
                      <a:lnTo>
                        <a:pt x="2168" y="3587"/>
                      </a:lnTo>
                      <a:lnTo>
                        <a:pt x="2136" y="3630"/>
                      </a:lnTo>
                      <a:lnTo>
                        <a:pt x="2096" y="3664"/>
                      </a:lnTo>
                      <a:lnTo>
                        <a:pt x="2058" y="3701"/>
                      </a:lnTo>
                      <a:lnTo>
                        <a:pt x="2020" y="3738"/>
                      </a:lnTo>
                      <a:lnTo>
                        <a:pt x="1983" y="3776"/>
                      </a:lnTo>
                      <a:lnTo>
                        <a:pt x="1945" y="3814"/>
                      </a:lnTo>
                      <a:lnTo>
                        <a:pt x="1908" y="3852"/>
                      </a:lnTo>
                      <a:lnTo>
                        <a:pt x="1869" y="3888"/>
                      </a:lnTo>
                      <a:lnTo>
                        <a:pt x="1830" y="3923"/>
                      </a:lnTo>
                      <a:lnTo>
                        <a:pt x="1811" y="3940"/>
                      </a:lnTo>
                      <a:lnTo>
                        <a:pt x="1790" y="3956"/>
                      </a:lnTo>
                      <a:lnTo>
                        <a:pt x="1769" y="3972"/>
                      </a:lnTo>
                      <a:lnTo>
                        <a:pt x="1748" y="3986"/>
                      </a:lnTo>
                      <a:lnTo>
                        <a:pt x="1726" y="4000"/>
                      </a:lnTo>
                      <a:lnTo>
                        <a:pt x="1704" y="4013"/>
                      </a:lnTo>
                      <a:lnTo>
                        <a:pt x="1681" y="4025"/>
                      </a:lnTo>
                      <a:lnTo>
                        <a:pt x="1658" y="4036"/>
                      </a:lnTo>
                      <a:lnTo>
                        <a:pt x="1634" y="4047"/>
                      </a:lnTo>
                      <a:lnTo>
                        <a:pt x="1609" y="4055"/>
                      </a:lnTo>
                      <a:lnTo>
                        <a:pt x="1584" y="4063"/>
                      </a:lnTo>
                      <a:lnTo>
                        <a:pt x="1558" y="4069"/>
                      </a:lnTo>
                      <a:lnTo>
                        <a:pt x="1531" y="4074"/>
                      </a:lnTo>
                      <a:lnTo>
                        <a:pt x="1503" y="4078"/>
                      </a:lnTo>
                      <a:lnTo>
                        <a:pt x="1475" y="4081"/>
                      </a:lnTo>
                      <a:lnTo>
                        <a:pt x="1446" y="4082"/>
                      </a:lnTo>
                      <a:lnTo>
                        <a:pt x="1408" y="4162"/>
                      </a:lnTo>
                      <a:lnTo>
                        <a:pt x="1373" y="4243"/>
                      </a:lnTo>
                      <a:lnTo>
                        <a:pt x="1341" y="4325"/>
                      </a:lnTo>
                      <a:lnTo>
                        <a:pt x="1312" y="4407"/>
                      </a:lnTo>
                      <a:lnTo>
                        <a:pt x="1286" y="4489"/>
                      </a:lnTo>
                      <a:lnTo>
                        <a:pt x="1264" y="4573"/>
                      </a:lnTo>
                      <a:lnTo>
                        <a:pt x="1243" y="4656"/>
                      </a:lnTo>
                      <a:lnTo>
                        <a:pt x="1225" y="4739"/>
                      </a:lnTo>
                      <a:lnTo>
                        <a:pt x="1208" y="4823"/>
                      </a:lnTo>
                      <a:lnTo>
                        <a:pt x="1195" y="4908"/>
                      </a:lnTo>
                      <a:lnTo>
                        <a:pt x="1182" y="4993"/>
                      </a:lnTo>
                      <a:lnTo>
                        <a:pt x="1172" y="5077"/>
                      </a:lnTo>
                      <a:lnTo>
                        <a:pt x="1164" y="5162"/>
                      </a:lnTo>
                      <a:lnTo>
                        <a:pt x="1157" y="5248"/>
                      </a:lnTo>
                      <a:lnTo>
                        <a:pt x="1152" y="5333"/>
                      </a:lnTo>
                      <a:lnTo>
                        <a:pt x="1147" y="5419"/>
                      </a:lnTo>
                      <a:lnTo>
                        <a:pt x="1144" y="5505"/>
                      </a:lnTo>
                      <a:lnTo>
                        <a:pt x="1142" y="5591"/>
                      </a:lnTo>
                      <a:lnTo>
                        <a:pt x="1140" y="5676"/>
                      </a:lnTo>
                      <a:lnTo>
                        <a:pt x="1139" y="5762"/>
                      </a:lnTo>
                      <a:lnTo>
                        <a:pt x="1139" y="5935"/>
                      </a:lnTo>
                      <a:lnTo>
                        <a:pt x="1140" y="6107"/>
                      </a:lnTo>
                      <a:lnTo>
                        <a:pt x="1140" y="6278"/>
                      </a:lnTo>
                      <a:lnTo>
                        <a:pt x="1139" y="6450"/>
                      </a:lnTo>
                      <a:lnTo>
                        <a:pt x="1137" y="6535"/>
                      </a:lnTo>
                      <a:lnTo>
                        <a:pt x="1135" y="6620"/>
                      </a:lnTo>
                      <a:lnTo>
                        <a:pt x="1132" y="6706"/>
                      </a:lnTo>
                      <a:lnTo>
                        <a:pt x="1128" y="6790"/>
                      </a:lnTo>
                      <a:lnTo>
                        <a:pt x="1122" y="6815"/>
                      </a:lnTo>
                      <a:lnTo>
                        <a:pt x="1116" y="6839"/>
                      </a:lnTo>
                      <a:lnTo>
                        <a:pt x="1108" y="6863"/>
                      </a:lnTo>
                      <a:lnTo>
                        <a:pt x="1100" y="6885"/>
                      </a:lnTo>
                      <a:lnTo>
                        <a:pt x="1091" y="6908"/>
                      </a:lnTo>
                      <a:lnTo>
                        <a:pt x="1082" y="6930"/>
                      </a:lnTo>
                      <a:lnTo>
                        <a:pt x="1070" y="6950"/>
                      </a:lnTo>
                      <a:lnTo>
                        <a:pt x="1059" y="6970"/>
                      </a:lnTo>
                      <a:lnTo>
                        <a:pt x="1046" y="6990"/>
                      </a:lnTo>
                      <a:lnTo>
                        <a:pt x="1032" y="7009"/>
                      </a:lnTo>
                      <a:lnTo>
                        <a:pt x="1019" y="7027"/>
                      </a:lnTo>
                      <a:lnTo>
                        <a:pt x="1003" y="7045"/>
                      </a:lnTo>
                      <a:lnTo>
                        <a:pt x="987" y="7062"/>
                      </a:lnTo>
                      <a:lnTo>
                        <a:pt x="971" y="7080"/>
                      </a:lnTo>
                      <a:lnTo>
                        <a:pt x="953" y="7096"/>
                      </a:lnTo>
                      <a:lnTo>
                        <a:pt x="936" y="7112"/>
                      </a:lnTo>
                      <a:lnTo>
                        <a:pt x="916" y="7128"/>
                      </a:lnTo>
                      <a:lnTo>
                        <a:pt x="896" y="7143"/>
                      </a:lnTo>
                      <a:lnTo>
                        <a:pt x="876" y="7158"/>
                      </a:lnTo>
                      <a:lnTo>
                        <a:pt x="854" y="7172"/>
                      </a:lnTo>
                      <a:lnTo>
                        <a:pt x="833" y="7186"/>
                      </a:lnTo>
                      <a:lnTo>
                        <a:pt x="809" y="7201"/>
                      </a:lnTo>
                      <a:lnTo>
                        <a:pt x="786" y="7215"/>
                      </a:lnTo>
                      <a:lnTo>
                        <a:pt x="762" y="7228"/>
                      </a:lnTo>
                      <a:lnTo>
                        <a:pt x="711" y="7255"/>
                      </a:lnTo>
                      <a:lnTo>
                        <a:pt x="658" y="7281"/>
                      </a:lnTo>
                      <a:lnTo>
                        <a:pt x="602" y="7307"/>
                      </a:lnTo>
                      <a:lnTo>
                        <a:pt x="544" y="7332"/>
                      </a:lnTo>
                      <a:lnTo>
                        <a:pt x="542" y="7336"/>
                      </a:lnTo>
                      <a:lnTo>
                        <a:pt x="535" y="7348"/>
                      </a:lnTo>
                      <a:lnTo>
                        <a:pt x="524" y="7365"/>
                      </a:lnTo>
                      <a:lnTo>
                        <a:pt x="511" y="7389"/>
                      </a:lnTo>
                      <a:lnTo>
                        <a:pt x="494" y="7415"/>
                      </a:lnTo>
                      <a:lnTo>
                        <a:pt x="477" y="7446"/>
                      </a:lnTo>
                      <a:lnTo>
                        <a:pt x="457" y="7479"/>
                      </a:lnTo>
                      <a:lnTo>
                        <a:pt x="438" y="7513"/>
                      </a:lnTo>
                      <a:lnTo>
                        <a:pt x="428" y="7528"/>
                      </a:lnTo>
                      <a:lnTo>
                        <a:pt x="417" y="7544"/>
                      </a:lnTo>
                      <a:lnTo>
                        <a:pt x="405" y="7556"/>
                      </a:lnTo>
                      <a:lnTo>
                        <a:pt x="394" y="7569"/>
                      </a:lnTo>
                      <a:lnTo>
                        <a:pt x="381" y="7579"/>
                      </a:lnTo>
                      <a:lnTo>
                        <a:pt x="369" y="7589"/>
                      </a:lnTo>
                      <a:lnTo>
                        <a:pt x="356" y="7597"/>
                      </a:lnTo>
                      <a:lnTo>
                        <a:pt x="342" y="7605"/>
                      </a:lnTo>
                      <a:lnTo>
                        <a:pt x="329" y="7611"/>
                      </a:lnTo>
                      <a:lnTo>
                        <a:pt x="316" y="7616"/>
                      </a:lnTo>
                      <a:lnTo>
                        <a:pt x="301" y="7621"/>
                      </a:lnTo>
                      <a:lnTo>
                        <a:pt x="288" y="7625"/>
                      </a:lnTo>
                      <a:lnTo>
                        <a:pt x="260" y="7632"/>
                      </a:lnTo>
                      <a:lnTo>
                        <a:pt x="232" y="7636"/>
                      </a:lnTo>
                      <a:lnTo>
                        <a:pt x="180" y="7644"/>
                      </a:lnTo>
                      <a:lnTo>
                        <a:pt x="131" y="7652"/>
                      </a:lnTo>
                      <a:lnTo>
                        <a:pt x="121" y="7655"/>
                      </a:lnTo>
                      <a:lnTo>
                        <a:pt x="111" y="7658"/>
                      </a:lnTo>
                      <a:lnTo>
                        <a:pt x="102" y="7662"/>
                      </a:lnTo>
                      <a:lnTo>
                        <a:pt x="93" y="7667"/>
                      </a:lnTo>
                      <a:lnTo>
                        <a:pt x="85" y="7672"/>
                      </a:lnTo>
                      <a:lnTo>
                        <a:pt x="78" y="7678"/>
                      </a:lnTo>
                      <a:lnTo>
                        <a:pt x="72" y="7685"/>
                      </a:lnTo>
                      <a:lnTo>
                        <a:pt x="67" y="7693"/>
                      </a:lnTo>
                      <a:lnTo>
                        <a:pt x="57" y="7706"/>
                      </a:lnTo>
                      <a:lnTo>
                        <a:pt x="48" y="7720"/>
                      </a:lnTo>
                      <a:lnTo>
                        <a:pt x="41" y="7734"/>
                      </a:lnTo>
                      <a:lnTo>
                        <a:pt x="34" y="7749"/>
                      </a:lnTo>
                      <a:lnTo>
                        <a:pt x="28" y="7765"/>
                      </a:lnTo>
                      <a:lnTo>
                        <a:pt x="22" y="7781"/>
                      </a:lnTo>
                      <a:lnTo>
                        <a:pt x="17" y="7798"/>
                      </a:lnTo>
                      <a:lnTo>
                        <a:pt x="13" y="7814"/>
                      </a:lnTo>
                      <a:lnTo>
                        <a:pt x="10" y="7831"/>
                      </a:lnTo>
                      <a:lnTo>
                        <a:pt x="7" y="7847"/>
                      </a:lnTo>
                      <a:lnTo>
                        <a:pt x="5" y="7864"/>
                      </a:lnTo>
                      <a:lnTo>
                        <a:pt x="3" y="7881"/>
                      </a:lnTo>
                      <a:lnTo>
                        <a:pt x="1" y="7915"/>
                      </a:lnTo>
                      <a:lnTo>
                        <a:pt x="0" y="7947"/>
                      </a:lnTo>
                      <a:lnTo>
                        <a:pt x="1" y="7978"/>
                      </a:lnTo>
                      <a:lnTo>
                        <a:pt x="2" y="8006"/>
                      </a:lnTo>
                      <a:lnTo>
                        <a:pt x="4" y="8033"/>
                      </a:lnTo>
                      <a:lnTo>
                        <a:pt x="7" y="8056"/>
                      </a:lnTo>
                      <a:lnTo>
                        <a:pt x="11" y="8087"/>
                      </a:lnTo>
                      <a:lnTo>
                        <a:pt x="13" y="8100"/>
                      </a:lnTo>
                      <a:lnTo>
                        <a:pt x="100" y="8108"/>
                      </a:lnTo>
                      <a:lnTo>
                        <a:pt x="185" y="8116"/>
                      </a:lnTo>
                      <a:lnTo>
                        <a:pt x="270" y="8124"/>
                      </a:lnTo>
                      <a:lnTo>
                        <a:pt x="356" y="8132"/>
                      </a:lnTo>
                      <a:lnTo>
                        <a:pt x="441" y="8139"/>
                      </a:lnTo>
                      <a:lnTo>
                        <a:pt x="526" y="8145"/>
                      </a:lnTo>
                      <a:lnTo>
                        <a:pt x="611" y="8150"/>
                      </a:lnTo>
                      <a:lnTo>
                        <a:pt x="696" y="8155"/>
                      </a:lnTo>
                      <a:lnTo>
                        <a:pt x="780" y="8160"/>
                      </a:lnTo>
                      <a:lnTo>
                        <a:pt x="866" y="8164"/>
                      </a:lnTo>
                      <a:lnTo>
                        <a:pt x="950" y="8169"/>
                      </a:lnTo>
                      <a:lnTo>
                        <a:pt x="1034" y="8172"/>
                      </a:lnTo>
                      <a:lnTo>
                        <a:pt x="1119" y="8175"/>
                      </a:lnTo>
                      <a:lnTo>
                        <a:pt x="1203" y="8178"/>
                      </a:lnTo>
                      <a:lnTo>
                        <a:pt x="1287" y="8180"/>
                      </a:lnTo>
                      <a:lnTo>
                        <a:pt x="1372" y="8182"/>
                      </a:lnTo>
                      <a:lnTo>
                        <a:pt x="1383" y="8137"/>
                      </a:lnTo>
                      <a:lnTo>
                        <a:pt x="1392" y="8093"/>
                      </a:lnTo>
                      <a:lnTo>
                        <a:pt x="1399" y="8047"/>
                      </a:lnTo>
                      <a:lnTo>
                        <a:pt x="1405" y="8003"/>
                      </a:lnTo>
                      <a:lnTo>
                        <a:pt x="1411" y="7958"/>
                      </a:lnTo>
                      <a:lnTo>
                        <a:pt x="1416" y="7914"/>
                      </a:lnTo>
                      <a:lnTo>
                        <a:pt x="1420" y="7869"/>
                      </a:lnTo>
                      <a:lnTo>
                        <a:pt x="1424" y="7824"/>
                      </a:lnTo>
                      <a:lnTo>
                        <a:pt x="1429" y="7780"/>
                      </a:lnTo>
                      <a:lnTo>
                        <a:pt x="1434" y="7735"/>
                      </a:lnTo>
                      <a:lnTo>
                        <a:pt x="1440" y="7691"/>
                      </a:lnTo>
                      <a:lnTo>
                        <a:pt x="1449" y="7646"/>
                      </a:lnTo>
                      <a:lnTo>
                        <a:pt x="1458" y="7601"/>
                      </a:lnTo>
                      <a:lnTo>
                        <a:pt x="1469" y="7556"/>
                      </a:lnTo>
                      <a:lnTo>
                        <a:pt x="1475" y="7535"/>
                      </a:lnTo>
                      <a:lnTo>
                        <a:pt x="1483" y="7512"/>
                      </a:lnTo>
                      <a:lnTo>
                        <a:pt x="1491" y="7489"/>
                      </a:lnTo>
                      <a:lnTo>
                        <a:pt x="1499" y="7467"/>
                      </a:lnTo>
                      <a:lnTo>
                        <a:pt x="1512" y="7421"/>
                      </a:lnTo>
                      <a:lnTo>
                        <a:pt x="1525" y="7373"/>
                      </a:lnTo>
                      <a:lnTo>
                        <a:pt x="1534" y="7327"/>
                      </a:lnTo>
                      <a:lnTo>
                        <a:pt x="1542" y="7279"/>
                      </a:lnTo>
                      <a:lnTo>
                        <a:pt x="1549" y="7232"/>
                      </a:lnTo>
                      <a:lnTo>
                        <a:pt x="1555" y="7184"/>
                      </a:lnTo>
                      <a:lnTo>
                        <a:pt x="1558" y="7136"/>
                      </a:lnTo>
                      <a:lnTo>
                        <a:pt x="1560" y="7088"/>
                      </a:lnTo>
                      <a:lnTo>
                        <a:pt x="1562" y="7039"/>
                      </a:lnTo>
                      <a:lnTo>
                        <a:pt x="1562" y="6991"/>
                      </a:lnTo>
                      <a:lnTo>
                        <a:pt x="1562" y="6943"/>
                      </a:lnTo>
                      <a:lnTo>
                        <a:pt x="1561" y="6895"/>
                      </a:lnTo>
                      <a:lnTo>
                        <a:pt x="1557" y="6797"/>
                      </a:lnTo>
                      <a:lnTo>
                        <a:pt x="1551" y="6699"/>
                      </a:lnTo>
                      <a:lnTo>
                        <a:pt x="1547" y="6603"/>
                      </a:lnTo>
                      <a:lnTo>
                        <a:pt x="1543" y="6505"/>
                      </a:lnTo>
                      <a:lnTo>
                        <a:pt x="1542" y="6457"/>
                      </a:lnTo>
                      <a:lnTo>
                        <a:pt x="1542" y="6409"/>
                      </a:lnTo>
                      <a:lnTo>
                        <a:pt x="1542" y="6360"/>
                      </a:lnTo>
                      <a:lnTo>
                        <a:pt x="1543" y="6312"/>
                      </a:lnTo>
                      <a:lnTo>
                        <a:pt x="1546" y="6264"/>
                      </a:lnTo>
                      <a:lnTo>
                        <a:pt x="1549" y="6215"/>
                      </a:lnTo>
                      <a:lnTo>
                        <a:pt x="1555" y="6168"/>
                      </a:lnTo>
                      <a:lnTo>
                        <a:pt x="1562" y="6121"/>
                      </a:lnTo>
                      <a:lnTo>
                        <a:pt x="1569" y="6074"/>
                      </a:lnTo>
                      <a:lnTo>
                        <a:pt x="1579" y="6026"/>
                      </a:lnTo>
                      <a:lnTo>
                        <a:pt x="1592" y="5979"/>
                      </a:lnTo>
                      <a:lnTo>
                        <a:pt x="1605" y="5932"/>
                      </a:lnTo>
                      <a:close/>
                    </a:path>
                  </a:pathLst>
                </a:custGeom>
                <a:solidFill>
                  <a:srgbClr val="9589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07" name="Freeform 116"/>
                <p:cNvSpPr>
                  <a:spLocks/>
                </p:cNvSpPr>
                <p:nvPr/>
              </p:nvSpPr>
              <p:spPr bwMode="auto">
                <a:xfrm>
                  <a:off x="8213743" y="3971925"/>
                  <a:ext cx="144463" cy="158750"/>
                </a:xfrm>
                <a:custGeom>
                  <a:avLst/>
                  <a:gdLst/>
                  <a:ahLst/>
                  <a:cxnLst>
                    <a:cxn ang="0">
                      <a:pos x="582" y="341"/>
                    </a:cxn>
                    <a:cxn ang="0">
                      <a:pos x="573" y="402"/>
                    </a:cxn>
                    <a:cxn ang="0">
                      <a:pos x="557" y="460"/>
                    </a:cxn>
                    <a:cxn ang="0">
                      <a:pos x="536" y="516"/>
                    </a:cxn>
                    <a:cxn ang="0">
                      <a:pos x="492" y="604"/>
                    </a:cxn>
                    <a:cxn ang="0">
                      <a:pos x="427" y="701"/>
                    </a:cxn>
                    <a:cxn ang="0">
                      <a:pos x="319" y="840"/>
                    </a:cxn>
                    <a:cxn ang="0">
                      <a:pos x="268" y="920"/>
                    </a:cxn>
                    <a:cxn ang="0">
                      <a:pos x="234" y="1006"/>
                    </a:cxn>
                    <a:cxn ang="0">
                      <a:pos x="210" y="1095"/>
                    </a:cxn>
                    <a:cxn ang="0">
                      <a:pos x="194" y="1189"/>
                    </a:cxn>
                    <a:cxn ang="0">
                      <a:pos x="172" y="1379"/>
                    </a:cxn>
                    <a:cxn ang="0">
                      <a:pos x="149" y="1503"/>
                    </a:cxn>
                    <a:cxn ang="0">
                      <a:pos x="121" y="1594"/>
                    </a:cxn>
                    <a:cxn ang="0">
                      <a:pos x="81" y="1682"/>
                    </a:cxn>
                    <a:cxn ang="0">
                      <a:pos x="24" y="1763"/>
                    </a:cxn>
                    <a:cxn ang="0">
                      <a:pos x="57" y="1794"/>
                    </a:cxn>
                    <a:cxn ang="0">
                      <a:pos x="128" y="1789"/>
                    </a:cxn>
                    <a:cxn ang="0">
                      <a:pos x="186" y="1770"/>
                    </a:cxn>
                    <a:cxn ang="0">
                      <a:pos x="233" y="1741"/>
                    </a:cxn>
                    <a:cxn ang="0">
                      <a:pos x="271" y="1704"/>
                    </a:cxn>
                    <a:cxn ang="0">
                      <a:pos x="301" y="1661"/>
                    </a:cxn>
                    <a:cxn ang="0">
                      <a:pos x="328" y="1613"/>
                    </a:cxn>
                    <a:cxn ang="0">
                      <a:pos x="373" y="1515"/>
                    </a:cxn>
                    <a:cxn ang="0">
                      <a:pos x="406" y="1455"/>
                    </a:cxn>
                    <a:cxn ang="0">
                      <a:pos x="444" y="1410"/>
                    </a:cxn>
                    <a:cxn ang="0">
                      <a:pos x="502" y="1356"/>
                    </a:cxn>
                    <a:cxn ang="0">
                      <a:pos x="608" y="1235"/>
                    </a:cxn>
                    <a:cxn ang="0">
                      <a:pos x="703" y="1100"/>
                    </a:cxn>
                    <a:cxn ang="0">
                      <a:pos x="787" y="956"/>
                    </a:cxn>
                    <a:cxn ang="0">
                      <a:pos x="860" y="806"/>
                    </a:cxn>
                    <a:cxn ang="0">
                      <a:pos x="915" y="682"/>
                    </a:cxn>
                    <a:cxn ang="0">
                      <a:pos x="959" y="620"/>
                    </a:cxn>
                    <a:cxn ang="0">
                      <a:pos x="1012" y="571"/>
                    </a:cxn>
                    <a:cxn ang="0">
                      <a:pos x="1072" y="533"/>
                    </a:cxn>
                    <a:cxn ang="0">
                      <a:pos x="1137" y="506"/>
                    </a:cxn>
                    <a:cxn ang="0">
                      <a:pos x="1208" y="487"/>
                    </a:cxn>
                    <a:cxn ang="0">
                      <a:pos x="1282" y="476"/>
                    </a:cxn>
                    <a:cxn ang="0">
                      <a:pos x="1413" y="467"/>
                    </a:cxn>
                    <a:cxn ang="0">
                      <a:pos x="1574" y="471"/>
                    </a:cxn>
                    <a:cxn ang="0">
                      <a:pos x="1636" y="354"/>
                    </a:cxn>
                    <a:cxn ang="0">
                      <a:pos x="1639" y="176"/>
                    </a:cxn>
                    <a:cxn ang="0">
                      <a:pos x="1632" y="58"/>
                    </a:cxn>
                    <a:cxn ang="0">
                      <a:pos x="1575" y="3"/>
                    </a:cxn>
                    <a:cxn ang="0">
                      <a:pos x="1425" y="9"/>
                    </a:cxn>
                    <a:cxn ang="0">
                      <a:pos x="1277" y="16"/>
                    </a:cxn>
                    <a:cxn ang="0">
                      <a:pos x="1130" y="28"/>
                    </a:cxn>
                    <a:cxn ang="0">
                      <a:pos x="987" y="45"/>
                    </a:cxn>
                    <a:cxn ang="0">
                      <a:pos x="849" y="73"/>
                    </a:cxn>
                    <a:cxn ang="0">
                      <a:pos x="790" y="103"/>
                    </a:cxn>
                    <a:cxn ang="0">
                      <a:pos x="732" y="141"/>
                    </a:cxn>
                    <a:cxn ang="0">
                      <a:pos x="680" y="184"/>
                    </a:cxn>
                    <a:cxn ang="0">
                      <a:pos x="632" y="232"/>
                    </a:cxn>
                    <a:cxn ang="0">
                      <a:pos x="594" y="282"/>
                    </a:cxn>
                  </a:cxnLst>
                  <a:rect l="0" t="0" r="r" b="b"/>
                  <a:pathLst>
                    <a:path w="1640" h="1794">
                      <a:moveTo>
                        <a:pt x="584" y="299"/>
                      </a:moveTo>
                      <a:lnTo>
                        <a:pt x="583" y="319"/>
                      </a:lnTo>
                      <a:lnTo>
                        <a:pt x="582" y="341"/>
                      </a:lnTo>
                      <a:lnTo>
                        <a:pt x="580" y="361"/>
                      </a:lnTo>
                      <a:lnTo>
                        <a:pt x="577" y="381"/>
                      </a:lnTo>
                      <a:lnTo>
                        <a:pt x="573" y="402"/>
                      </a:lnTo>
                      <a:lnTo>
                        <a:pt x="569" y="421"/>
                      </a:lnTo>
                      <a:lnTo>
                        <a:pt x="564" y="441"/>
                      </a:lnTo>
                      <a:lnTo>
                        <a:pt x="557" y="460"/>
                      </a:lnTo>
                      <a:lnTo>
                        <a:pt x="551" y="479"/>
                      </a:lnTo>
                      <a:lnTo>
                        <a:pt x="544" y="497"/>
                      </a:lnTo>
                      <a:lnTo>
                        <a:pt x="536" y="516"/>
                      </a:lnTo>
                      <a:lnTo>
                        <a:pt x="528" y="534"/>
                      </a:lnTo>
                      <a:lnTo>
                        <a:pt x="510" y="569"/>
                      </a:lnTo>
                      <a:lnTo>
                        <a:pt x="492" y="604"/>
                      </a:lnTo>
                      <a:lnTo>
                        <a:pt x="471" y="637"/>
                      </a:lnTo>
                      <a:lnTo>
                        <a:pt x="449" y="669"/>
                      </a:lnTo>
                      <a:lnTo>
                        <a:pt x="427" y="701"/>
                      </a:lnTo>
                      <a:lnTo>
                        <a:pt x="405" y="730"/>
                      </a:lnTo>
                      <a:lnTo>
                        <a:pt x="360" y="788"/>
                      </a:lnTo>
                      <a:lnTo>
                        <a:pt x="319" y="840"/>
                      </a:lnTo>
                      <a:lnTo>
                        <a:pt x="299" y="866"/>
                      </a:lnTo>
                      <a:lnTo>
                        <a:pt x="283" y="893"/>
                      </a:lnTo>
                      <a:lnTo>
                        <a:pt x="268" y="920"/>
                      </a:lnTo>
                      <a:lnTo>
                        <a:pt x="255" y="948"/>
                      </a:lnTo>
                      <a:lnTo>
                        <a:pt x="243" y="977"/>
                      </a:lnTo>
                      <a:lnTo>
                        <a:pt x="234" y="1006"/>
                      </a:lnTo>
                      <a:lnTo>
                        <a:pt x="224" y="1035"/>
                      </a:lnTo>
                      <a:lnTo>
                        <a:pt x="217" y="1065"/>
                      </a:lnTo>
                      <a:lnTo>
                        <a:pt x="210" y="1095"/>
                      </a:lnTo>
                      <a:lnTo>
                        <a:pt x="204" y="1126"/>
                      </a:lnTo>
                      <a:lnTo>
                        <a:pt x="199" y="1157"/>
                      </a:lnTo>
                      <a:lnTo>
                        <a:pt x="194" y="1189"/>
                      </a:lnTo>
                      <a:lnTo>
                        <a:pt x="186" y="1251"/>
                      </a:lnTo>
                      <a:lnTo>
                        <a:pt x="179" y="1315"/>
                      </a:lnTo>
                      <a:lnTo>
                        <a:pt x="172" y="1379"/>
                      </a:lnTo>
                      <a:lnTo>
                        <a:pt x="162" y="1441"/>
                      </a:lnTo>
                      <a:lnTo>
                        <a:pt x="155" y="1472"/>
                      </a:lnTo>
                      <a:lnTo>
                        <a:pt x="149" y="1503"/>
                      </a:lnTo>
                      <a:lnTo>
                        <a:pt x="141" y="1534"/>
                      </a:lnTo>
                      <a:lnTo>
                        <a:pt x="132" y="1565"/>
                      </a:lnTo>
                      <a:lnTo>
                        <a:pt x="121" y="1594"/>
                      </a:lnTo>
                      <a:lnTo>
                        <a:pt x="110" y="1624"/>
                      </a:lnTo>
                      <a:lnTo>
                        <a:pt x="97" y="1653"/>
                      </a:lnTo>
                      <a:lnTo>
                        <a:pt x="81" y="1682"/>
                      </a:lnTo>
                      <a:lnTo>
                        <a:pt x="65" y="1709"/>
                      </a:lnTo>
                      <a:lnTo>
                        <a:pt x="45" y="1736"/>
                      </a:lnTo>
                      <a:lnTo>
                        <a:pt x="24" y="1763"/>
                      </a:lnTo>
                      <a:lnTo>
                        <a:pt x="0" y="1789"/>
                      </a:lnTo>
                      <a:lnTo>
                        <a:pt x="29" y="1792"/>
                      </a:lnTo>
                      <a:lnTo>
                        <a:pt x="57" y="1794"/>
                      </a:lnTo>
                      <a:lnTo>
                        <a:pt x="82" y="1794"/>
                      </a:lnTo>
                      <a:lnTo>
                        <a:pt x="106" y="1792"/>
                      </a:lnTo>
                      <a:lnTo>
                        <a:pt x="128" y="1789"/>
                      </a:lnTo>
                      <a:lnTo>
                        <a:pt x="148" y="1783"/>
                      </a:lnTo>
                      <a:lnTo>
                        <a:pt x="168" y="1777"/>
                      </a:lnTo>
                      <a:lnTo>
                        <a:pt x="186" y="1770"/>
                      </a:lnTo>
                      <a:lnTo>
                        <a:pt x="203" y="1762"/>
                      </a:lnTo>
                      <a:lnTo>
                        <a:pt x="218" y="1753"/>
                      </a:lnTo>
                      <a:lnTo>
                        <a:pt x="233" y="1741"/>
                      </a:lnTo>
                      <a:lnTo>
                        <a:pt x="247" y="1730"/>
                      </a:lnTo>
                      <a:lnTo>
                        <a:pt x="259" y="1718"/>
                      </a:lnTo>
                      <a:lnTo>
                        <a:pt x="271" y="1704"/>
                      </a:lnTo>
                      <a:lnTo>
                        <a:pt x="282" y="1690"/>
                      </a:lnTo>
                      <a:lnTo>
                        <a:pt x="292" y="1676"/>
                      </a:lnTo>
                      <a:lnTo>
                        <a:pt x="301" y="1661"/>
                      </a:lnTo>
                      <a:lnTo>
                        <a:pt x="311" y="1646"/>
                      </a:lnTo>
                      <a:lnTo>
                        <a:pt x="320" y="1629"/>
                      </a:lnTo>
                      <a:lnTo>
                        <a:pt x="328" y="1613"/>
                      </a:lnTo>
                      <a:lnTo>
                        <a:pt x="344" y="1580"/>
                      </a:lnTo>
                      <a:lnTo>
                        <a:pt x="358" y="1547"/>
                      </a:lnTo>
                      <a:lnTo>
                        <a:pt x="373" y="1515"/>
                      </a:lnTo>
                      <a:lnTo>
                        <a:pt x="389" y="1483"/>
                      </a:lnTo>
                      <a:lnTo>
                        <a:pt x="397" y="1469"/>
                      </a:lnTo>
                      <a:lnTo>
                        <a:pt x="406" y="1455"/>
                      </a:lnTo>
                      <a:lnTo>
                        <a:pt x="416" y="1440"/>
                      </a:lnTo>
                      <a:lnTo>
                        <a:pt x="425" y="1428"/>
                      </a:lnTo>
                      <a:lnTo>
                        <a:pt x="444" y="1410"/>
                      </a:lnTo>
                      <a:lnTo>
                        <a:pt x="464" y="1393"/>
                      </a:lnTo>
                      <a:lnTo>
                        <a:pt x="483" y="1374"/>
                      </a:lnTo>
                      <a:lnTo>
                        <a:pt x="502" y="1356"/>
                      </a:lnTo>
                      <a:lnTo>
                        <a:pt x="539" y="1317"/>
                      </a:lnTo>
                      <a:lnTo>
                        <a:pt x="574" y="1277"/>
                      </a:lnTo>
                      <a:lnTo>
                        <a:pt x="608" y="1235"/>
                      </a:lnTo>
                      <a:lnTo>
                        <a:pt x="641" y="1191"/>
                      </a:lnTo>
                      <a:lnTo>
                        <a:pt x="673" y="1146"/>
                      </a:lnTo>
                      <a:lnTo>
                        <a:pt x="703" y="1100"/>
                      </a:lnTo>
                      <a:lnTo>
                        <a:pt x="732" y="1053"/>
                      </a:lnTo>
                      <a:lnTo>
                        <a:pt x="761" y="1005"/>
                      </a:lnTo>
                      <a:lnTo>
                        <a:pt x="787" y="956"/>
                      </a:lnTo>
                      <a:lnTo>
                        <a:pt x="812" y="907"/>
                      </a:lnTo>
                      <a:lnTo>
                        <a:pt x="837" y="857"/>
                      </a:lnTo>
                      <a:lnTo>
                        <a:pt x="860" y="806"/>
                      </a:lnTo>
                      <a:lnTo>
                        <a:pt x="881" y="756"/>
                      </a:lnTo>
                      <a:lnTo>
                        <a:pt x="902" y="706"/>
                      </a:lnTo>
                      <a:lnTo>
                        <a:pt x="915" y="682"/>
                      </a:lnTo>
                      <a:lnTo>
                        <a:pt x="929" y="659"/>
                      </a:lnTo>
                      <a:lnTo>
                        <a:pt x="944" y="639"/>
                      </a:lnTo>
                      <a:lnTo>
                        <a:pt x="959" y="620"/>
                      </a:lnTo>
                      <a:lnTo>
                        <a:pt x="976" y="602"/>
                      </a:lnTo>
                      <a:lnTo>
                        <a:pt x="993" y="586"/>
                      </a:lnTo>
                      <a:lnTo>
                        <a:pt x="1012" y="571"/>
                      </a:lnTo>
                      <a:lnTo>
                        <a:pt x="1031" y="558"/>
                      </a:lnTo>
                      <a:lnTo>
                        <a:pt x="1051" y="544"/>
                      </a:lnTo>
                      <a:lnTo>
                        <a:pt x="1072" y="533"/>
                      </a:lnTo>
                      <a:lnTo>
                        <a:pt x="1093" y="523"/>
                      </a:lnTo>
                      <a:lnTo>
                        <a:pt x="1115" y="514"/>
                      </a:lnTo>
                      <a:lnTo>
                        <a:pt x="1137" y="506"/>
                      </a:lnTo>
                      <a:lnTo>
                        <a:pt x="1160" y="498"/>
                      </a:lnTo>
                      <a:lnTo>
                        <a:pt x="1184" y="492"/>
                      </a:lnTo>
                      <a:lnTo>
                        <a:pt x="1208" y="487"/>
                      </a:lnTo>
                      <a:lnTo>
                        <a:pt x="1232" y="482"/>
                      </a:lnTo>
                      <a:lnTo>
                        <a:pt x="1258" y="479"/>
                      </a:lnTo>
                      <a:lnTo>
                        <a:pt x="1282" y="476"/>
                      </a:lnTo>
                      <a:lnTo>
                        <a:pt x="1308" y="472"/>
                      </a:lnTo>
                      <a:lnTo>
                        <a:pt x="1360" y="469"/>
                      </a:lnTo>
                      <a:lnTo>
                        <a:pt x="1413" y="467"/>
                      </a:lnTo>
                      <a:lnTo>
                        <a:pt x="1466" y="468"/>
                      </a:lnTo>
                      <a:lnTo>
                        <a:pt x="1521" y="469"/>
                      </a:lnTo>
                      <a:lnTo>
                        <a:pt x="1574" y="471"/>
                      </a:lnTo>
                      <a:lnTo>
                        <a:pt x="1628" y="473"/>
                      </a:lnTo>
                      <a:lnTo>
                        <a:pt x="1632" y="414"/>
                      </a:lnTo>
                      <a:lnTo>
                        <a:pt x="1636" y="354"/>
                      </a:lnTo>
                      <a:lnTo>
                        <a:pt x="1639" y="295"/>
                      </a:lnTo>
                      <a:lnTo>
                        <a:pt x="1640" y="235"/>
                      </a:lnTo>
                      <a:lnTo>
                        <a:pt x="1639" y="176"/>
                      </a:lnTo>
                      <a:lnTo>
                        <a:pt x="1637" y="117"/>
                      </a:lnTo>
                      <a:lnTo>
                        <a:pt x="1635" y="87"/>
                      </a:lnTo>
                      <a:lnTo>
                        <a:pt x="1632" y="58"/>
                      </a:lnTo>
                      <a:lnTo>
                        <a:pt x="1629" y="29"/>
                      </a:lnTo>
                      <a:lnTo>
                        <a:pt x="1625" y="0"/>
                      </a:lnTo>
                      <a:lnTo>
                        <a:pt x="1575" y="3"/>
                      </a:lnTo>
                      <a:lnTo>
                        <a:pt x="1525" y="5"/>
                      </a:lnTo>
                      <a:lnTo>
                        <a:pt x="1476" y="7"/>
                      </a:lnTo>
                      <a:lnTo>
                        <a:pt x="1425" y="9"/>
                      </a:lnTo>
                      <a:lnTo>
                        <a:pt x="1376" y="11"/>
                      </a:lnTo>
                      <a:lnTo>
                        <a:pt x="1327" y="13"/>
                      </a:lnTo>
                      <a:lnTo>
                        <a:pt x="1277" y="16"/>
                      </a:lnTo>
                      <a:lnTo>
                        <a:pt x="1228" y="19"/>
                      </a:lnTo>
                      <a:lnTo>
                        <a:pt x="1178" y="22"/>
                      </a:lnTo>
                      <a:lnTo>
                        <a:pt x="1130" y="28"/>
                      </a:lnTo>
                      <a:lnTo>
                        <a:pt x="1082" y="32"/>
                      </a:lnTo>
                      <a:lnTo>
                        <a:pt x="1035" y="38"/>
                      </a:lnTo>
                      <a:lnTo>
                        <a:pt x="987" y="45"/>
                      </a:lnTo>
                      <a:lnTo>
                        <a:pt x="940" y="53"/>
                      </a:lnTo>
                      <a:lnTo>
                        <a:pt x="895" y="63"/>
                      </a:lnTo>
                      <a:lnTo>
                        <a:pt x="849" y="73"/>
                      </a:lnTo>
                      <a:lnTo>
                        <a:pt x="829" y="82"/>
                      </a:lnTo>
                      <a:lnTo>
                        <a:pt x="809" y="92"/>
                      </a:lnTo>
                      <a:lnTo>
                        <a:pt x="790" y="103"/>
                      </a:lnTo>
                      <a:lnTo>
                        <a:pt x="770" y="115"/>
                      </a:lnTo>
                      <a:lnTo>
                        <a:pt x="752" y="127"/>
                      </a:lnTo>
                      <a:lnTo>
                        <a:pt x="732" y="141"/>
                      </a:lnTo>
                      <a:lnTo>
                        <a:pt x="715" y="155"/>
                      </a:lnTo>
                      <a:lnTo>
                        <a:pt x="696" y="169"/>
                      </a:lnTo>
                      <a:lnTo>
                        <a:pt x="680" y="184"/>
                      </a:lnTo>
                      <a:lnTo>
                        <a:pt x="663" y="200"/>
                      </a:lnTo>
                      <a:lnTo>
                        <a:pt x="648" y="216"/>
                      </a:lnTo>
                      <a:lnTo>
                        <a:pt x="632" y="232"/>
                      </a:lnTo>
                      <a:lnTo>
                        <a:pt x="619" y="248"/>
                      </a:lnTo>
                      <a:lnTo>
                        <a:pt x="606" y="265"/>
                      </a:lnTo>
                      <a:lnTo>
                        <a:pt x="594" y="282"/>
                      </a:lnTo>
                      <a:lnTo>
                        <a:pt x="584" y="299"/>
                      </a:lnTo>
                      <a:close/>
                    </a:path>
                  </a:pathLst>
                </a:custGeom>
                <a:solidFill>
                  <a:srgbClr val="7E67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08" name="Freeform 117"/>
                <p:cNvSpPr>
                  <a:spLocks/>
                </p:cNvSpPr>
                <p:nvPr/>
              </p:nvSpPr>
              <p:spPr bwMode="auto">
                <a:xfrm>
                  <a:off x="8283593" y="4119563"/>
                  <a:ext cx="311150" cy="381000"/>
                </a:xfrm>
                <a:custGeom>
                  <a:avLst/>
                  <a:gdLst/>
                  <a:ahLst/>
                  <a:cxnLst>
                    <a:cxn ang="0">
                      <a:pos x="3272" y="2135"/>
                    </a:cxn>
                    <a:cxn ang="0">
                      <a:pos x="3194" y="1966"/>
                    </a:cxn>
                    <a:cxn ang="0">
                      <a:pos x="3073" y="1796"/>
                    </a:cxn>
                    <a:cxn ang="0">
                      <a:pos x="2787" y="1494"/>
                    </a:cxn>
                    <a:cxn ang="0">
                      <a:pos x="2468" y="1217"/>
                    </a:cxn>
                    <a:cxn ang="0">
                      <a:pos x="1930" y="795"/>
                    </a:cxn>
                    <a:cxn ang="0">
                      <a:pos x="1538" y="474"/>
                    </a:cxn>
                    <a:cxn ang="0">
                      <a:pos x="1242" y="187"/>
                    </a:cxn>
                    <a:cxn ang="0">
                      <a:pos x="1044" y="21"/>
                    </a:cxn>
                    <a:cxn ang="0">
                      <a:pos x="869" y="85"/>
                    </a:cxn>
                    <a:cxn ang="0">
                      <a:pos x="636" y="128"/>
                    </a:cxn>
                    <a:cxn ang="0">
                      <a:pos x="409" y="130"/>
                    </a:cxn>
                    <a:cxn ang="0">
                      <a:pos x="366" y="239"/>
                    </a:cxn>
                    <a:cxn ang="0">
                      <a:pos x="387" y="352"/>
                    </a:cxn>
                    <a:cxn ang="0">
                      <a:pos x="453" y="363"/>
                    </a:cxn>
                    <a:cxn ang="0">
                      <a:pos x="472" y="389"/>
                    </a:cxn>
                    <a:cxn ang="0">
                      <a:pos x="480" y="566"/>
                    </a:cxn>
                    <a:cxn ang="0">
                      <a:pos x="496" y="862"/>
                    </a:cxn>
                    <a:cxn ang="0">
                      <a:pos x="481" y="1032"/>
                    </a:cxn>
                    <a:cxn ang="0">
                      <a:pos x="454" y="1119"/>
                    </a:cxn>
                    <a:cxn ang="0">
                      <a:pos x="408" y="1172"/>
                    </a:cxn>
                    <a:cxn ang="0">
                      <a:pos x="338" y="1211"/>
                    </a:cxn>
                    <a:cxn ang="0">
                      <a:pos x="199" y="1261"/>
                    </a:cxn>
                    <a:cxn ang="0">
                      <a:pos x="160" y="1292"/>
                    </a:cxn>
                    <a:cxn ang="0">
                      <a:pos x="72" y="1395"/>
                    </a:cxn>
                    <a:cxn ang="0">
                      <a:pos x="13" y="1540"/>
                    </a:cxn>
                    <a:cxn ang="0">
                      <a:pos x="1" y="1698"/>
                    </a:cxn>
                    <a:cxn ang="0">
                      <a:pos x="30" y="1856"/>
                    </a:cxn>
                    <a:cxn ang="0">
                      <a:pos x="95" y="1997"/>
                    </a:cxn>
                    <a:cxn ang="0">
                      <a:pos x="190" y="2110"/>
                    </a:cxn>
                    <a:cxn ang="0">
                      <a:pos x="323" y="2179"/>
                    </a:cxn>
                    <a:cxn ang="0">
                      <a:pos x="496" y="2204"/>
                    </a:cxn>
                    <a:cxn ang="0">
                      <a:pos x="688" y="2193"/>
                    </a:cxn>
                    <a:cxn ang="0">
                      <a:pos x="892" y="2153"/>
                    </a:cxn>
                    <a:cxn ang="0">
                      <a:pos x="1097" y="2091"/>
                    </a:cxn>
                    <a:cxn ang="0">
                      <a:pos x="1296" y="2015"/>
                    </a:cxn>
                    <a:cxn ang="0">
                      <a:pos x="1540" y="1908"/>
                    </a:cxn>
                    <a:cxn ang="0">
                      <a:pos x="1696" y="1866"/>
                    </a:cxn>
                    <a:cxn ang="0">
                      <a:pos x="1855" y="1843"/>
                    </a:cxn>
                    <a:cxn ang="0">
                      <a:pos x="2178" y="1835"/>
                    </a:cxn>
                    <a:cxn ang="0">
                      <a:pos x="2488" y="1841"/>
                    </a:cxn>
                    <a:cxn ang="0">
                      <a:pos x="2657" y="2217"/>
                    </a:cxn>
                    <a:cxn ang="0">
                      <a:pos x="2770" y="2600"/>
                    </a:cxn>
                    <a:cxn ang="0">
                      <a:pos x="2837" y="2987"/>
                    </a:cxn>
                    <a:cxn ang="0">
                      <a:pos x="2869" y="3377"/>
                    </a:cxn>
                    <a:cxn ang="0">
                      <a:pos x="2874" y="3849"/>
                    </a:cxn>
                    <a:cxn ang="0">
                      <a:pos x="3019" y="4319"/>
                    </a:cxn>
                    <a:cxn ang="0">
                      <a:pos x="3375" y="4296"/>
                    </a:cxn>
                    <a:cxn ang="0">
                      <a:pos x="3514" y="4040"/>
                    </a:cxn>
                    <a:cxn ang="0">
                      <a:pos x="3526" y="3615"/>
                    </a:cxn>
                    <a:cxn ang="0">
                      <a:pos x="3517" y="3308"/>
                    </a:cxn>
                    <a:cxn ang="0">
                      <a:pos x="3487" y="3002"/>
                    </a:cxn>
                    <a:cxn ang="0">
                      <a:pos x="3436" y="2697"/>
                    </a:cxn>
                    <a:cxn ang="0">
                      <a:pos x="3356" y="2397"/>
                    </a:cxn>
                  </a:cxnLst>
                  <a:rect l="0" t="0" r="r" b="b"/>
                  <a:pathLst>
                    <a:path w="3526" h="4321">
                      <a:moveTo>
                        <a:pt x="3337" y="2338"/>
                      </a:moveTo>
                      <a:lnTo>
                        <a:pt x="3317" y="2270"/>
                      </a:lnTo>
                      <a:lnTo>
                        <a:pt x="3296" y="2203"/>
                      </a:lnTo>
                      <a:lnTo>
                        <a:pt x="3284" y="2169"/>
                      </a:lnTo>
                      <a:lnTo>
                        <a:pt x="3272" y="2135"/>
                      </a:lnTo>
                      <a:lnTo>
                        <a:pt x="3259" y="2101"/>
                      </a:lnTo>
                      <a:lnTo>
                        <a:pt x="3244" y="2067"/>
                      </a:lnTo>
                      <a:lnTo>
                        <a:pt x="3229" y="2033"/>
                      </a:lnTo>
                      <a:lnTo>
                        <a:pt x="3212" y="2000"/>
                      </a:lnTo>
                      <a:lnTo>
                        <a:pt x="3194" y="1966"/>
                      </a:lnTo>
                      <a:lnTo>
                        <a:pt x="3173" y="1932"/>
                      </a:lnTo>
                      <a:lnTo>
                        <a:pt x="3151" y="1898"/>
                      </a:lnTo>
                      <a:lnTo>
                        <a:pt x="3127" y="1864"/>
                      </a:lnTo>
                      <a:lnTo>
                        <a:pt x="3100" y="1830"/>
                      </a:lnTo>
                      <a:lnTo>
                        <a:pt x="3073" y="1796"/>
                      </a:lnTo>
                      <a:lnTo>
                        <a:pt x="3018" y="1733"/>
                      </a:lnTo>
                      <a:lnTo>
                        <a:pt x="2963" y="1672"/>
                      </a:lnTo>
                      <a:lnTo>
                        <a:pt x="2905" y="1611"/>
                      </a:lnTo>
                      <a:lnTo>
                        <a:pt x="2846" y="1552"/>
                      </a:lnTo>
                      <a:lnTo>
                        <a:pt x="2787" y="1494"/>
                      </a:lnTo>
                      <a:lnTo>
                        <a:pt x="2725" y="1436"/>
                      </a:lnTo>
                      <a:lnTo>
                        <a:pt x="2662" y="1381"/>
                      </a:lnTo>
                      <a:lnTo>
                        <a:pt x="2599" y="1326"/>
                      </a:lnTo>
                      <a:lnTo>
                        <a:pt x="2534" y="1271"/>
                      </a:lnTo>
                      <a:lnTo>
                        <a:pt x="2468" y="1217"/>
                      </a:lnTo>
                      <a:lnTo>
                        <a:pt x="2402" y="1163"/>
                      </a:lnTo>
                      <a:lnTo>
                        <a:pt x="2335" y="1110"/>
                      </a:lnTo>
                      <a:lnTo>
                        <a:pt x="2201" y="1005"/>
                      </a:lnTo>
                      <a:lnTo>
                        <a:pt x="2065" y="900"/>
                      </a:lnTo>
                      <a:lnTo>
                        <a:pt x="1930" y="795"/>
                      </a:lnTo>
                      <a:lnTo>
                        <a:pt x="1798" y="691"/>
                      </a:lnTo>
                      <a:lnTo>
                        <a:pt x="1732" y="637"/>
                      </a:lnTo>
                      <a:lnTo>
                        <a:pt x="1666" y="584"/>
                      </a:lnTo>
                      <a:lnTo>
                        <a:pt x="1602" y="529"/>
                      </a:lnTo>
                      <a:lnTo>
                        <a:pt x="1538" y="474"/>
                      </a:lnTo>
                      <a:lnTo>
                        <a:pt x="1477" y="418"/>
                      </a:lnTo>
                      <a:lnTo>
                        <a:pt x="1416" y="362"/>
                      </a:lnTo>
                      <a:lnTo>
                        <a:pt x="1356" y="304"/>
                      </a:lnTo>
                      <a:lnTo>
                        <a:pt x="1298" y="246"/>
                      </a:lnTo>
                      <a:lnTo>
                        <a:pt x="1242" y="187"/>
                      </a:lnTo>
                      <a:lnTo>
                        <a:pt x="1188" y="126"/>
                      </a:lnTo>
                      <a:lnTo>
                        <a:pt x="1134" y="64"/>
                      </a:lnTo>
                      <a:lnTo>
                        <a:pt x="1084" y="0"/>
                      </a:lnTo>
                      <a:lnTo>
                        <a:pt x="1063" y="10"/>
                      </a:lnTo>
                      <a:lnTo>
                        <a:pt x="1044" y="21"/>
                      </a:lnTo>
                      <a:lnTo>
                        <a:pt x="1022" y="30"/>
                      </a:lnTo>
                      <a:lnTo>
                        <a:pt x="1002" y="39"/>
                      </a:lnTo>
                      <a:lnTo>
                        <a:pt x="958" y="57"/>
                      </a:lnTo>
                      <a:lnTo>
                        <a:pt x="914" y="72"/>
                      </a:lnTo>
                      <a:lnTo>
                        <a:pt x="869" y="85"/>
                      </a:lnTo>
                      <a:lnTo>
                        <a:pt x="823" y="98"/>
                      </a:lnTo>
                      <a:lnTo>
                        <a:pt x="776" y="107"/>
                      </a:lnTo>
                      <a:lnTo>
                        <a:pt x="730" y="116"/>
                      </a:lnTo>
                      <a:lnTo>
                        <a:pt x="683" y="122"/>
                      </a:lnTo>
                      <a:lnTo>
                        <a:pt x="636" y="128"/>
                      </a:lnTo>
                      <a:lnTo>
                        <a:pt x="589" y="132"/>
                      </a:lnTo>
                      <a:lnTo>
                        <a:pt x="543" y="134"/>
                      </a:lnTo>
                      <a:lnTo>
                        <a:pt x="498" y="134"/>
                      </a:lnTo>
                      <a:lnTo>
                        <a:pt x="453" y="133"/>
                      </a:lnTo>
                      <a:lnTo>
                        <a:pt x="409" y="130"/>
                      </a:lnTo>
                      <a:lnTo>
                        <a:pt x="366" y="126"/>
                      </a:lnTo>
                      <a:lnTo>
                        <a:pt x="366" y="157"/>
                      </a:lnTo>
                      <a:lnTo>
                        <a:pt x="366" y="186"/>
                      </a:lnTo>
                      <a:lnTo>
                        <a:pt x="366" y="213"/>
                      </a:lnTo>
                      <a:lnTo>
                        <a:pt x="366" y="239"/>
                      </a:lnTo>
                      <a:lnTo>
                        <a:pt x="366" y="264"/>
                      </a:lnTo>
                      <a:lnTo>
                        <a:pt x="366" y="291"/>
                      </a:lnTo>
                      <a:lnTo>
                        <a:pt x="366" y="320"/>
                      </a:lnTo>
                      <a:lnTo>
                        <a:pt x="366" y="352"/>
                      </a:lnTo>
                      <a:lnTo>
                        <a:pt x="387" y="352"/>
                      </a:lnTo>
                      <a:lnTo>
                        <a:pt x="405" y="352"/>
                      </a:lnTo>
                      <a:lnTo>
                        <a:pt x="424" y="354"/>
                      </a:lnTo>
                      <a:lnTo>
                        <a:pt x="439" y="357"/>
                      </a:lnTo>
                      <a:lnTo>
                        <a:pt x="446" y="360"/>
                      </a:lnTo>
                      <a:lnTo>
                        <a:pt x="453" y="363"/>
                      </a:lnTo>
                      <a:lnTo>
                        <a:pt x="459" y="366"/>
                      </a:lnTo>
                      <a:lnTo>
                        <a:pt x="464" y="370"/>
                      </a:lnTo>
                      <a:lnTo>
                        <a:pt x="467" y="375"/>
                      </a:lnTo>
                      <a:lnTo>
                        <a:pt x="470" y="381"/>
                      </a:lnTo>
                      <a:lnTo>
                        <a:pt x="472" y="389"/>
                      </a:lnTo>
                      <a:lnTo>
                        <a:pt x="472" y="397"/>
                      </a:lnTo>
                      <a:lnTo>
                        <a:pt x="473" y="439"/>
                      </a:lnTo>
                      <a:lnTo>
                        <a:pt x="475" y="481"/>
                      </a:lnTo>
                      <a:lnTo>
                        <a:pt x="477" y="523"/>
                      </a:lnTo>
                      <a:lnTo>
                        <a:pt x="480" y="566"/>
                      </a:lnTo>
                      <a:lnTo>
                        <a:pt x="486" y="651"/>
                      </a:lnTo>
                      <a:lnTo>
                        <a:pt x="493" y="735"/>
                      </a:lnTo>
                      <a:lnTo>
                        <a:pt x="495" y="778"/>
                      </a:lnTo>
                      <a:lnTo>
                        <a:pt x="496" y="820"/>
                      </a:lnTo>
                      <a:lnTo>
                        <a:pt x="496" y="862"/>
                      </a:lnTo>
                      <a:lnTo>
                        <a:pt x="495" y="904"/>
                      </a:lnTo>
                      <a:lnTo>
                        <a:pt x="493" y="946"/>
                      </a:lnTo>
                      <a:lnTo>
                        <a:pt x="488" y="989"/>
                      </a:lnTo>
                      <a:lnTo>
                        <a:pt x="484" y="1010"/>
                      </a:lnTo>
                      <a:lnTo>
                        <a:pt x="481" y="1032"/>
                      </a:lnTo>
                      <a:lnTo>
                        <a:pt x="477" y="1052"/>
                      </a:lnTo>
                      <a:lnTo>
                        <a:pt x="472" y="1074"/>
                      </a:lnTo>
                      <a:lnTo>
                        <a:pt x="467" y="1090"/>
                      </a:lnTo>
                      <a:lnTo>
                        <a:pt x="461" y="1105"/>
                      </a:lnTo>
                      <a:lnTo>
                        <a:pt x="454" y="1119"/>
                      </a:lnTo>
                      <a:lnTo>
                        <a:pt x="445" y="1131"/>
                      </a:lnTo>
                      <a:lnTo>
                        <a:pt x="437" y="1144"/>
                      </a:lnTo>
                      <a:lnTo>
                        <a:pt x="428" y="1154"/>
                      </a:lnTo>
                      <a:lnTo>
                        <a:pt x="419" y="1163"/>
                      </a:lnTo>
                      <a:lnTo>
                        <a:pt x="408" y="1172"/>
                      </a:lnTo>
                      <a:lnTo>
                        <a:pt x="397" y="1181"/>
                      </a:lnTo>
                      <a:lnTo>
                        <a:pt x="386" y="1188"/>
                      </a:lnTo>
                      <a:lnTo>
                        <a:pt x="374" y="1195"/>
                      </a:lnTo>
                      <a:lnTo>
                        <a:pt x="362" y="1200"/>
                      </a:lnTo>
                      <a:lnTo>
                        <a:pt x="338" y="1211"/>
                      </a:lnTo>
                      <a:lnTo>
                        <a:pt x="314" y="1221"/>
                      </a:lnTo>
                      <a:lnTo>
                        <a:pt x="264" y="1236"/>
                      </a:lnTo>
                      <a:lnTo>
                        <a:pt x="219" y="1252"/>
                      </a:lnTo>
                      <a:lnTo>
                        <a:pt x="209" y="1256"/>
                      </a:lnTo>
                      <a:lnTo>
                        <a:pt x="199" y="1261"/>
                      </a:lnTo>
                      <a:lnTo>
                        <a:pt x="189" y="1266"/>
                      </a:lnTo>
                      <a:lnTo>
                        <a:pt x="181" y="1271"/>
                      </a:lnTo>
                      <a:lnTo>
                        <a:pt x="173" y="1277"/>
                      </a:lnTo>
                      <a:lnTo>
                        <a:pt x="166" y="1284"/>
                      </a:lnTo>
                      <a:lnTo>
                        <a:pt x="160" y="1292"/>
                      </a:lnTo>
                      <a:lnTo>
                        <a:pt x="154" y="1300"/>
                      </a:lnTo>
                      <a:lnTo>
                        <a:pt x="131" y="1321"/>
                      </a:lnTo>
                      <a:lnTo>
                        <a:pt x="109" y="1345"/>
                      </a:lnTo>
                      <a:lnTo>
                        <a:pt x="90" y="1370"/>
                      </a:lnTo>
                      <a:lnTo>
                        <a:pt x="72" y="1395"/>
                      </a:lnTo>
                      <a:lnTo>
                        <a:pt x="57" y="1423"/>
                      </a:lnTo>
                      <a:lnTo>
                        <a:pt x="43" y="1451"/>
                      </a:lnTo>
                      <a:lnTo>
                        <a:pt x="31" y="1480"/>
                      </a:lnTo>
                      <a:lnTo>
                        <a:pt x="22" y="1509"/>
                      </a:lnTo>
                      <a:lnTo>
                        <a:pt x="13" y="1540"/>
                      </a:lnTo>
                      <a:lnTo>
                        <a:pt x="8" y="1571"/>
                      </a:lnTo>
                      <a:lnTo>
                        <a:pt x="4" y="1603"/>
                      </a:lnTo>
                      <a:lnTo>
                        <a:pt x="1" y="1635"/>
                      </a:lnTo>
                      <a:lnTo>
                        <a:pt x="0" y="1667"/>
                      </a:lnTo>
                      <a:lnTo>
                        <a:pt x="1" y="1698"/>
                      </a:lnTo>
                      <a:lnTo>
                        <a:pt x="4" y="1730"/>
                      </a:lnTo>
                      <a:lnTo>
                        <a:pt x="8" y="1762"/>
                      </a:lnTo>
                      <a:lnTo>
                        <a:pt x="15" y="1794"/>
                      </a:lnTo>
                      <a:lnTo>
                        <a:pt x="22" y="1825"/>
                      </a:lnTo>
                      <a:lnTo>
                        <a:pt x="30" y="1856"/>
                      </a:lnTo>
                      <a:lnTo>
                        <a:pt x="40" y="1885"/>
                      </a:lnTo>
                      <a:lnTo>
                        <a:pt x="52" y="1915"/>
                      </a:lnTo>
                      <a:lnTo>
                        <a:pt x="65" y="1944"/>
                      </a:lnTo>
                      <a:lnTo>
                        <a:pt x="79" y="1972"/>
                      </a:lnTo>
                      <a:lnTo>
                        <a:pt x="95" y="1997"/>
                      </a:lnTo>
                      <a:lnTo>
                        <a:pt x="111" y="2023"/>
                      </a:lnTo>
                      <a:lnTo>
                        <a:pt x="130" y="2047"/>
                      </a:lnTo>
                      <a:lnTo>
                        <a:pt x="148" y="2069"/>
                      </a:lnTo>
                      <a:lnTo>
                        <a:pt x="169" y="2091"/>
                      </a:lnTo>
                      <a:lnTo>
                        <a:pt x="190" y="2110"/>
                      </a:lnTo>
                      <a:lnTo>
                        <a:pt x="213" y="2128"/>
                      </a:lnTo>
                      <a:lnTo>
                        <a:pt x="236" y="2143"/>
                      </a:lnTo>
                      <a:lnTo>
                        <a:pt x="260" y="2158"/>
                      </a:lnTo>
                      <a:lnTo>
                        <a:pt x="291" y="2169"/>
                      </a:lnTo>
                      <a:lnTo>
                        <a:pt x="323" y="2179"/>
                      </a:lnTo>
                      <a:lnTo>
                        <a:pt x="355" y="2188"/>
                      </a:lnTo>
                      <a:lnTo>
                        <a:pt x="389" y="2194"/>
                      </a:lnTo>
                      <a:lnTo>
                        <a:pt x="424" y="2199"/>
                      </a:lnTo>
                      <a:lnTo>
                        <a:pt x="460" y="2202"/>
                      </a:lnTo>
                      <a:lnTo>
                        <a:pt x="496" y="2204"/>
                      </a:lnTo>
                      <a:lnTo>
                        <a:pt x="533" y="2205"/>
                      </a:lnTo>
                      <a:lnTo>
                        <a:pt x="571" y="2204"/>
                      </a:lnTo>
                      <a:lnTo>
                        <a:pt x="610" y="2202"/>
                      </a:lnTo>
                      <a:lnTo>
                        <a:pt x="649" y="2198"/>
                      </a:lnTo>
                      <a:lnTo>
                        <a:pt x="688" y="2193"/>
                      </a:lnTo>
                      <a:lnTo>
                        <a:pt x="728" y="2188"/>
                      </a:lnTo>
                      <a:lnTo>
                        <a:pt x="769" y="2180"/>
                      </a:lnTo>
                      <a:lnTo>
                        <a:pt x="809" y="2172"/>
                      </a:lnTo>
                      <a:lnTo>
                        <a:pt x="850" y="2163"/>
                      </a:lnTo>
                      <a:lnTo>
                        <a:pt x="892" y="2153"/>
                      </a:lnTo>
                      <a:lnTo>
                        <a:pt x="933" y="2142"/>
                      </a:lnTo>
                      <a:lnTo>
                        <a:pt x="974" y="2131"/>
                      </a:lnTo>
                      <a:lnTo>
                        <a:pt x="1015" y="2118"/>
                      </a:lnTo>
                      <a:lnTo>
                        <a:pt x="1056" y="2105"/>
                      </a:lnTo>
                      <a:lnTo>
                        <a:pt x="1097" y="2091"/>
                      </a:lnTo>
                      <a:lnTo>
                        <a:pt x="1137" y="2077"/>
                      </a:lnTo>
                      <a:lnTo>
                        <a:pt x="1179" y="2062"/>
                      </a:lnTo>
                      <a:lnTo>
                        <a:pt x="1218" y="2047"/>
                      </a:lnTo>
                      <a:lnTo>
                        <a:pt x="1258" y="2031"/>
                      </a:lnTo>
                      <a:lnTo>
                        <a:pt x="1296" y="2015"/>
                      </a:lnTo>
                      <a:lnTo>
                        <a:pt x="1335" y="1998"/>
                      </a:lnTo>
                      <a:lnTo>
                        <a:pt x="1409" y="1966"/>
                      </a:lnTo>
                      <a:lnTo>
                        <a:pt x="1481" y="1932"/>
                      </a:lnTo>
                      <a:lnTo>
                        <a:pt x="1511" y="1919"/>
                      </a:lnTo>
                      <a:lnTo>
                        <a:pt x="1540" y="1908"/>
                      </a:lnTo>
                      <a:lnTo>
                        <a:pt x="1571" y="1898"/>
                      </a:lnTo>
                      <a:lnTo>
                        <a:pt x="1602" y="1889"/>
                      </a:lnTo>
                      <a:lnTo>
                        <a:pt x="1633" y="1880"/>
                      </a:lnTo>
                      <a:lnTo>
                        <a:pt x="1665" y="1873"/>
                      </a:lnTo>
                      <a:lnTo>
                        <a:pt x="1696" y="1866"/>
                      </a:lnTo>
                      <a:lnTo>
                        <a:pt x="1728" y="1861"/>
                      </a:lnTo>
                      <a:lnTo>
                        <a:pt x="1759" y="1855"/>
                      </a:lnTo>
                      <a:lnTo>
                        <a:pt x="1791" y="1851"/>
                      </a:lnTo>
                      <a:lnTo>
                        <a:pt x="1823" y="1846"/>
                      </a:lnTo>
                      <a:lnTo>
                        <a:pt x="1855" y="1843"/>
                      </a:lnTo>
                      <a:lnTo>
                        <a:pt x="1920" y="1838"/>
                      </a:lnTo>
                      <a:lnTo>
                        <a:pt x="1985" y="1835"/>
                      </a:lnTo>
                      <a:lnTo>
                        <a:pt x="2049" y="1834"/>
                      </a:lnTo>
                      <a:lnTo>
                        <a:pt x="2113" y="1834"/>
                      </a:lnTo>
                      <a:lnTo>
                        <a:pt x="2178" y="1835"/>
                      </a:lnTo>
                      <a:lnTo>
                        <a:pt x="2242" y="1836"/>
                      </a:lnTo>
                      <a:lnTo>
                        <a:pt x="2304" y="1838"/>
                      </a:lnTo>
                      <a:lnTo>
                        <a:pt x="2367" y="1839"/>
                      </a:lnTo>
                      <a:lnTo>
                        <a:pt x="2428" y="1840"/>
                      </a:lnTo>
                      <a:lnTo>
                        <a:pt x="2488" y="1841"/>
                      </a:lnTo>
                      <a:lnTo>
                        <a:pt x="2528" y="1916"/>
                      </a:lnTo>
                      <a:lnTo>
                        <a:pt x="2564" y="1991"/>
                      </a:lnTo>
                      <a:lnTo>
                        <a:pt x="2597" y="2066"/>
                      </a:lnTo>
                      <a:lnTo>
                        <a:pt x="2628" y="2142"/>
                      </a:lnTo>
                      <a:lnTo>
                        <a:pt x="2657" y="2217"/>
                      </a:lnTo>
                      <a:lnTo>
                        <a:pt x="2684" y="2293"/>
                      </a:lnTo>
                      <a:lnTo>
                        <a:pt x="2709" y="2370"/>
                      </a:lnTo>
                      <a:lnTo>
                        <a:pt x="2731" y="2446"/>
                      </a:lnTo>
                      <a:lnTo>
                        <a:pt x="2752" y="2523"/>
                      </a:lnTo>
                      <a:lnTo>
                        <a:pt x="2770" y="2600"/>
                      </a:lnTo>
                      <a:lnTo>
                        <a:pt x="2787" y="2677"/>
                      </a:lnTo>
                      <a:lnTo>
                        <a:pt x="2802" y="2755"/>
                      </a:lnTo>
                      <a:lnTo>
                        <a:pt x="2815" y="2832"/>
                      </a:lnTo>
                      <a:lnTo>
                        <a:pt x="2827" y="2909"/>
                      </a:lnTo>
                      <a:lnTo>
                        <a:pt x="2837" y="2987"/>
                      </a:lnTo>
                      <a:lnTo>
                        <a:pt x="2846" y="3065"/>
                      </a:lnTo>
                      <a:lnTo>
                        <a:pt x="2854" y="3143"/>
                      </a:lnTo>
                      <a:lnTo>
                        <a:pt x="2860" y="3221"/>
                      </a:lnTo>
                      <a:lnTo>
                        <a:pt x="2865" y="3299"/>
                      </a:lnTo>
                      <a:lnTo>
                        <a:pt x="2869" y="3377"/>
                      </a:lnTo>
                      <a:lnTo>
                        <a:pt x="2871" y="3456"/>
                      </a:lnTo>
                      <a:lnTo>
                        <a:pt x="2873" y="3534"/>
                      </a:lnTo>
                      <a:lnTo>
                        <a:pt x="2875" y="3613"/>
                      </a:lnTo>
                      <a:lnTo>
                        <a:pt x="2875" y="3692"/>
                      </a:lnTo>
                      <a:lnTo>
                        <a:pt x="2874" y="3849"/>
                      </a:lnTo>
                      <a:lnTo>
                        <a:pt x="2872" y="4006"/>
                      </a:lnTo>
                      <a:lnTo>
                        <a:pt x="2868" y="4164"/>
                      </a:lnTo>
                      <a:lnTo>
                        <a:pt x="2863" y="4321"/>
                      </a:lnTo>
                      <a:lnTo>
                        <a:pt x="2941" y="4320"/>
                      </a:lnTo>
                      <a:lnTo>
                        <a:pt x="3019" y="4319"/>
                      </a:lnTo>
                      <a:lnTo>
                        <a:pt x="3097" y="4316"/>
                      </a:lnTo>
                      <a:lnTo>
                        <a:pt x="3176" y="4313"/>
                      </a:lnTo>
                      <a:lnTo>
                        <a:pt x="3256" y="4307"/>
                      </a:lnTo>
                      <a:lnTo>
                        <a:pt x="3336" y="4300"/>
                      </a:lnTo>
                      <a:lnTo>
                        <a:pt x="3375" y="4296"/>
                      </a:lnTo>
                      <a:lnTo>
                        <a:pt x="3416" y="4291"/>
                      </a:lnTo>
                      <a:lnTo>
                        <a:pt x="3456" y="4285"/>
                      </a:lnTo>
                      <a:lnTo>
                        <a:pt x="3496" y="4279"/>
                      </a:lnTo>
                      <a:lnTo>
                        <a:pt x="3505" y="4160"/>
                      </a:lnTo>
                      <a:lnTo>
                        <a:pt x="3514" y="4040"/>
                      </a:lnTo>
                      <a:lnTo>
                        <a:pt x="3520" y="3920"/>
                      </a:lnTo>
                      <a:lnTo>
                        <a:pt x="3524" y="3798"/>
                      </a:lnTo>
                      <a:lnTo>
                        <a:pt x="3525" y="3737"/>
                      </a:lnTo>
                      <a:lnTo>
                        <a:pt x="3526" y="3676"/>
                      </a:lnTo>
                      <a:lnTo>
                        <a:pt x="3526" y="3615"/>
                      </a:lnTo>
                      <a:lnTo>
                        <a:pt x="3525" y="3554"/>
                      </a:lnTo>
                      <a:lnTo>
                        <a:pt x="3524" y="3492"/>
                      </a:lnTo>
                      <a:lnTo>
                        <a:pt x="3522" y="3432"/>
                      </a:lnTo>
                      <a:lnTo>
                        <a:pt x="3520" y="3370"/>
                      </a:lnTo>
                      <a:lnTo>
                        <a:pt x="3517" y="3308"/>
                      </a:lnTo>
                      <a:lnTo>
                        <a:pt x="3513" y="3247"/>
                      </a:lnTo>
                      <a:lnTo>
                        <a:pt x="3507" y="3186"/>
                      </a:lnTo>
                      <a:lnTo>
                        <a:pt x="3501" y="3125"/>
                      </a:lnTo>
                      <a:lnTo>
                        <a:pt x="3495" y="3063"/>
                      </a:lnTo>
                      <a:lnTo>
                        <a:pt x="3487" y="3002"/>
                      </a:lnTo>
                      <a:lnTo>
                        <a:pt x="3479" y="2941"/>
                      </a:lnTo>
                      <a:lnTo>
                        <a:pt x="3469" y="2880"/>
                      </a:lnTo>
                      <a:lnTo>
                        <a:pt x="3459" y="2819"/>
                      </a:lnTo>
                      <a:lnTo>
                        <a:pt x="3448" y="2758"/>
                      </a:lnTo>
                      <a:lnTo>
                        <a:pt x="3436" y="2697"/>
                      </a:lnTo>
                      <a:lnTo>
                        <a:pt x="3422" y="2638"/>
                      </a:lnTo>
                      <a:lnTo>
                        <a:pt x="3408" y="2577"/>
                      </a:lnTo>
                      <a:lnTo>
                        <a:pt x="3391" y="2516"/>
                      </a:lnTo>
                      <a:lnTo>
                        <a:pt x="3375" y="2457"/>
                      </a:lnTo>
                      <a:lnTo>
                        <a:pt x="3356" y="2397"/>
                      </a:lnTo>
                      <a:lnTo>
                        <a:pt x="3337" y="2338"/>
                      </a:lnTo>
                      <a:close/>
                    </a:path>
                  </a:pathLst>
                </a:custGeom>
                <a:solidFill>
                  <a:srgbClr val="9589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09" name="Freeform 118"/>
                <p:cNvSpPr>
                  <a:spLocks/>
                </p:cNvSpPr>
                <p:nvPr/>
              </p:nvSpPr>
              <p:spPr bwMode="auto">
                <a:xfrm>
                  <a:off x="7770831" y="3897313"/>
                  <a:ext cx="766763" cy="614362"/>
                </a:xfrm>
                <a:custGeom>
                  <a:avLst/>
                  <a:gdLst/>
                  <a:ahLst/>
                  <a:cxnLst>
                    <a:cxn ang="0">
                      <a:pos x="7026" y="4554"/>
                    </a:cxn>
                    <a:cxn ang="0">
                      <a:pos x="5998" y="4617"/>
                    </a:cxn>
                    <a:cxn ang="0">
                      <a:pos x="5939" y="3828"/>
                    </a:cxn>
                    <a:cxn ang="0">
                      <a:pos x="6292" y="3517"/>
                    </a:cxn>
                    <a:cxn ang="0">
                      <a:pos x="6174" y="2771"/>
                    </a:cxn>
                    <a:cxn ang="0">
                      <a:pos x="6771" y="2336"/>
                    </a:cxn>
                    <a:cxn ang="0">
                      <a:pos x="6497" y="1701"/>
                    </a:cxn>
                    <a:cxn ang="0">
                      <a:pos x="5568" y="2274"/>
                    </a:cxn>
                    <a:cxn ang="0">
                      <a:pos x="5302" y="3205"/>
                    </a:cxn>
                    <a:cxn ang="0">
                      <a:pos x="4960" y="2633"/>
                    </a:cxn>
                    <a:cxn ang="0">
                      <a:pos x="4863" y="1760"/>
                    </a:cxn>
                    <a:cxn ang="0">
                      <a:pos x="4349" y="319"/>
                    </a:cxn>
                    <a:cxn ang="0">
                      <a:pos x="3478" y="426"/>
                    </a:cxn>
                    <a:cxn ang="0">
                      <a:pos x="3005" y="1330"/>
                    </a:cxn>
                    <a:cxn ang="0">
                      <a:pos x="2441" y="1208"/>
                    </a:cxn>
                    <a:cxn ang="0">
                      <a:pos x="2196" y="2221"/>
                    </a:cxn>
                    <a:cxn ang="0">
                      <a:pos x="1452" y="2851"/>
                    </a:cxn>
                    <a:cxn ang="0">
                      <a:pos x="1143" y="3268"/>
                    </a:cxn>
                    <a:cxn ang="0">
                      <a:pos x="445" y="3581"/>
                    </a:cxn>
                    <a:cxn ang="0">
                      <a:pos x="233" y="4709"/>
                    </a:cxn>
                    <a:cxn ang="0">
                      <a:pos x="127" y="6244"/>
                    </a:cxn>
                    <a:cxn ang="0">
                      <a:pos x="525" y="6875"/>
                    </a:cxn>
                    <a:cxn ang="0">
                      <a:pos x="815" y="5614"/>
                    </a:cxn>
                    <a:cxn ang="0">
                      <a:pos x="512" y="4878"/>
                    </a:cxn>
                    <a:cxn ang="0">
                      <a:pos x="704" y="4668"/>
                    </a:cxn>
                    <a:cxn ang="0">
                      <a:pos x="1576" y="4979"/>
                    </a:cxn>
                    <a:cxn ang="0">
                      <a:pos x="1851" y="5641"/>
                    </a:cxn>
                    <a:cxn ang="0">
                      <a:pos x="2136" y="5292"/>
                    </a:cxn>
                    <a:cxn ang="0">
                      <a:pos x="2376" y="3586"/>
                    </a:cxn>
                    <a:cxn ang="0">
                      <a:pos x="2825" y="3204"/>
                    </a:cxn>
                    <a:cxn ang="0">
                      <a:pos x="3284" y="3884"/>
                    </a:cxn>
                    <a:cxn ang="0">
                      <a:pos x="3345" y="4392"/>
                    </a:cxn>
                    <a:cxn ang="0">
                      <a:pos x="3516" y="4943"/>
                    </a:cxn>
                    <a:cxn ang="0">
                      <a:pos x="3030" y="5111"/>
                    </a:cxn>
                    <a:cxn ang="0">
                      <a:pos x="3086" y="5571"/>
                    </a:cxn>
                    <a:cxn ang="0">
                      <a:pos x="2816" y="6050"/>
                    </a:cxn>
                    <a:cxn ang="0">
                      <a:pos x="1655" y="6339"/>
                    </a:cxn>
                    <a:cxn ang="0">
                      <a:pos x="1496" y="6822"/>
                    </a:cxn>
                    <a:cxn ang="0">
                      <a:pos x="2479" y="6864"/>
                    </a:cxn>
                    <a:cxn ang="0">
                      <a:pos x="3149" y="6605"/>
                    </a:cxn>
                    <a:cxn ang="0">
                      <a:pos x="4080" y="6277"/>
                    </a:cxn>
                    <a:cxn ang="0">
                      <a:pos x="4081" y="3894"/>
                    </a:cxn>
                    <a:cxn ang="0">
                      <a:pos x="3499" y="2921"/>
                    </a:cxn>
                    <a:cxn ang="0">
                      <a:pos x="2661" y="2200"/>
                    </a:cxn>
                    <a:cxn ang="0">
                      <a:pos x="2592" y="1739"/>
                    </a:cxn>
                    <a:cxn ang="0">
                      <a:pos x="3516" y="2492"/>
                    </a:cxn>
                    <a:cxn ang="0">
                      <a:pos x="4092" y="3414"/>
                    </a:cxn>
                    <a:cxn ang="0">
                      <a:pos x="4536" y="4085"/>
                    </a:cxn>
                    <a:cxn ang="0">
                      <a:pos x="4854" y="4202"/>
                    </a:cxn>
                    <a:cxn ang="0">
                      <a:pos x="5146" y="4299"/>
                    </a:cxn>
                    <a:cxn ang="0">
                      <a:pos x="5047" y="5112"/>
                    </a:cxn>
                    <a:cxn ang="0">
                      <a:pos x="4911" y="5542"/>
                    </a:cxn>
                    <a:cxn ang="0">
                      <a:pos x="5568" y="4732"/>
                    </a:cxn>
                    <a:cxn ang="0">
                      <a:pos x="5762" y="4779"/>
                    </a:cxn>
                    <a:cxn ang="0">
                      <a:pos x="6764" y="5587"/>
                    </a:cxn>
                    <a:cxn ang="0">
                      <a:pos x="7085" y="5495"/>
                    </a:cxn>
                    <a:cxn ang="0">
                      <a:pos x="6944" y="5103"/>
                    </a:cxn>
                    <a:cxn ang="0">
                      <a:pos x="7305" y="5324"/>
                    </a:cxn>
                    <a:cxn ang="0">
                      <a:pos x="7809" y="5502"/>
                    </a:cxn>
                    <a:cxn ang="0">
                      <a:pos x="7964" y="6424"/>
                    </a:cxn>
                    <a:cxn ang="0">
                      <a:pos x="8679" y="5963"/>
                    </a:cxn>
                  </a:cxnLst>
                  <a:rect l="0" t="0" r="r" b="b"/>
                  <a:pathLst>
                    <a:path w="8683" h="6962">
                      <a:moveTo>
                        <a:pt x="8296" y="4348"/>
                      </a:moveTo>
                      <a:lnTo>
                        <a:pt x="8236" y="4347"/>
                      </a:lnTo>
                      <a:lnTo>
                        <a:pt x="8175" y="4346"/>
                      </a:lnTo>
                      <a:lnTo>
                        <a:pt x="8112" y="4345"/>
                      </a:lnTo>
                      <a:lnTo>
                        <a:pt x="8050" y="4343"/>
                      </a:lnTo>
                      <a:lnTo>
                        <a:pt x="7986" y="4342"/>
                      </a:lnTo>
                      <a:lnTo>
                        <a:pt x="7921" y="4341"/>
                      </a:lnTo>
                      <a:lnTo>
                        <a:pt x="7857" y="4341"/>
                      </a:lnTo>
                      <a:lnTo>
                        <a:pt x="7793" y="4342"/>
                      </a:lnTo>
                      <a:lnTo>
                        <a:pt x="7728" y="4345"/>
                      </a:lnTo>
                      <a:lnTo>
                        <a:pt x="7663" y="4350"/>
                      </a:lnTo>
                      <a:lnTo>
                        <a:pt x="7631" y="4353"/>
                      </a:lnTo>
                      <a:lnTo>
                        <a:pt x="7599" y="4358"/>
                      </a:lnTo>
                      <a:lnTo>
                        <a:pt x="7567" y="4362"/>
                      </a:lnTo>
                      <a:lnTo>
                        <a:pt x="7536" y="4368"/>
                      </a:lnTo>
                      <a:lnTo>
                        <a:pt x="7504" y="4373"/>
                      </a:lnTo>
                      <a:lnTo>
                        <a:pt x="7473" y="4380"/>
                      </a:lnTo>
                      <a:lnTo>
                        <a:pt x="7441" y="4387"/>
                      </a:lnTo>
                      <a:lnTo>
                        <a:pt x="7410" y="4396"/>
                      </a:lnTo>
                      <a:lnTo>
                        <a:pt x="7379" y="4405"/>
                      </a:lnTo>
                      <a:lnTo>
                        <a:pt x="7348" y="4415"/>
                      </a:lnTo>
                      <a:lnTo>
                        <a:pt x="7319" y="4426"/>
                      </a:lnTo>
                      <a:lnTo>
                        <a:pt x="7289" y="4439"/>
                      </a:lnTo>
                      <a:lnTo>
                        <a:pt x="7217" y="4473"/>
                      </a:lnTo>
                      <a:lnTo>
                        <a:pt x="7143" y="4505"/>
                      </a:lnTo>
                      <a:lnTo>
                        <a:pt x="7104" y="4522"/>
                      </a:lnTo>
                      <a:lnTo>
                        <a:pt x="7066" y="4538"/>
                      </a:lnTo>
                      <a:lnTo>
                        <a:pt x="7026" y="4554"/>
                      </a:lnTo>
                      <a:lnTo>
                        <a:pt x="6987" y="4569"/>
                      </a:lnTo>
                      <a:lnTo>
                        <a:pt x="6945" y="4584"/>
                      </a:lnTo>
                      <a:lnTo>
                        <a:pt x="6905" y="4598"/>
                      </a:lnTo>
                      <a:lnTo>
                        <a:pt x="6864" y="4612"/>
                      </a:lnTo>
                      <a:lnTo>
                        <a:pt x="6823" y="4625"/>
                      </a:lnTo>
                      <a:lnTo>
                        <a:pt x="6782" y="4638"/>
                      </a:lnTo>
                      <a:lnTo>
                        <a:pt x="6741" y="4649"/>
                      </a:lnTo>
                      <a:lnTo>
                        <a:pt x="6700" y="4660"/>
                      </a:lnTo>
                      <a:lnTo>
                        <a:pt x="6658" y="4670"/>
                      </a:lnTo>
                      <a:lnTo>
                        <a:pt x="6617" y="4679"/>
                      </a:lnTo>
                      <a:lnTo>
                        <a:pt x="6577" y="4687"/>
                      </a:lnTo>
                      <a:lnTo>
                        <a:pt x="6536" y="4695"/>
                      </a:lnTo>
                      <a:lnTo>
                        <a:pt x="6496" y="4700"/>
                      </a:lnTo>
                      <a:lnTo>
                        <a:pt x="6457" y="4705"/>
                      </a:lnTo>
                      <a:lnTo>
                        <a:pt x="6418" y="4709"/>
                      </a:lnTo>
                      <a:lnTo>
                        <a:pt x="6379" y="4711"/>
                      </a:lnTo>
                      <a:lnTo>
                        <a:pt x="6341" y="4712"/>
                      </a:lnTo>
                      <a:lnTo>
                        <a:pt x="6304" y="4711"/>
                      </a:lnTo>
                      <a:lnTo>
                        <a:pt x="6268" y="4709"/>
                      </a:lnTo>
                      <a:lnTo>
                        <a:pt x="6232" y="4706"/>
                      </a:lnTo>
                      <a:lnTo>
                        <a:pt x="6197" y="4701"/>
                      </a:lnTo>
                      <a:lnTo>
                        <a:pt x="6163" y="4695"/>
                      </a:lnTo>
                      <a:lnTo>
                        <a:pt x="6131" y="4686"/>
                      </a:lnTo>
                      <a:lnTo>
                        <a:pt x="6099" y="4676"/>
                      </a:lnTo>
                      <a:lnTo>
                        <a:pt x="6068" y="4665"/>
                      </a:lnTo>
                      <a:lnTo>
                        <a:pt x="6044" y="4650"/>
                      </a:lnTo>
                      <a:lnTo>
                        <a:pt x="6021" y="4635"/>
                      </a:lnTo>
                      <a:lnTo>
                        <a:pt x="5998" y="4617"/>
                      </a:lnTo>
                      <a:lnTo>
                        <a:pt x="5977" y="4598"/>
                      </a:lnTo>
                      <a:lnTo>
                        <a:pt x="5956" y="4576"/>
                      </a:lnTo>
                      <a:lnTo>
                        <a:pt x="5938" y="4554"/>
                      </a:lnTo>
                      <a:lnTo>
                        <a:pt x="5919" y="4530"/>
                      </a:lnTo>
                      <a:lnTo>
                        <a:pt x="5903" y="4504"/>
                      </a:lnTo>
                      <a:lnTo>
                        <a:pt x="5887" y="4479"/>
                      </a:lnTo>
                      <a:lnTo>
                        <a:pt x="5873" y="4451"/>
                      </a:lnTo>
                      <a:lnTo>
                        <a:pt x="5860" y="4422"/>
                      </a:lnTo>
                      <a:lnTo>
                        <a:pt x="5848" y="4392"/>
                      </a:lnTo>
                      <a:lnTo>
                        <a:pt x="5838" y="4363"/>
                      </a:lnTo>
                      <a:lnTo>
                        <a:pt x="5830" y="4332"/>
                      </a:lnTo>
                      <a:lnTo>
                        <a:pt x="5823" y="4301"/>
                      </a:lnTo>
                      <a:lnTo>
                        <a:pt x="5816" y="4269"/>
                      </a:lnTo>
                      <a:lnTo>
                        <a:pt x="5812" y="4237"/>
                      </a:lnTo>
                      <a:lnTo>
                        <a:pt x="5809" y="4205"/>
                      </a:lnTo>
                      <a:lnTo>
                        <a:pt x="5808" y="4174"/>
                      </a:lnTo>
                      <a:lnTo>
                        <a:pt x="5809" y="4142"/>
                      </a:lnTo>
                      <a:lnTo>
                        <a:pt x="5812" y="4110"/>
                      </a:lnTo>
                      <a:lnTo>
                        <a:pt x="5816" y="4078"/>
                      </a:lnTo>
                      <a:lnTo>
                        <a:pt x="5821" y="4047"/>
                      </a:lnTo>
                      <a:lnTo>
                        <a:pt x="5830" y="4016"/>
                      </a:lnTo>
                      <a:lnTo>
                        <a:pt x="5839" y="3987"/>
                      </a:lnTo>
                      <a:lnTo>
                        <a:pt x="5851" y="3958"/>
                      </a:lnTo>
                      <a:lnTo>
                        <a:pt x="5865" y="3930"/>
                      </a:lnTo>
                      <a:lnTo>
                        <a:pt x="5880" y="3902"/>
                      </a:lnTo>
                      <a:lnTo>
                        <a:pt x="5898" y="3877"/>
                      </a:lnTo>
                      <a:lnTo>
                        <a:pt x="5917" y="3852"/>
                      </a:lnTo>
                      <a:lnTo>
                        <a:pt x="5939" y="3828"/>
                      </a:lnTo>
                      <a:lnTo>
                        <a:pt x="5962" y="3807"/>
                      </a:lnTo>
                      <a:lnTo>
                        <a:pt x="5968" y="3799"/>
                      </a:lnTo>
                      <a:lnTo>
                        <a:pt x="5974" y="3791"/>
                      </a:lnTo>
                      <a:lnTo>
                        <a:pt x="5981" y="3784"/>
                      </a:lnTo>
                      <a:lnTo>
                        <a:pt x="5989" y="3778"/>
                      </a:lnTo>
                      <a:lnTo>
                        <a:pt x="5997" y="3773"/>
                      </a:lnTo>
                      <a:lnTo>
                        <a:pt x="6007" y="3768"/>
                      </a:lnTo>
                      <a:lnTo>
                        <a:pt x="6017" y="3763"/>
                      </a:lnTo>
                      <a:lnTo>
                        <a:pt x="6027" y="3759"/>
                      </a:lnTo>
                      <a:lnTo>
                        <a:pt x="6072" y="3743"/>
                      </a:lnTo>
                      <a:lnTo>
                        <a:pt x="6122" y="3728"/>
                      </a:lnTo>
                      <a:lnTo>
                        <a:pt x="6146" y="3718"/>
                      </a:lnTo>
                      <a:lnTo>
                        <a:pt x="6170" y="3707"/>
                      </a:lnTo>
                      <a:lnTo>
                        <a:pt x="6182" y="3702"/>
                      </a:lnTo>
                      <a:lnTo>
                        <a:pt x="6194" y="3695"/>
                      </a:lnTo>
                      <a:lnTo>
                        <a:pt x="6205" y="3688"/>
                      </a:lnTo>
                      <a:lnTo>
                        <a:pt x="6216" y="3679"/>
                      </a:lnTo>
                      <a:lnTo>
                        <a:pt x="6227" y="3670"/>
                      </a:lnTo>
                      <a:lnTo>
                        <a:pt x="6236" y="3661"/>
                      </a:lnTo>
                      <a:lnTo>
                        <a:pt x="6245" y="3651"/>
                      </a:lnTo>
                      <a:lnTo>
                        <a:pt x="6253" y="3638"/>
                      </a:lnTo>
                      <a:lnTo>
                        <a:pt x="6262" y="3626"/>
                      </a:lnTo>
                      <a:lnTo>
                        <a:pt x="6269" y="3612"/>
                      </a:lnTo>
                      <a:lnTo>
                        <a:pt x="6275" y="3597"/>
                      </a:lnTo>
                      <a:lnTo>
                        <a:pt x="6280" y="3581"/>
                      </a:lnTo>
                      <a:lnTo>
                        <a:pt x="6285" y="3559"/>
                      </a:lnTo>
                      <a:lnTo>
                        <a:pt x="6289" y="3539"/>
                      </a:lnTo>
                      <a:lnTo>
                        <a:pt x="6292" y="3517"/>
                      </a:lnTo>
                      <a:lnTo>
                        <a:pt x="6296" y="3496"/>
                      </a:lnTo>
                      <a:lnTo>
                        <a:pt x="6301" y="3453"/>
                      </a:lnTo>
                      <a:lnTo>
                        <a:pt x="6303" y="3411"/>
                      </a:lnTo>
                      <a:lnTo>
                        <a:pt x="6304" y="3369"/>
                      </a:lnTo>
                      <a:lnTo>
                        <a:pt x="6304" y="3327"/>
                      </a:lnTo>
                      <a:lnTo>
                        <a:pt x="6303" y="3285"/>
                      </a:lnTo>
                      <a:lnTo>
                        <a:pt x="6301" y="3242"/>
                      </a:lnTo>
                      <a:lnTo>
                        <a:pt x="6294" y="3158"/>
                      </a:lnTo>
                      <a:lnTo>
                        <a:pt x="6288" y="3073"/>
                      </a:lnTo>
                      <a:lnTo>
                        <a:pt x="6285" y="3030"/>
                      </a:lnTo>
                      <a:lnTo>
                        <a:pt x="6283" y="2988"/>
                      </a:lnTo>
                      <a:lnTo>
                        <a:pt x="6281" y="2946"/>
                      </a:lnTo>
                      <a:lnTo>
                        <a:pt x="6280" y="2904"/>
                      </a:lnTo>
                      <a:lnTo>
                        <a:pt x="6280" y="2896"/>
                      </a:lnTo>
                      <a:lnTo>
                        <a:pt x="6278" y="2888"/>
                      </a:lnTo>
                      <a:lnTo>
                        <a:pt x="6275" y="2882"/>
                      </a:lnTo>
                      <a:lnTo>
                        <a:pt x="6272" y="2877"/>
                      </a:lnTo>
                      <a:lnTo>
                        <a:pt x="6267" y="2873"/>
                      </a:lnTo>
                      <a:lnTo>
                        <a:pt x="6261" y="2870"/>
                      </a:lnTo>
                      <a:lnTo>
                        <a:pt x="6254" y="2867"/>
                      </a:lnTo>
                      <a:lnTo>
                        <a:pt x="6247" y="2864"/>
                      </a:lnTo>
                      <a:lnTo>
                        <a:pt x="6232" y="2861"/>
                      </a:lnTo>
                      <a:lnTo>
                        <a:pt x="6213" y="2859"/>
                      </a:lnTo>
                      <a:lnTo>
                        <a:pt x="6195" y="2859"/>
                      </a:lnTo>
                      <a:lnTo>
                        <a:pt x="6174" y="2859"/>
                      </a:lnTo>
                      <a:lnTo>
                        <a:pt x="6174" y="2827"/>
                      </a:lnTo>
                      <a:lnTo>
                        <a:pt x="6174" y="2798"/>
                      </a:lnTo>
                      <a:lnTo>
                        <a:pt x="6174" y="2771"/>
                      </a:lnTo>
                      <a:lnTo>
                        <a:pt x="6174" y="2746"/>
                      </a:lnTo>
                      <a:lnTo>
                        <a:pt x="6174" y="2720"/>
                      </a:lnTo>
                      <a:lnTo>
                        <a:pt x="6174" y="2693"/>
                      </a:lnTo>
                      <a:lnTo>
                        <a:pt x="6174" y="2664"/>
                      </a:lnTo>
                      <a:lnTo>
                        <a:pt x="6174" y="2633"/>
                      </a:lnTo>
                      <a:lnTo>
                        <a:pt x="6217" y="2637"/>
                      </a:lnTo>
                      <a:lnTo>
                        <a:pt x="6261" y="2640"/>
                      </a:lnTo>
                      <a:lnTo>
                        <a:pt x="6306" y="2641"/>
                      </a:lnTo>
                      <a:lnTo>
                        <a:pt x="6351" y="2641"/>
                      </a:lnTo>
                      <a:lnTo>
                        <a:pt x="6397" y="2639"/>
                      </a:lnTo>
                      <a:lnTo>
                        <a:pt x="6444" y="2635"/>
                      </a:lnTo>
                      <a:lnTo>
                        <a:pt x="6491" y="2629"/>
                      </a:lnTo>
                      <a:lnTo>
                        <a:pt x="6538" y="2623"/>
                      </a:lnTo>
                      <a:lnTo>
                        <a:pt x="6584" y="2614"/>
                      </a:lnTo>
                      <a:lnTo>
                        <a:pt x="6631" y="2605"/>
                      </a:lnTo>
                      <a:lnTo>
                        <a:pt x="6677" y="2592"/>
                      </a:lnTo>
                      <a:lnTo>
                        <a:pt x="6722" y="2579"/>
                      </a:lnTo>
                      <a:lnTo>
                        <a:pt x="6766" y="2564"/>
                      </a:lnTo>
                      <a:lnTo>
                        <a:pt x="6810" y="2546"/>
                      </a:lnTo>
                      <a:lnTo>
                        <a:pt x="6830" y="2537"/>
                      </a:lnTo>
                      <a:lnTo>
                        <a:pt x="6852" y="2528"/>
                      </a:lnTo>
                      <a:lnTo>
                        <a:pt x="6871" y="2517"/>
                      </a:lnTo>
                      <a:lnTo>
                        <a:pt x="6892" y="2507"/>
                      </a:lnTo>
                      <a:lnTo>
                        <a:pt x="6866" y="2473"/>
                      </a:lnTo>
                      <a:lnTo>
                        <a:pt x="6842" y="2439"/>
                      </a:lnTo>
                      <a:lnTo>
                        <a:pt x="6817" y="2405"/>
                      </a:lnTo>
                      <a:lnTo>
                        <a:pt x="6793" y="2371"/>
                      </a:lnTo>
                      <a:lnTo>
                        <a:pt x="6771" y="2336"/>
                      </a:lnTo>
                      <a:lnTo>
                        <a:pt x="6748" y="2300"/>
                      </a:lnTo>
                      <a:lnTo>
                        <a:pt x="6726" y="2263"/>
                      </a:lnTo>
                      <a:lnTo>
                        <a:pt x="6705" y="2227"/>
                      </a:lnTo>
                      <a:lnTo>
                        <a:pt x="6694" y="2208"/>
                      </a:lnTo>
                      <a:lnTo>
                        <a:pt x="6685" y="2190"/>
                      </a:lnTo>
                      <a:lnTo>
                        <a:pt x="6676" y="2172"/>
                      </a:lnTo>
                      <a:lnTo>
                        <a:pt x="6668" y="2153"/>
                      </a:lnTo>
                      <a:lnTo>
                        <a:pt x="6661" y="2134"/>
                      </a:lnTo>
                      <a:lnTo>
                        <a:pt x="6653" y="2116"/>
                      </a:lnTo>
                      <a:lnTo>
                        <a:pt x="6647" y="2096"/>
                      </a:lnTo>
                      <a:lnTo>
                        <a:pt x="6641" y="2077"/>
                      </a:lnTo>
                      <a:lnTo>
                        <a:pt x="6636" y="2057"/>
                      </a:lnTo>
                      <a:lnTo>
                        <a:pt x="6631" y="2037"/>
                      </a:lnTo>
                      <a:lnTo>
                        <a:pt x="6626" y="2017"/>
                      </a:lnTo>
                      <a:lnTo>
                        <a:pt x="6621" y="1997"/>
                      </a:lnTo>
                      <a:lnTo>
                        <a:pt x="6615" y="1955"/>
                      </a:lnTo>
                      <a:lnTo>
                        <a:pt x="6610" y="1914"/>
                      </a:lnTo>
                      <a:lnTo>
                        <a:pt x="6607" y="1872"/>
                      </a:lnTo>
                      <a:lnTo>
                        <a:pt x="6605" y="1829"/>
                      </a:lnTo>
                      <a:lnTo>
                        <a:pt x="6604" y="1786"/>
                      </a:lnTo>
                      <a:lnTo>
                        <a:pt x="6604" y="1742"/>
                      </a:lnTo>
                      <a:lnTo>
                        <a:pt x="6605" y="1698"/>
                      </a:lnTo>
                      <a:lnTo>
                        <a:pt x="6607" y="1652"/>
                      </a:lnTo>
                      <a:lnTo>
                        <a:pt x="6610" y="1608"/>
                      </a:lnTo>
                      <a:lnTo>
                        <a:pt x="6614" y="1562"/>
                      </a:lnTo>
                      <a:lnTo>
                        <a:pt x="6575" y="1608"/>
                      </a:lnTo>
                      <a:lnTo>
                        <a:pt x="6536" y="1654"/>
                      </a:lnTo>
                      <a:lnTo>
                        <a:pt x="6497" y="1701"/>
                      </a:lnTo>
                      <a:lnTo>
                        <a:pt x="6457" y="1746"/>
                      </a:lnTo>
                      <a:lnTo>
                        <a:pt x="6416" y="1791"/>
                      </a:lnTo>
                      <a:lnTo>
                        <a:pt x="6375" y="1836"/>
                      </a:lnTo>
                      <a:lnTo>
                        <a:pt x="6333" y="1879"/>
                      </a:lnTo>
                      <a:lnTo>
                        <a:pt x="6289" y="1923"/>
                      </a:lnTo>
                      <a:lnTo>
                        <a:pt x="6246" y="1966"/>
                      </a:lnTo>
                      <a:lnTo>
                        <a:pt x="6201" y="2007"/>
                      </a:lnTo>
                      <a:lnTo>
                        <a:pt x="6156" y="2047"/>
                      </a:lnTo>
                      <a:lnTo>
                        <a:pt x="6108" y="2085"/>
                      </a:lnTo>
                      <a:lnTo>
                        <a:pt x="6061" y="2123"/>
                      </a:lnTo>
                      <a:lnTo>
                        <a:pt x="6012" y="2159"/>
                      </a:lnTo>
                      <a:lnTo>
                        <a:pt x="5986" y="2176"/>
                      </a:lnTo>
                      <a:lnTo>
                        <a:pt x="5961" y="2194"/>
                      </a:lnTo>
                      <a:lnTo>
                        <a:pt x="5936" y="2210"/>
                      </a:lnTo>
                      <a:lnTo>
                        <a:pt x="5909" y="2227"/>
                      </a:lnTo>
                      <a:lnTo>
                        <a:pt x="5899" y="2230"/>
                      </a:lnTo>
                      <a:lnTo>
                        <a:pt x="5888" y="2234"/>
                      </a:lnTo>
                      <a:lnTo>
                        <a:pt x="5877" y="2237"/>
                      </a:lnTo>
                      <a:lnTo>
                        <a:pt x="5865" y="2239"/>
                      </a:lnTo>
                      <a:lnTo>
                        <a:pt x="5840" y="2244"/>
                      </a:lnTo>
                      <a:lnTo>
                        <a:pt x="5813" y="2247"/>
                      </a:lnTo>
                      <a:lnTo>
                        <a:pt x="5757" y="2251"/>
                      </a:lnTo>
                      <a:lnTo>
                        <a:pt x="5697" y="2254"/>
                      </a:lnTo>
                      <a:lnTo>
                        <a:pt x="5667" y="2257"/>
                      </a:lnTo>
                      <a:lnTo>
                        <a:pt x="5637" y="2261"/>
                      </a:lnTo>
                      <a:lnTo>
                        <a:pt x="5609" y="2265"/>
                      </a:lnTo>
                      <a:lnTo>
                        <a:pt x="5581" y="2271"/>
                      </a:lnTo>
                      <a:lnTo>
                        <a:pt x="5568" y="2274"/>
                      </a:lnTo>
                      <a:lnTo>
                        <a:pt x="5554" y="2279"/>
                      </a:lnTo>
                      <a:lnTo>
                        <a:pt x="5542" y="2283"/>
                      </a:lnTo>
                      <a:lnTo>
                        <a:pt x="5529" y="2288"/>
                      </a:lnTo>
                      <a:lnTo>
                        <a:pt x="5517" y="2295"/>
                      </a:lnTo>
                      <a:lnTo>
                        <a:pt x="5506" y="2302"/>
                      </a:lnTo>
                      <a:lnTo>
                        <a:pt x="5496" y="2309"/>
                      </a:lnTo>
                      <a:lnTo>
                        <a:pt x="5485" y="2316"/>
                      </a:lnTo>
                      <a:lnTo>
                        <a:pt x="5462" y="2351"/>
                      </a:lnTo>
                      <a:lnTo>
                        <a:pt x="5441" y="2386"/>
                      </a:lnTo>
                      <a:lnTo>
                        <a:pt x="5424" y="2422"/>
                      </a:lnTo>
                      <a:lnTo>
                        <a:pt x="5408" y="2458"/>
                      </a:lnTo>
                      <a:lnTo>
                        <a:pt x="5395" y="2495"/>
                      </a:lnTo>
                      <a:lnTo>
                        <a:pt x="5383" y="2532"/>
                      </a:lnTo>
                      <a:lnTo>
                        <a:pt x="5375" y="2570"/>
                      </a:lnTo>
                      <a:lnTo>
                        <a:pt x="5367" y="2609"/>
                      </a:lnTo>
                      <a:lnTo>
                        <a:pt x="5361" y="2648"/>
                      </a:lnTo>
                      <a:lnTo>
                        <a:pt x="5356" y="2687"/>
                      </a:lnTo>
                      <a:lnTo>
                        <a:pt x="5352" y="2726"/>
                      </a:lnTo>
                      <a:lnTo>
                        <a:pt x="5349" y="2766"/>
                      </a:lnTo>
                      <a:lnTo>
                        <a:pt x="5343" y="2846"/>
                      </a:lnTo>
                      <a:lnTo>
                        <a:pt x="5339" y="2926"/>
                      </a:lnTo>
                      <a:lnTo>
                        <a:pt x="5336" y="2966"/>
                      </a:lnTo>
                      <a:lnTo>
                        <a:pt x="5333" y="3007"/>
                      </a:lnTo>
                      <a:lnTo>
                        <a:pt x="5329" y="3047"/>
                      </a:lnTo>
                      <a:lnTo>
                        <a:pt x="5324" y="3087"/>
                      </a:lnTo>
                      <a:lnTo>
                        <a:pt x="5319" y="3127"/>
                      </a:lnTo>
                      <a:lnTo>
                        <a:pt x="5310" y="3166"/>
                      </a:lnTo>
                      <a:lnTo>
                        <a:pt x="5302" y="3205"/>
                      </a:lnTo>
                      <a:lnTo>
                        <a:pt x="5291" y="3244"/>
                      </a:lnTo>
                      <a:lnTo>
                        <a:pt x="5278" y="3282"/>
                      </a:lnTo>
                      <a:lnTo>
                        <a:pt x="5263" y="3320"/>
                      </a:lnTo>
                      <a:lnTo>
                        <a:pt x="5246" y="3358"/>
                      </a:lnTo>
                      <a:lnTo>
                        <a:pt x="5225" y="3395"/>
                      </a:lnTo>
                      <a:lnTo>
                        <a:pt x="5202" y="3431"/>
                      </a:lnTo>
                      <a:lnTo>
                        <a:pt x="5176" y="3467"/>
                      </a:lnTo>
                      <a:lnTo>
                        <a:pt x="5147" y="3502"/>
                      </a:lnTo>
                      <a:lnTo>
                        <a:pt x="5114" y="3536"/>
                      </a:lnTo>
                      <a:lnTo>
                        <a:pt x="5007" y="3490"/>
                      </a:lnTo>
                      <a:lnTo>
                        <a:pt x="5007" y="3439"/>
                      </a:lnTo>
                      <a:lnTo>
                        <a:pt x="5007" y="3387"/>
                      </a:lnTo>
                      <a:lnTo>
                        <a:pt x="5007" y="3334"/>
                      </a:lnTo>
                      <a:lnTo>
                        <a:pt x="5007" y="3280"/>
                      </a:lnTo>
                      <a:lnTo>
                        <a:pt x="5007" y="3226"/>
                      </a:lnTo>
                      <a:lnTo>
                        <a:pt x="5007" y="3172"/>
                      </a:lnTo>
                      <a:lnTo>
                        <a:pt x="5007" y="3116"/>
                      </a:lnTo>
                      <a:lnTo>
                        <a:pt x="5007" y="3062"/>
                      </a:lnTo>
                      <a:lnTo>
                        <a:pt x="5007" y="3007"/>
                      </a:lnTo>
                      <a:lnTo>
                        <a:pt x="5007" y="2952"/>
                      </a:lnTo>
                      <a:lnTo>
                        <a:pt x="5007" y="2898"/>
                      </a:lnTo>
                      <a:lnTo>
                        <a:pt x="5007" y="2843"/>
                      </a:lnTo>
                      <a:lnTo>
                        <a:pt x="5007" y="2790"/>
                      </a:lnTo>
                      <a:lnTo>
                        <a:pt x="5007" y="2736"/>
                      </a:lnTo>
                      <a:lnTo>
                        <a:pt x="5007" y="2684"/>
                      </a:lnTo>
                      <a:lnTo>
                        <a:pt x="5007" y="2633"/>
                      </a:lnTo>
                      <a:lnTo>
                        <a:pt x="4986" y="2633"/>
                      </a:lnTo>
                      <a:lnTo>
                        <a:pt x="4960" y="2633"/>
                      </a:lnTo>
                      <a:lnTo>
                        <a:pt x="4931" y="2633"/>
                      </a:lnTo>
                      <a:lnTo>
                        <a:pt x="4901" y="2633"/>
                      </a:lnTo>
                      <a:lnTo>
                        <a:pt x="4871" y="2633"/>
                      </a:lnTo>
                      <a:lnTo>
                        <a:pt x="4844" y="2633"/>
                      </a:lnTo>
                      <a:lnTo>
                        <a:pt x="4818" y="2633"/>
                      </a:lnTo>
                      <a:lnTo>
                        <a:pt x="4795" y="2633"/>
                      </a:lnTo>
                      <a:lnTo>
                        <a:pt x="4805" y="2595"/>
                      </a:lnTo>
                      <a:lnTo>
                        <a:pt x="4814" y="2557"/>
                      </a:lnTo>
                      <a:lnTo>
                        <a:pt x="4822" y="2517"/>
                      </a:lnTo>
                      <a:lnTo>
                        <a:pt x="4830" y="2478"/>
                      </a:lnTo>
                      <a:lnTo>
                        <a:pt x="4837" y="2439"/>
                      </a:lnTo>
                      <a:lnTo>
                        <a:pt x="4844" y="2400"/>
                      </a:lnTo>
                      <a:lnTo>
                        <a:pt x="4850" y="2360"/>
                      </a:lnTo>
                      <a:lnTo>
                        <a:pt x="4855" y="2321"/>
                      </a:lnTo>
                      <a:lnTo>
                        <a:pt x="4859" y="2281"/>
                      </a:lnTo>
                      <a:lnTo>
                        <a:pt x="4863" y="2241"/>
                      </a:lnTo>
                      <a:lnTo>
                        <a:pt x="4867" y="2201"/>
                      </a:lnTo>
                      <a:lnTo>
                        <a:pt x="4869" y="2161"/>
                      </a:lnTo>
                      <a:lnTo>
                        <a:pt x="4872" y="2121"/>
                      </a:lnTo>
                      <a:lnTo>
                        <a:pt x="4873" y="2081"/>
                      </a:lnTo>
                      <a:lnTo>
                        <a:pt x="4874" y="2041"/>
                      </a:lnTo>
                      <a:lnTo>
                        <a:pt x="4874" y="2001"/>
                      </a:lnTo>
                      <a:lnTo>
                        <a:pt x="4874" y="1961"/>
                      </a:lnTo>
                      <a:lnTo>
                        <a:pt x="4873" y="1921"/>
                      </a:lnTo>
                      <a:lnTo>
                        <a:pt x="4872" y="1880"/>
                      </a:lnTo>
                      <a:lnTo>
                        <a:pt x="4869" y="1840"/>
                      </a:lnTo>
                      <a:lnTo>
                        <a:pt x="4867" y="1800"/>
                      </a:lnTo>
                      <a:lnTo>
                        <a:pt x="4863" y="1760"/>
                      </a:lnTo>
                      <a:lnTo>
                        <a:pt x="4859" y="1720"/>
                      </a:lnTo>
                      <a:lnTo>
                        <a:pt x="4855" y="1680"/>
                      </a:lnTo>
                      <a:lnTo>
                        <a:pt x="4850" y="1641"/>
                      </a:lnTo>
                      <a:lnTo>
                        <a:pt x="4844" y="1601"/>
                      </a:lnTo>
                      <a:lnTo>
                        <a:pt x="4837" y="1562"/>
                      </a:lnTo>
                      <a:lnTo>
                        <a:pt x="4830" y="1523"/>
                      </a:lnTo>
                      <a:lnTo>
                        <a:pt x="4822" y="1484"/>
                      </a:lnTo>
                      <a:lnTo>
                        <a:pt x="4814" y="1445"/>
                      </a:lnTo>
                      <a:lnTo>
                        <a:pt x="4805" y="1407"/>
                      </a:lnTo>
                      <a:lnTo>
                        <a:pt x="4795" y="1369"/>
                      </a:lnTo>
                      <a:lnTo>
                        <a:pt x="4785" y="1312"/>
                      </a:lnTo>
                      <a:lnTo>
                        <a:pt x="4773" y="1255"/>
                      </a:lnTo>
                      <a:lnTo>
                        <a:pt x="4759" y="1196"/>
                      </a:lnTo>
                      <a:lnTo>
                        <a:pt x="4745" y="1137"/>
                      </a:lnTo>
                      <a:lnTo>
                        <a:pt x="4728" y="1075"/>
                      </a:lnTo>
                      <a:lnTo>
                        <a:pt x="4711" y="1014"/>
                      </a:lnTo>
                      <a:lnTo>
                        <a:pt x="4691" y="953"/>
                      </a:lnTo>
                      <a:lnTo>
                        <a:pt x="4670" y="890"/>
                      </a:lnTo>
                      <a:lnTo>
                        <a:pt x="4647" y="828"/>
                      </a:lnTo>
                      <a:lnTo>
                        <a:pt x="4623" y="767"/>
                      </a:lnTo>
                      <a:lnTo>
                        <a:pt x="4596" y="706"/>
                      </a:lnTo>
                      <a:lnTo>
                        <a:pt x="4567" y="647"/>
                      </a:lnTo>
                      <a:lnTo>
                        <a:pt x="4536" y="588"/>
                      </a:lnTo>
                      <a:lnTo>
                        <a:pt x="4503" y="530"/>
                      </a:lnTo>
                      <a:lnTo>
                        <a:pt x="4467" y="475"/>
                      </a:lnTo>
                      <a:lnTo>
                        <a:pt x="4430" y="421"/>
                      </a:lnTo>
                      <a:lnTo>
                        <a:pt x="4391" y="369"/>
                      </a:lnTo>
                      <a:lnTo>
                        <a:pt x="4349" y="319"/>
                      </a:lnTo>
                      <a:lnTo>
                        <a:pt x="4304" y="273"/>
                      </a:lnTo>
                      <a:lnTo>
                        <a:pt x="4257" y="228"/>
                      </a:lnTo>
                      <a:lnTo>
                        <a:pt x="4207" y="187"/>
                      </a:lnTo>
                      <a:lnTo>
                        <a:pt x="4155" y="150"/>
                      </a:lnTo>
                      <a:lnTo>
                        <a:pt x="4099" y="116"/>
                      </a:lnTo>
                      <a:lnTo>
                        <a:pt x="4042" y="87"/>
                      </a:lnTo>
                      <a:lnTo>
                        <a:pt x="3981" y="60"/>
                      </a:lnTo>
                      <a:lnTo>
                        <a:pt x="3917" y="38"/>
                      </a:lnTo>
                      <a:lnTo>
                        <a:pt x="3850" y="22"/>
                      </a:lnTo>
                      <a:lnTo>
                        <a:pt x="3780" y="10"/>
                      </a:lnTo>
                      <a:lnTo>
                        <a:pt x="3707" y="2"/>
                      </a:lnTo>
                      <a:lnTo>
                        <a:pt x="3631" y="0"/>
                      </a:lnTo>
                      <a:lnTo>
                        <a:pt x="3552" y="4"/>
                      </a:lnTo>
                      <a:lnTo>
                        <a:pt x="3469" y="14"/>
                      </a:lnTo>
                      <a:lnTo>
                        <a:pt x="3474" y="43"/>
                      </a:lnTo>
                      <a:lnTo>
                        <a:pt x="3478" y="73"/>
                      </a:lnTo>
                      <a:lnTo>
                        <a:pt x="3481" y="103"/>
                      </a:lnTo>
                      <a:lnTo>
                        <a:pt x="3484" y="133"/>
                      </a:lnTo>
                      <a:lnTo>
                        <a:pt x="3486" y="162"/>
                      </a:lnTo>
                      <a:lnTo>
                        <a:pt x="3487" y="191"/>
                      </a:lnTo>
                      <a:lnTo>
                        <a:pt x="3488" y="221"/>
                      </a:lnTo>
                      <a:lnTo>
                        <a:pt x="3488" y="250"/>
                      </a:lnTo>
                      <a:lnTo>
                        <a:pt x="3488" y="280"/>
                      </a:lnTo>
                      <a:lnTo>
                        <a:pt x="3487" y="309"/>
                      </a:lnTo>
                      <a:lnTo>
                        <a:pt x="3486" y="338"/>
                      </a:lnTo>
                      <a:lnTo>
                        <a:pt x="3484" y="367"/>
                      </a:lnTo>
                      <a:lnTo>
                        <a:pt x="3481" y="396"/>
                      </a:lnTo>
                      <a:lnTo>
                        <a:pt x="3478" y="426"/>
                      </a:lnTo>
                      <a:lnTo>
                        <a:pt x="3474" y="454"/>
                      </a:lnTo>
                      <a:lnTo>
                        <a:pt x="3469" y="482"/>
                      </a:lnTo>
                      <a:lnTo>
                        <a:pt x="3464" y="511"/>
                      </a:lnTo>
                      <a:lnTo>
                        <a:pt x="3458" y="540"/>
                      </a:lnTo>
                      <a:lnTo>
                        <a:pt x="3451" y="567"/>
                      </a:lnTo>
                      <a:lnTo>
                        <a:pt x="3444" y="596"/>
                      </a:lnTo>
                      <a:lnTo>
                        <a:pt x="3436" y="624"/>
                      </a:lnTo>
                      <a:lnTo>
                        <a:pt x="3428" y="652"/>
                      </a:lnTo>
                      <a:lnTo>
                        <a:pt x="3418" y="678"/>
                      </a:lnTo>
                      <a:lnTo>
                        <a:pt x="3409" y="706"/>
                      </a:lnTo>
                      <a:lnTo>
                        <a:pt x="3399" y="734"/>
                      </a:lnTo>
                      <a:lnTo>
                        <a:pt x="3388" y="761"/>
                      </a:lnTo>
                      <a:lnTo>
                        <a:pt x="3376" y="787"/>
                      </a:lnTo>
                      <a:lnTo>
                        <a:pt x="3365" y="813"/>
                      </a:lnTo>
                      <a:lnTo>
                        <a:pt x="3352" y="840"/>
                      </a:lnTo>
                      <a:lnTo>
                        <a:pt x="3338" y="865"/>
                      </a:lnTo>
                      <a:lnTo>
                        <a:pt x="3324" y="892"/>
                      </a:lnTo>
                      <a:lnTo>
                        <a:pt x="3309" y="917"/>
                      </a:lnTo>
                      <a:lnTo>
                        <a:pt x="3281" y="952"/>
                      </a:lnTo>
                      <a:lnTo>
                        <a:pt x="3252" y="989"/>
                      </a:lnTo>
                      <a:lnTo>
                        <a:pt x="3225" y="1027"/>
                      </a:lnTo>
                      <a:lnTo>
                        <a:pt x="3198" y="1065"/>
                      </a:lnTo>
                      <a:lnTo>
                        <a:pt x="3145" y="1144"/>
                      </a:lnTo>
                      <a:lnTo>
                        <a:pt x="3091" y="1222"/>
                      </a:lnTo>
                      <a:lnTo>
                        <a:pt x="3064" y="1259"/>
                      </a:lnTo>
                      <a:lnTo>
                        <a:pt x="3035" y="1295"/>
                      </a:lnTo>
                      <a:lnTo>
                        <a:pt x="3020" y="1312"/>
                      </a:lnTo>
                      <a:lnTo>
                        <a:pt x="3005" y="1330"/>
                      </a:lnTo>
                      <a:lnTo>
                        <a:pt x="2990" y="1346"/>
                      </a:lnTo>
                      <a:lnTo>
                        <a:pt x="2974" y="1362"/>
                      </a:lnTo>
                      <a:lnTo>
                        <a:pt x="2958" y="1376"/>
                      </a:lnTo>
                      <a:lnTo>
                        <a:pt x="2941" y="1390"/>
                      </a:lnTo>
                      <a:lnTo>
                        <a:pt x="2925" y="1405"/>
                      </a:lnTo>
                      <a:lnTo>
                        <a:pt x="2907" y="1417"/>
                      </a:lnTo>
                      <a:lnTo>
                        <a:pt x="2889" y="1428"/>
                      </a:lnTo>
                      <a:lnTo>
                        <a:pt x="2870" y="1440"/>
                      </a:lnTo>
                      <a:lnTo>
                        <a:pt x="2852" y="1450"/>
                      </a:lnTo>
                      <a:lnTo>
                        <a:pt x="2832" y="1459"/>
                      </a:lnTo>
                      <a:lnTo>
                        <a:pt x="2804" y="1470"/>
                      </a:lnTo>
                      <a:lnTo>
                        <a:pt x="2776" y="1476"/>
                      </a:lnTo>
                      <a:lnTo>
                        <a:pt x="2750" y="1479"/>
                      </a:lnTo>
                      <a:lnTo>
                        <a:pt x="2726" y="1479"/>
                      </a:lnTo>
                      <a:lnTo>
                        <a:pt x="2704" y="1475"/>
                      </a:lnTo>
                      <a:lnTo>
                        <a:pt x="2682" y="1468"/>
                      </a:lnTo>
                      <a:lnTo>
                        <a:pt x="2662" y="1459"/>
                      </a:lnTo>
                      <a:lnTo>
                        <a:pt x="2642" y="1447"/>
                      </a:lnTo>
                      <a:lnTo>
                        <a:pt x="2624" y="1433"/>
                      </a:lnTo>
                      <a:lnTo>
                        <a:pt x="2606" y="1417"/>
                      </a:lnTo>
                      <a:lnTo>
                        <a:pt x="2589" y="1400"/>
                      </a:lnTo>
                      <a:lnTo>
                        <a:pt x="2572" y="1380"/>
                      </a:lnTo>
                      <a:lnTo>
                        <a:pt x="2539" y="1339"/>
                      </a:lnTo>
                      <a:lnTo>
                        <a:pt x="2507" y="1295"/>
                      </a:lnTo>
                      <a:lnTo>
                        <a:pt x="2491" y="1273"/>
                      </a:lnTo>
                      <a:lnTo>
                        <a:pt x="2475" y="1251"/>
                      </a:lnTo>
                      <a:lnTo>
                        <a:pt x="2458" y="1229"/>
                      </a:lnTo>
                      <a:lnTo>
                        <a:pt x="2441" y="1208"/>
                      </a:lnTo>
                      <a:lnTo>
                        <a:pt x="2422" y="1188"/>
                      </a:lnTo>
                      <a:lnTo>
                        <a:pt x="2404" y="1168"/>
                      </a:lnTo>
                      <a:lnTo>
                        <a:pt x="2383" y="1151"/>
                      </a:lnTo>
                      <a:lnTo>
                        <a:pt x="2362" y="1135"/>
                      </a:lnTo>
                      <a:lnTo>
                        <a:pt x="2340" y="1121"/>
                      </a:lnTo>
                      <a:lnTo>
                        <a:pt x="2317" y="1109"/>
                      </a:lnTo>
                      <a:lnTo>
                        <a:pt x="2293" y="1100"/>
                      </a:lnTo>
                      <a:lnTo>
                        <a:pt x="2266" y="1092"/>
                      </a:lnTo>
                      <a:lnTo>
                        <a:pt x="2238" y="1089"/>
                      </a:lnTo>
                      <a:lnTo>
                        <a:pt x="2208" y="1088"/>
                      </a:lnTo>
                      <a:lnTo>
                        <a:pt x="2176" y="1091"/>
                      </a:lnTo>
                      <a:lnTo>
                        <a:pt x="2142" y="1098"/>
                      </a:lnTo>
                      <a:lnTo>
                        <a:pt x="2143" y="1149"/>
                      </a:lnTo>
                      <a:lnTo>
                        <a:pt x="2144" y="1199"/>
                      </a:lnTo>
                      <a:lnTo>
                        <a:pt x="2147" y="1251"/>
                      </a:lnTo>
                      <a:lnTo>
                        <a:pt x="2150" y="1303"/>
                      </a:lnTo>
                      <a:lnTo>
                        <a:pt x="2156" y="1406"/>
                      </a:lnTo>
                      <a:lnTo>
                        <a:pt x="2164" y="1510"/>
                      </a:lnTo>
                      <a:lnTo>
                        <a:pt x="2173" y="1613"/>
                      </a:lnTo>
                      <a:lnTo>
                        <a:pt x="2181" y="1717"/>
                      </a:lnTo>
                      <a:lnTo>
                        <a:pt x="2190" y="1820"/>
                      </a:lnTo>
                      <a:lnTo>
                        <a:pt x="2196" y="1922"/>
                      </a:lnTo>
                      <a:lnTo>
                        <a:pt x="2198" y="1972"/>
                      </a:lnTo>
                      <a:lnTo>
                        <a:pt x="2199" y="2022"/>
                      </a:lnTo>
                      <a:lnTo>
                        <a:pt x="2200" y="2073"/>
                      </a:lnTo>
                      <a:lnTo>
                        <a:pt x="2200" y="2122"/>
                      </a:lnTo>
                      <a:lnTo>
                        <a:pt x="2198" y="2171"/>
                      </a:lnTo>
                      <a:lnTo>
                        <a:pt x="2196" y="2221"/>
                      </a:lnTo>
                      <a:lnTo>
                        <a:pt x="2193" y="2269"/>
                      </a:lnTo>
                      <a:lnTo>
                        <a:pt x="2188" y="2316"/>
                      </a:lnTo>
                      <a:lnTo>
                        <a:pt x="2181" y="2364"/>
                      </a:lnTo>
                      <a:lnTo>
                        <a:pt x="2173" y="2411"/>
                      </a:lnTo>
                      <a:lnTo>
                        <a:pt x="2164" y="2457"/>
                      </a:lnTo>
                      <a:lnTo>
                        <a:pt x="2153" y="2502"/>
                      </a:lnTo>
                      <a:lnTo>
                        <a:pt x="2140" y="2547"/>
                      </a:lnTo>
                      <a:lnTo>
                        <a:pt x="2125" y="2591"/>
                      </a:lnTo>
                      <a:lnTo>
                        <a:pt x="2108" y="2635"/>
                      </a:lnTo>
                      <a:lnTo>
                        <a:pt x="2090" y="2678"/>
                      </a:lnTo>
                      <a:lnTo>
                        <a:pt x="2079" y="2698"/>
                      </a:lnTo>
                      <a:lnTo>
                        <a:pt x="2064" y="2716"/>
                      </a:lnTo>
                      <a:lnTo>
                        <a:pt x="2048" y="2732"/>
                      </a:lnTo>
                      <a:lnTo>
                        <a:pt x="2029" y="2747"/>
                      </a:lnTo>
                      <a:lnTo>
                        <a:pt x="2008" y="2760"/>
                      </a:lnTo>
                      <a:lnTo>
                        <a:pt x="1985" y="2771"/>
                      </a:lnTo>
                      <a:lnTo>
                        <a:pt x="1959" y="2782"/>
                      </a:lnTo>
                      <a:lnTo>
                        <a:pt x="1933" y="2790"/>
                      </a:lnTo>
                      <a:lnTo>
                        <a:pt x="1905" y="2798"/>
                      </a:lnTo>
                      <a:lnTo>
                        <a:pt x="1874" y="2804"/>
                      </a:lnTo>
                      <a:lnTo>
                        <a:pt x="1843" y="2810"/>
                      </a:lnTo>
                      <a:lnTo>
                        <a:pt x="1811" y="2815"/>
                      </a:lnTo>
                      <a:lnTo>
                        <a:pt x="1742" y="2824"/>
                      </a:lnTo>
                      <a:lnTo>
                        <a:pt x="1671" y="2830"/>
                      </a:lnTo>
                      <a:lnTo>
                        <a:pt x="1600" y="2837"/>
                      </a:lnTo>
                      <a:lnTo>
                        <a:pt x="1525" y="2843"/>
                      </a:lnTo>
                      <a:lnTo>
                        <a:pt x="1488" y="2847"/>
                      </a:lnTo>
                      <a:lnTo>
                        <a:pt x="1452" y="2851"/>
                      </a:lnTo>
                      <a:lnTo>
                        <a:pt x="1416" y="2857"/>
                      </a:lnTo>
                      <a:lnTo>
                        <a:pt x="1380" y="2862"/>
                      </a:lnTo>
                      <a:lnTo>
                        <a:pt x="1347" y="2869"/>
                      </a:lnTo>
                      <a:lnTo>
                        <a:pt x="1313" y="2876"/>
                      </a:lnTo>
                      <a:lnTo>
                        <a:pt x="1280" y="2884"/>
                      </a:lnTo>
                      <a:lnTo>
                        <a:pt x="1248" y="2895"/>
                      </a:lnTo>
                      <a:lnTo>
                        <a:pt x="1217" y="2906"/>
                      </a:lnTo>
                      <a:lnTo>
                        <a:pt x="1188" y="2918"/>
                      </a:lnTo>
                      <a:lnTo>
                        <a:pt x="1160" y="2933"/>
                      </a:lnTo>
                      <a:lnTo>
                        <a:pt x="1135" y="2949"/>
                      </a:lnTo>
                      <a:lnTo>
                        <a:pt x="1125" y="2961"/>
                      </a:lnTo>
                      <a:lnTo>
                        <a:pt x="1118" y="2975"/>
                      </a:lnTo>
                      <a:lnTo>
                        <a:pt x="1113" y="2989"/>
                      </a:lnTo>
                      <a:lnTo>
                        <a:pt x="1108" y="3003"/>
                      </a:lnTo>
                      <a:lnTo>
                        <a:pt x="1106" y="3018"/>
                      </a:lnTo>
                      <a:lnTo>
                        <a:pt x="1104" y="3033"/>
                      </a:lnTo>
                      <a:lnTo>
                        <a:pt x="1104" y="3048"/>
                      </a:lnTo>
                      <a:lnTo>
                        <a:pt x="1104" y="3063"/>
                      </a:lnTo>
                      <a:lnTo>
                        <a:pt x="1105" y="3078"/>
                      </a:lnTo>
                      <a:lnTo>
                        <a:pt x="1108" y="3094"/>
                      </a:lnTo>
                      <a:lnTo>
                        <a:pt x="1110" y="3109"/>
                      </a:lnTo>
                      <a:lnTo>
                        <a:pt x="1113" y="3125"/>
                      </a:lnTo>
                      <a:lnTo>
                        <a:pt x="1120" y="3155"/>
                      </a:lnTo>
                      <a:lnTo>
                        <a:pt x="1129" y="3185"/>
                      </a:lnTo>
                      <a:lnTo>
                        <a:pt x="1135" y="3215"/>
                      </a:lnTo>
                      <a:lnTo>
                        <a:pt x="1141" y="3243"/>
                      </a:lnTo>
                      <a:lnTo>
                        <a:pt x="1142" y="3255"/>
                      </a:lnTo>
                      <a:lnTo>
                        <a:pt x="1143" y="3268"/>
                      </a:lnTo>
                      <a:lnTo>
                        <a:pt x="1143" y="3280"/>
                      </a:lnTo>
                      <a:lnTo>
                        <a:pt x="1142" y="3291"/>
                      </a:lnTo>
                      <a:lnTo>
                        <a:pt x="1140" y="3302"/>
                      </a:lnTo>
                      <a:lnTo>
                        <a:pt x="1137" y="3313"/>
                      </a:lnTo>
                      <a:lnTo>
                        <a:pt x="1132" y="3322"/>
                      </a:lnTo>
                      <a:lnTo>
                        <a:pt x="1125" y="3330"/>
                      </a:lnTo>
                      <a:lnTo>
                        <a:pt x="1117" y="3337"/>
                      </a:lnTo>
                      <a:lnTo>
                        <a:pt x="1107" y="3345"/>
                      </a:lnTo>
                      <a:lnTo>
                        <a:pt x="1096" y="3351"/>
                      </a:lnTo>
                      <a:lnTo>
                        <a:pt x="1081" y="3355"/>
                      </a:lnTo>
                      <a:lnTo>
                        <a:pt x="1040" y="3371"/>
                      </a:lnTo>
                      <a:lnTo>
                        <a:pt x="996" y="3387"/>
                      </a:lnTo>
                      <a:lnTo>
                        <a:pt x="949" y="3402"/>
                      </a:lnTo>
                      <a:lnTo>
                        <a:pt x="900" y="3415"/>
                      </a:lnTo>
                      <a:lnTo>
                        <a:pt x="801" y="3442"/>
                      </a:lnTo>
                      <a:lnTo>
                        <a:pt x="704" y="3468"/>
                      </a:lnTo>
                      <a:lnTo>
                        <a:pt x="658" y="3480"/>
                      </a:lnTo>
                      <a:lnTo>
                        <a:pt x="614" y="3493"/>
                      </a:lnTo>
                      <a:lnTo>
                        <a:pt x="573" y="3507"/>
                      </a:lnTo>
                      <a:lnTo>
                        <a:pt x="537" y="3520"/>
                      </a:lnTo>
                      <a:lnTo>
                        <a:pt x="521" y="3527"/>
                      </a:lnTo>
                      <a:lnTo>
                        <a:pt x="505" y="3535"/>
                      </a:lnTo>
                      <a:lnTo>
                        <a:pt x="491" y="3542"/>
                      </a:lnTo>
                      <a:lnTo>
                        <a:pt x="479" y="3549"/>
                      </a:lnTo>
                      <a:lnTo>
                        <a:pt x="468" y="3556"/>
                      </a:lnTo>
                      <a:lnTo>
                        <a:pt x="459" y="3564"/>
                      </a:lnTo>
                      <a:lnTo>
                        <a:pt x="451" y="3573"/>
                      </a:lnTo>
                      <a:lnTo>
                        <a:pt x="445" y="3581"/>
                      </a:lnTo>
                      <a:lnTo>
                        <a:pt x="431" y="3615"/>
                      </a:lnTo>
                      <a:lnTo>
                        <a:pt x="418" y="3649"/>
                      </a:lnTo>
                      <a:lnTo>
                        <a:pt x="407" y="3684"/>
                      </a:lnTo>
                      <a:lnTo>
                        <a:pt x="396" y="3718"/>
                      </a:lnTo>
                      <a:lnTo>
                        <a:pt x="388" y="3753"/>
                      </a:lnTo>
                      <a:lnTo>
                        <a:pt x="380" y="3788"/>
                      </a:lnTo>
                      <a:lnTo>
                        <a:pt x="373" y="3823"/>
                      </a:lnTo>
                      <a:lnTo>
                        <a:pt x="368" y="3858"/>
                      </a:lnTo>
                      <a:lnTo>
                        <a:pt x="361" y="3894"/>
                      </a:lnTo>
                      <a:lnTo>
                        <a:pt x="357" y="3930"/>
                      </a:lnTo>
                      <a:lnTo>
                        <a:pt x="353" y="3965"/>
                      </a:lnTo>
                      <a:lnTo>
                        <a:pt x="350" y="4001"/>
                      </a:lnTo>
                      <a:lnTo>
                        <a:pt x="344" y="4073"/>
                      </a:lnTo>
                      <a:lnTo>
                        <a:pt x="339" y="4145"/>
                      </a:lnTo>
                      <a:lnTo>
                        <a:pt x="334" y="4217"/>
                      </a:lnTo>
                      <a:lnTo>
                        <a:pt x="329" y="4289"/>
                      </a:lnTo>
                      <a:lnTo>
                        <a:pt x="324" y="4325"/>
                      </a:lnTo>
                      <a:lnTo>
                        <a:pt x="320" y="4361"/>
                      </a:lnTo>
                      <a:lnTo>
                        <a:pt x="316" y="4396"/>
                      </a:lnTo>
                      <a:lnTo>
                        <a:pt x="311" y="4432"/>
                      </a:lnTo>
                      <a:lnTo>
                        <a:pt x="305" y="4466"/>
                      </a:lnTo>
                      <a:lnTo>
                        <a:pt x="298" y="4502"/>
                      </a:lnTo>
                      <a:lnTo>
                        <a:pt x="291" y="4537"/>
                      </a:lnTo>
                      <a:lnTo>
                        <a:pt x="281" y="4572"/>
                      </a:lnTo>
                      <a:lnTo>
                        <a:pt x="271" y="4607"/>
                      </a:lnTo>
                      <a:lnTo>
                        <a:pt x="260" y="4641"/>
                      </a:lnTo>
                      <a:lnTo>
                        <a:pt x="247" y="4675"/>
                      </a:lnTo>
                      <a:lnTo>
                        <a:pt x="233" y="4709"/>
                      </a:lnTo>
                      <a:lnTo>
                        <a:pt x="220" y="4756"/>
                      </a:lnTo>
                      <a:lnTo>
                        <a:pt x="207" y="4803"/>
                      </a:lnTo>
                      <a:lnTo>
                        <a:pt x="197" y="4851"/>
                      </a:lnTo>
                      <a:lnTo>
                        <a:pt x="190" y="4898"/>
                      </a:lnTo>
                      <a:lnTo>
                        <a:pt x="183" y="4945"/>
                      </a:lnTo>
                      <a:lnTo>
                        <a:pt x="177" y="4992"/>
                      </a:lnTo>
                      <a:lnTo>
                        <a:pt x="174" y="5041"/>
                      </a:lnTo>
                      <a:lnTo>
                        <a:pt x="171" y="5089"/>
                      </a:lnTo>
                      <a:lnTo>
                        <a:pt x="170" y="5137"/>
                      </a:lnTo>
                      <a:lnTo>
                        <a:pt x="170" y="5186"/>
                      </a:lnTo>
                      <a:lnTo>
                        <a:pt x="170" y="5234"/>
                      </a:lnTo>
                      <a:lnTo>
                        <a:pt x="171" y="5282"/>
                      </a:lnTo>
                      <a:lnTo>
                        <a:pt x="175" y="5380"/>
                      </a:lnTo>
                      <a:lnTo>
                        <a:pt x="179" y="5476"/>
                      </a:lnTo>
                      <a:lnTo>
                        <a:pt x="185" y="5574"/>
                      </a:lnTo>
                      <a:lnTo>
                        <a:pt x="189" y="5672"/>
                      </a:lnTo>
                      <a:lnTo>
                        <a:pt x="190" y="5720"/>
                      </a:lnTo>
                      <a:lnTo>
                        <a:pt x="190" y="5768"/>
                      </a:lnTo>
                      <a:lnTo>
                        <a:pt x="190" y="5816"/>
                      </a:lnTo>
                      <a:lnTo>
                        <a:pt x="188" y="5865"/>
                      </a:lnTo>
                      <a:lnTo>
                        <a:pt x="186" y="5913"/>
                      </a:lnTo>
                      <a:lnTo>
                        <a:pt x="183" y="5961"/>
                      </a:lnTo>
                      <a:lnTo>
                        <a:pt x="177" y="6009"/>
                      </a:lnTo>
                      <a:lnTo>
                        <a:pt x="170" y="6056"/>
                      </a:lnTo>
                      <a:lnTo>
                        <a:pt x="162" y="6104"/>
                      </a:lnTo>
                      <a:lnTo>
                        <a:pt x="153" y="6150"/>
                      </a:lnTo>
                      <a:lnTo>
                        <a:pt x="140" y="6198"/>
                      </a:lnTo>
                      <a:lnTo>
                        <a:pt x="127" y="6244"/>
                      </a:lnTo>
                      <a:lnTo>
                        <a:pt x="119" y="6266"/>
                      </a:lnTo>
                      <a:lnTo>
                        <a:pt x="111" y="6289"/>
                      </a:lnTo>
                      <a:lnTo>
                        <a:pt x="103" y="6312"/>
                      </a:lnTo>
                      <a:lnTo>
                        <a:pt x="97" y="6333"/>
                      </a:lnTo>
                      <a:lnTo>
                        <a:pt x="86" y="6378"/>
                      </a:lnTo>
                      <a:lnTo>
                        <a:pt x="77" y="6423"/>
                      </a:lnTo>
                      <a:lnTo>
                        <a:pt x="68" y="6468"/>
                      </a:lnTo>
                      <a:lnTo>
                        <a:pt x="62" y="6512"/>
                      </a:lnTo>
                      <a:lnTo>
                        <a:pt x="57" y="6557"/>
                      </a:lnTo>
                      <a:lnTo>
                        <a:pt x="52" y="6601"/>
                      </a:lnTo>
                      <a:lnTo>
                        <a:pt x="48" y="6646"/>
                      </a:lnTo>
                      <a:lnTo>
                        <a:pt x="44" y="6691"/>
                      </a:lnTo>
                      <a:lnTo>
                        <a:pt x="39" y="6735"/>
                      </a:lnTo>
                      <a:lnTo>
                        <a:pt x="33" y="6780"/>
                      </a:lnTo>
                      <a:lnTo>
                        <a:pt x="27" y="6824"/>
                      </a:lnTo>
                      <a:lnTo>
                        <a:pt x="20" y="6870"/>
                      </a:lnTo>
                      <a:lnTo>
                        <a:pt x="11" y="6914"/>
                      </a:lnTo>
                      <a:lnTo>
                        <a:pt x="0" y="6959"/>
                      </a:lnTo>
                      <a:lnTo>
                        <a:pt x="60" y="6960"/>
                      </a:lnTo>
                      <a:lnTo>
                        <a:pt x="121" y="6960"/>
                      </a:lnTo>
                      <a:lnTo>
                        <a:pt x="182" y="6961"/>
                      </a:lnTo>
                      <a:lnTo>
                        <a:pt x="243" y="6961"/>
                      </a:lnTo>
                      <a:lnTo>
                        <a:pt x="303" y="6962"/>
                      </a:lnTo>
                      <a:lnTo>
                        <a:pt x="365" y="6962"/>
                      </a:lnTo>
                      <a:lnTo>
                        <a:pt x="424" y="6962"/>
                      </a:lnTo>
                      <a:lnTo>
                        <a:pt x="486" y="6961"/>
                      </a:lnTo>
                      <a:lnTo>
                        <a:pt x="505" y="6918"/>
                      </a:lnTo>
                      <a:lnTo>
                        <a:pt x="525" y="6875"/>
                      </a:lnTo>
                      <a:lnTo>
                        <a:pt x="545" y="6830"/>
                      </a:lnTo>
                      <a:lnTo>
                        <a:pt x="563" y="6786"/>
                      </a:lnTo>
                      <a:lnTo>
                        <a:pt x="581" y="6743"/>
                      </a:lnTo>
                      <a:lnTo>
                        <a:pt x="598" y="6699"/>
                      </a:lnTo>
                      <a:lnTo>
                        <a:pt x="614" y="6655"/>
                      </a:lnTo>
                      <a:lnTo>
                        <a:pt x="630" y="6610"/>
                      </a:lnTo>
                      <a:lnTo>
                        <a:pt x="645" y="6565"/>
                      </a:lnTo>
                      <a:lnTo>
                        <a:pt x="660" y="6521"/>
                      </a:lnTo>
                      <a:lnTo>
                        <a:pt x="674" y="6476"/>
                      </a:lnTo>
                      <a:lnTo>
                        <a:pt x="687" y="6432"/>
                      </a:lnTo>
                      <a:lnTo>
                        <a:pt x="700" y="6387"/>
                      </a:lnTo>
                      <a:lnTo>
                        <a:pt x="712" y="6341"/>
                      </a:lnTo>
                      <a:lnTo>
                        <a:pt x="723" y="6296"/>
                      </a:lnTo>
                      <a:lnTo>
                        <a:pt x="734" y="6251"/>
                      </a:lnTo>
                      <a:lnTo>
                        <a:pt x="744" y="6206"/>
                      </a:lnTo>
                      <a:lnTo>
                        <a:pt x="753" y="6161"/>
                      </a:lnTo>
                      <a:lnTo>
                        <a:pt x="761" y="6115"/>
                      </a:lnTo>
                      <a:lnTo>
                        <a:pt x="770" y="6070"/>
                      </a:lnTo>
                      <a:lnTo>
                        <a:pt x="777" y="6025"/>
                      </a:lnTo>
                      <a:lnTo>
                        <a:pt x="784" y="5979"/>
                      </a:lnTo>
                      <a:lnTo>
                        <a:pt x="790" y="5934"/>
                      </a:lnTo>
                      <a:lnTo>
                        <a:pt x="795" y="5888"/>
                      </a:lnTo>
                      <a:lnTo>
                        <a:pt x="801" y="5842"/>
                      </a:lnTo>
                      <a:lnTo>
                        <a:pt x="805" y="5797"/>
                      </a:lnTo>
                      <a:lnTo>
                        <a:pt x="809" y="5751"/>
                      </a:lnTo>
                      <a:lnTo>
                        <a:pt x="812" y="5705"/>
                      </a:lnTo>
                      <a:lnTo>
                        <a:pt x="814" y="5659"/>
                      </a:lnTo>
                      <a:lnTo>
                        <a:pt x="815" y="5614"/>
                      </a:lnTo>
                      <a:lnTo>
                        <a:pt x="816" y="5568"/>
                      </a:lnTo>
                      <a:lnTo>
                        <a:pt x="817" y="5522"/>
                      </a:lnTo>
                      <a:lnTo>
                        <a:pt x="808" y="5516"/>
                      </a:lnTo>
                      <a:lnTo>
                        <a:pt x="784" y="5499"/>
                      </a:lnTo>
                      <a:lnTo>
                        <a:pt x="751" y="5474"/>
                      </a:lnTo>
                      <a:lnTo>
                        <a:pt x="711" y="5445"/>
                      </a:lnTo>
                      <a:lnTo>
                        <a:pt x="671" y="5414"/>
                      </a:lnTo>
                      <a:lnTo>
                        <a:pt x="635" y="5384"/>
                      </a:lnTo>
                      <a:lnTo>
                        <a:pt x="620" y="5370"/>
                      </a:lnTo>
                      <a:lnTo>
                        <a:pt x="606" y="5358"/>
                      </a:lnTo>
                      <a:lnTo>
                        <a:pt x="596" y="5348"/>
                      </a:lnTo>
                      <a:lnTo>
                        <a:pt x="591" y="5340"/>
                      </a:lnTo>
                      <a:lnTo>
                        <a:pt x="582" y="5325"/>
                      </a:lnTo>
                      <a:lnTo>
                        <a:pt x="573" y="5310"/>
                      </a:lnTo>
                      <a:lnTo>
                        <a:pt x="566" y="5294"/>
                      </a:lnTo>
                      <a:lnTo>
                        <a:pt x="559" y="5278"/>
                      </a:lnTo>
                      <a:lnTo>
                        <a:pt x="554" y="5262"/>
                      </a:lnTo>
                      <a:lnTo>
                        <a:pt x="548" y="5245"/>
                      </a:lnTo>
                      <a:lnTo>
                        <a:pt x="543" y="5229"/>
                      </a:lnTo>
                      <a:lnTo>
                        <a:pt x="539" y="5212"/>
                      </a:lnTo>
                      <a:lnTo>
                        <a:pt x="532" y="5178"/>
                      </a:lnTo>
                      <a:lnTo>
                        <a:pt x="528" y="5145"/>
                      </a:lnTo>
                      <a:lnTo>
                        <a:pt x="525" y="5111"/>
                      </a:lnTo>
                      <a:lnTo>
                        <a:pt x="523" y="5076"/>
                      </a:lnTo>
                      <a:lnTo>
                        <a:pt x="521" y="5027"/>
                      </a:lnTo>
                      <a:lnTo>
                        <a:pt x="518" y="4979"/>
                      </a:lnTo>
                      <a:lnTo>
                        <a:pt x="515" y="4929"/>
                      </a:lnTo>
                      <a:lnTo>
                        <a:pt x="512" y="4878"/>
                      </a:lnTo>
                      <a:lnTo>
                        <a:pt x="509" y="4828"/>
                      </a:lnTo>
                      <a:lnTo>
                        <a:pt x="505" y="4777"/>
                      </a:lnTo>
                      <a:lnTo>
                        <a:pt x="503" y="4724"/>
                      </a:lnTo>
                      <a:lnTo>
                        <a:pt x="501" y="4673"/>
                      </a:lnTo>
                      <a:lnTo>
                        <a:pt x="500" y="4622"/>
                      </a:lnTo>
                      <a:lnTo>
                        <a:pt x="499" y="4570"/>
                      </a:lnTo>
                      <a:lnTo>
                        <a:pt x="500" y="4519"/>
                      </a:lnTo>
                      <a:lnTo>
                        <a:pt x="502" y="4468"/>
                      </a:lnTo>
                      <a:lnTo>
                        <a:pt x="506" y="4418"/>
                      </a:lnTo>
                      <a:lnTo>
                        <a:pt x="512" y="4370"/>
                      </a:lnTo>
                      <a:lnTo>
                        <a:pt x="515" y="4345"/>
                      </a:lnTo>
                      <a:lnTo>
                        <a:pt x="518" y="4322"/>
                      </a:lnTo>
                      <a:lnTo>
                        <a:pt x="522" y="4298"/>
                      </a:lnTo>
                      <a:lnTo>
                        <a:pt x="527" y="4275"/>
                      </a:lnTo>
                      <a:lnTo>
                        <a:pt x="537" y="4299"/>
                      </a:lnTo>
                      <a:lnTo>
                        <a:pt x="548" y="4324"/>
                      </a:lnTo>
                      <a:lnTo>
                        <a:pt x="557" y="4349"/>
                      </a:lnTo>
                      <a:lnTo>
                        <a:pt x="566" y="4375"/>
                      </a:lnTo>
                      <a:lnTo>
                        <a:pt x="584" y="4426"/>
                      </a:lnTo>
                      <a:lnTo>
                        <a:pt x="601" y="4479"/>
                      </a:lnTo>
                      <a:lnTo>
                        <a:pt x="610" y="4504"/>
                      </a:lnTo>
                      <a:lnTo>
                        <a:pt x="621" y="4529"/>
                      </a:lnTo>
                      <a:lnTo>
                        <a:pt x="631" y="4555"/>
                      </a:lnTo>
                      <a:lnTo>
                        <a:pt x="643" y="4578"/>
                      </a:lnTo>
                      <a:lnTo>
                        <a:pt x="657" y="4602"/>
                      </a:lnTo>
                      <a:lnTo>
                        <a:pt x="671" y="4626"/>
                      </a:lnTo>
                      <a:lnTo>
                        <a:pt x="686" y="4647"/>
                      </a:lnTo>
                      <a:lnTo>
                        <a:pt x="704" y="4668"/>
                      </a:lnTo>
                      <a:lnTo>
                        <a:pt x="721" y="4685"/>
                      </a:lnTo>
                      <a:lnTo>
                        <a:pt x="740" y="4702"/>
                      </a:lnTo>
                      <a:lnTo>
                        <a:pt x="759" y="4717"/>
                      </a:lnTo>
                      <a:lnTo>
                        <a:pt x="780" y="4732"/>
                      </a:lnTo>
                      <a:lnTo>
                        <a:pt x="802" y="4745"/>
                      </a:lnTo>
                      <a:lnTo>
                        <a:pt x="824" y="4756"/>
                      </a:lnTo>
                      <a:lnTo>
                        <a:pt x="847" y="4767"/>
                      </a:lnTo>
                      <a:lnTo>
                        <a:pt x="872" y="4778"/>
                      </a:lnTo>
                      <a:lnTo>
                        <a:pt x="896" y="4788"/>
                      </a:lnTo>
                      <a:lnTo>
                        <a:pt x="921" y="4796"/>
                      </a:lnTo>
                      <a:lnTo>
                        <a:pt x="948" y="4804"/>
                      </a:lnTo>
                      <a:lnTo>
                        <a:pt x="973" y="4812"/>
                      </a:lnTo>
                      <a:lnTo>
                        <a:pt x="1028" y="4825"/>
                      </a:lnTo>
                      <a:lnTo>
                        <a:pt x="1083" y="4837"/>
                      </a:lnTo>
                      <a:lnTo>
                        <a:pt x="1139" y="4848"/>
                      </a:lnTo>
                      <a:lnTo>
                        <a:pt x="1195" y="4858"/>
                      </a:lnTo>
                      <a:lnTo>
                        <a:pt x="1251" y="4868"/>
                      </a:lnTo>
                      <a:lnTo>
                        <a:pt x="1305" y="4878"/>
                      </a:lnTo>
                      <a:lnTo>
                        <a:pt x="1359" y="4890"/>
                      </a:lnTo>
                      <a:lnTo>
                        <a:pt x="1411" y="4903"/>
                      </a:lnTo>
                      <a:lnTo>
                        <a:pt x="1436" y="4910"/>
                      </a:lnTo>
                      <a:lnTo>
                        <a:pt x="1460" y="4917"/>
                      </a:lnTo>
                      <a:lnTo>
                        <a:pt x="1483" y="4926"/>
                      </a:lnTo>
                      <a:lnTo>
                        <a:pt x="1506" y="4935"/>
                      </a:lnTo>
                      <a:lnTo>
                        <a:pt x="1525" y="4944"/>
                      </a:lnTo>
                      <a:lnTo>
                        <a:pt x="1544" y="4954"/>
                      </a:lnTo>
                      <a:lnTo>
                        <a:pt x="1560" y="4966"/>
                      </a:lnTo>
                      <a:lnTo>
                        <a:pt x="1576" y="4979"/>
                      </a:lnTo>
                      <a:lnTo>
                        <a:pt x="1591" y="4992"/>
                      </a:lnTo>
                      <a:lnTo>
                        <a:pt x="1606" y="5008"/>
                      </a:lnTo>
                      <a:lnTo>
                        <a:pt x="1618" y="5023"/>
                      </a:lnTo>
                      <a:lnTo>
                        <a:pt x="1630" y="5040"/>
                      </a:lnTo>
                      <a:lnTo>
                        <a:pt x="1642" y="5058"/>
                      </a:lnTo>
                      <a:lnTo>
                        <a:pt x="1653" y="5077"/>
                      </a:lnTo>
                      <a:lnTo>
                        <a:pt x="1662" y="5095"/>
                      </a:lnTo>
                      <a:lnTo>
                        <a:pt x="1673" y="5116"/>
                      </a:lnTo>
                      <a:lnTo>
                        <a:pt x="1681" y="5136"/>
                      </a:lnTo>
                      <a:lnTo>
                        <a:pt x="1689" y="5157"/>
                      </a:lnTo>
                      <a:lnTo>
                        <a:pt x="1697" y="5178"/>
                      </a:lnTo>
                      <a:lnTo>
                        <a:pt x="1705" y="5200"/>
                      </a:lnTo>
                      <a:lnTo>
                        <a:pt x="1733" y="5291"/>
                      </a:lnTo>
                      <a:lnTo>
                        <a:pt x="1760" y="5386"/>
                      </a:lnTo>
                      <a:lnTo>
                        <a:pt x="1774" y="5433"/>
                      </a:lnTo>
                      <a:lnTo>
                        <a:pt x="1789" y="5478"/>
                      </a:lnTo>
                      <a:lnTo>
                        <a:pt x="1797" y="5502"/>
                      </a:lnTo>
                      <a:lnTo>
                        <a:pt x="1806" y="5524"/>
                      </a:lnTo>
                      <a:lnTo>
                        <a:pt x="1814" y="5546"/>
                      </a:lnTo>
                      <a:lnTo>
                        <a:pt x="1825" y="5567"/>
                      </a:lnTo>
                      <a:lnTo>
                        <a:pt x="1825" y="5576"/>
                      </a:lnTo>
                      <a:lnTo>
                        <a:pt x="1827" y="5584"/>
                      </a:lnTo>
                      <a:lnTo>
                        <a:pt x="1829" y="5594"/>
                      </a:lnTo>
                      <a:lnTo>
                        <a:pt x="1832" y="5603"/>
                      </a:lnTo>
                      <a:lnTo>
                        <a:pt x="1835" y="5612"/>
                      </a:lnTo>
                      <a:lnTo>
                        <a:pt x="1840" y="5621"/>
                      </a:lnTo>
                      <a:lnTo>
                        <a:pt x="1845" y="5632"/>
                      </a:lnTo>
                      <a:lnTo>
                        <a:pt x="1851" y="5641"/>
                      </a:lnTo>
                      <a:lnTo>
                        <a:pt x="1859" y="5650"/>
                      </a:lnTo>
                      <a:lnTo>
                        <a:pt x="1866" y="5659"/>
                      </a:lnTo>
                      <a:lnTo>
                        <a:pt x="1874" y="5670"/>
                      </a:lnTo>
                      <a:lnTo>
                        <a:pt x="1883" y="5679"/>
                      </a:lnTo>
                      <a:lnTo>
                        <a:pt x="1893" y="5688"/>
                      </a:lnTo>
                      <a:lnTo>
                        <a:pt x="1903" y="5696"/>
                      </a:lnTo>
                      <a:lnTo>
                        <a:pt x="1913" y="5705"/>
                      </a:lnTo>
                      <a:lnTo>
                        <a:pt x="1923" y="5714"/>
                      </a:lnTo>
                      <a:lnTo>
                        <a:pt x="1936" y="5722"/>
                      </a:lnTo>
                      <a:lnTo>
                        <a:pt x="1947" y="5730"/>
                      </a:lnTo>
                      <a:lnTo>
                        <a:pt x="1959" y="5738"/>
                      </a:lnTo>
                      <a:lnTo>
                        <a:pt x="1972" y="5746"/>
                      </a:lnTo>
                      <a:lnTo>
                        <a:pt x="1985" y="5753"/>
                      </a:lnTo>
                      <a:lnTo>
                        <a:pt x="1998" y="5759"/>
                      </a:lnTo>
                      <a:lnTo>
                        <a:pt x="2012" y="5765"/>
                      </a:lnTo>
                      <a:lnTo>
                        <a:pt x="2026" y="5770"/>
                      </a:lnTo>
                      <a:lnTo>
                        <a:pt x="2040" y="5775"/>
                      </a:lnTo>
                      <a:lnTo>
                        <a:pt x="2054" y="5779"/>
                      </a:lnTo>
                      <a:lnTo>
                        <a:pt x="2068" y="5784"/>
                      </a:lnTo>
                      <a:lnTo>
                        <a:pt x="2084" y="5787"/>
                      </a:lnTo>
                      <a:lnTo>
                        <a:pt x="2098" y="5790"/>
                      </a:lnTo>
                      <a:lnTo>
                        <a:pt x="2113" y="5792"/>
                      </a:lnTo>
                      <a:lnTo>
                        <a:pt x="2128" y="5793"/>
                      </a:lnTo>
                      <a:lnTo>
                        <a:pt x="2142" y="5793"/>
                      </a:lnTo>
                      <a:lnTo>
                        <a:pt x="2142" y="5666"/>
                      </a:lnTo>
                      <a:lnTo>
                        <a:pt x="2140" y="5541"/>
                      </a:lnTo>
                      <a:lnTo>
                        <a:pt x="2138" y="5416"/>
                      </a:lnTo>
                      <a:lnTo>
                        <a:pt x="2136" y="5292"/>
                      </a:lnTo>
                      <a:lnTo>
                        <a:pt x="2133" y="5168"/>
                      </a:lnTo>
                      <a:lnTo>
                        <a:pt x="2131" y="5045"/>
                      </a:lnTo>
                      <a:lnTo>
                        <a:pt x="2130" y="4923"/>
                      </a:lnTo>
                      <a:lnTo>
                        <a:pt x="2129" y="4799"/>
                      </a:lnTo>
                      <a:lnTo>
                        <a:pt x="2130" y="4677"/>
                      </a:lnTo>
                      <a:lnTo>
                        <a:pt x="2132" y="4554"/>
                      </a:lnTo>
                      <a:lnTo>
                        <a:pt x="2134" y="4492"/>
                      </a:lnTo>
                      <a:lnTo>
                        <a:pt x="2136" y="4430"/>
                      </a:lnTo>
                      <a:lnTo>
                        <a:pt x="2139" y="4369"/>
                      </a:lnTo>
                      <a:lnTo>
                        <a:pt x="2142" y="4307"/>
                      </a:lnTo>
                      <a:lnTo>
                        <a:pt x="2147" y="4246"/>
                      </a:lnTo>
                      <a:lnTo>
                        <a:pt x="2152" y="4183"/>
                      </a:lnTo>
                      <a:lnTo>
                        <a:pt x="2157" y="4121"/>
                      </a:lnTo>
                      <a:lnTo>
                        <a:pt x="2163" y="4059"/>
                      </a:lnTo>
                      <a:lnTo>
                        <a:pt x="2170" y="3996"/>
                      </a:lnTo>
                      <a:lnTo>
                        <a:pt x="2177" y="3933"/>
                      </a:lnTo>
                      <a:lnTo>
                        <a:pt x="2187" y="3870"/>
                      </a:lnTo>
                      <a:lnTo>
                        <a:pt x="2196" y="3807"/>
                      </a:lnTo>
                      <a:lnTo>
                        <a:pt x="2355" y="3807"/>
                      </a:lnTo>
                      <a:lnTo>
                        <a:pt x="2359" y="3790"/>
                      </a:lnTo>
                      <a:lnTo>
                        <a:pt x="2363" y="3774"/>
                      </a:lnTo>
                      <a:lnTo>
                        <a:pt x="2367" y="3759"/>
                      </a:lnTo>
                      <a:lnTo>
                        <a:pt x="2369" y="3744"/>
                      </a:lnTo>
                      <a:lnTo>
                        <a:pt x="2372" y="3716"/>
                      </a:lnTo>
                      <a:lnTo>
                        <a:pt x="2374" y="3691"/>
                      </a:lnTo>
                      <a:lnTo>
                        <a:pt x="2374" y="3645"/>
                      </a:lnTo>
                      <a:lnTo>
                        <a:pt x="2374" y="3604"/>
                      </a:lnTo>
                      <a:lnTo>
                        <a:pt x="2376" y="3586"/>
                      </a:lnTo>
                      <a:lnTo>
                        <a:pt x="2379" y="3568"/>
                      </a:lnTo>
                      <a:lnTo>
                        <a:pt x="2382" y="3560"/>
                      </a:lnTo>
                      <a:lnTo>
                        <a:pt x="2385" y="3551"/>
                      </a:lnTo>
                      <a:lnTo>
                        <a:pt x="2389" y="3543"/>
                      </a:lnTo>
                      <a:lnTo>
                        <a:pt x="2394" y="3535"/>
                      </a:lnTo>
                      <a:lnTo>
                        <a:pt x="2401" y="3527"/>
                      </a:lnTo>
                      <a:lnTo>
                        <a:pt x="2407" y="3519"/>
                      </a:lnTo>
                      <a:lnTo>
                        <a:pt x="2415" y="3511"/>
                      </a:lnTo>
                      <a:lnTo>
                        <a:pt x="2424" y="3503"/>
                      </a:lnTo>
                      <a:lnTo>
                        <a:pt x="2434" y="3495"/>
                      </a:lnTo>
                      <a:lnTo>
                        <a:pt x="2446" y="3486"/>
                      </a:lnTo>
                      <a:lnTo>
                        <a:pt x="2458" y="3478"/>
                      </a:lnTo>
                      <a:lnTo>
                        <a:pt x="2472" y="3470"/>
                      </a:lnTo>
                      <a:lnTo>
                        <a:pt x="2490" y="3460"/>
                      </a:lnTo>
                      <a:lnTo>
                        <a:pt x="2508" y="3447"/>
                      </a:lnTo>
                      <a:lnTo>
                        <a:pt x="2527" y="3433"/>
                      </a:lnTo>
                      <a:lnTo>
                        <a:pt x="2545" y="3416"/>
                      </a:lnTo>
                      <a:lnTo>
                        <a:pt x="2585" y="3380"/>
                      </a:lnTo>
                      <a:lnTo>
                        <a:pt x="2625" y="3341"/>
                      </a:lnTo>
                      <a:lnTo>
                        <a:pt x="2646" y="3322"/>
                      </a:lnTo>
                      <a:lnTo>
                        <a:pt x="2667" y="3302"/>
                      </a:lnTo>
                      <a:lnTo>
                        <a:pt x="2688" y="3284"/>
                      </a:lnTo>
                      <a:lnTo>
                        <a:pt x="2711" y="3266"/>
                      </a:lnTo>
                      <a:lnTo>
                        <a:pt x="2733" y="3250"/>
                      </a:lnTo>
                      <a:lnTo>
                        <a:pt x="2755" y="3236"/>
                      </a:lnTo>
                      <a:lnTo>
                        <a:pt x="2779" y="3222"/>
                      </a:lnTo>
                      <a:lnTo>
                        <a:pt x="2802" y="3212"/>
                      </a:lnTo>
                      <a:lnTo>
                        <a:pt x="2825" y="3204"/>
                      </a:lnTo>
                      <a:lnTo>
                        <a:pt x="2850" y="3199"/>
                      </a:lnTo>
                      <a:lnTo>
                        <a:pt x="2875" y="3198"/>
                      </a:lnTo>
                      <a:lnTo>
                        <a:pt x="2899" y="3199"/>
                      </a:lnTo>
                      <a:lnTo>
                        <a:pt x="2924" y="3205"/>
                      </a:lnTo>
                      <a:lnTo>
                        <a:pt x="2950" y="3215"/>
                      </a:lnTo>
                      <a:lnTo>
                        <a:pt x="2975" y="3229"/>
                      </a:lnTo>
                      <a:lnTo>
                        <a:pt x="3002" y="3249"/>
                      </a:lnTo>
                      <a:lnTo>
                        <a:pt x="3029" y="3274"/>
                      </a:lnTo>
                      <a:lnTo>
                        <a:pt x="3056" y="3303"/>
                      </a:lnTo>
                      <a:lnTo>
                        <a:pt x="3082" y="3339"/>
                      </a:lnTo>
                      <a:lnTo>
                        <a:pt x="3110" y="3382"/>
                      </a:lnTo>
                      <a:lnTo>
                        <a:pt x="3138" y="3431"/>
                      </a:lnTo>
                      <a:lnTo>
                        <a:pt x="3167" y="3486"/>
                      </a:lnTo>
                      <a:lnTo>
                        <a:pt x="3195" y="3549"/>
                      </a:lnTo>
                      <a:lnTo>
                        <a:pt x="3224" y="3620"/>
                      </a:lnTo>
                      <a:lnTo>
                        <a:pt x="3243" y="3660"/>
                      </a:lnTo>
                      <a:lnTo>
                        <a:pt x="3258" y="3697"/>
                      </a:lnTo>
                      <a:lnTo>
                        <a:pt x="3270" y="3731"/>
                      </a:lnTo>
                      <a:lnTo>
                        <a:pt x="3280" y="3762"/>
                      </a:lnTo>
                      <a:lnTo>
                        <a:pt x="3283" y="3777"/>
                      </a:lnTo>
                      <a:lnTo>
                        <a:pt x="3286" y="3791"/>
                      </a:lnTo>
                      <a:lnTo>
                        <a:pt x="3288" y="3805"/>
                      </a:lnTo>
                      <a:lnTo>
                        <a:pt x="3289" y="3819"/>
                      </a:lnTo>
                      <a:lnTo>
                        <a:pt x="3290" y="3833"/>
                      </a:lnTo>
                      <a:lnTo>
                        <a:pt x="3290" y="3845"/>
                      </a:lnTo>
                      <a:lnTo>
                        <a:pt x="3289" y="3858"/>
                      </a:lnTo>
                      <a:lnTo>
                        <a:pt x="3287" y="3872"/>
                      </a:lnTo>
                      <a:lnTo>
                        <a:pt x="3284" y="3884"/>
                      </a:lnTo>
                      <a:lnTo>
                        <a:pt x="3281" y="3897"/>
                      </a:lnTo>
                      <a:lnTo>
                        <a:pt x="3277" y="3911"/>
                      </a:lnTo>
                      <a:lnTo>
                        <a:pt x="3271" y="3924"/>
                      </a:lnTo>
                      <a:lnTo>
                        <a:pt x="3266" y="3937"/>
                      </a:lnTo>
                      <a:lnTo>
                        <a:pt x="3259" y="3952"/>
                      </a:lnTo>
                      <a:lnTo>
                        <a:pt x="3252" y="3966"/>
                      </a:lnTo>
                      <a:lnTo>
                        <a:pt x="3244" y="3980"/>
                      </a:lnTo>
                      <a:lnTo>
                        <a:pt x="3225" y="4011"/>
                      </a:lnTo>
                      <a:lnTo>
                        <a:pt x="3204" y="4045"/>
                      </a:lnTo>
                      <a:lnTo>
                        <a:pt x="3179" y="4082"/>
                      </a:lnTo>
                      <a:lnTo>
                        <a:pt x="3151" y="4122"/>
                      </a:lnTo>
                      <a:lnTo>
                        <a:pt x="3166" y="4132"/>
                      </a:lnTo>
                      <a:lnTo>
                        <a:pt x="3179" y="4141"/>
                      </a:lnTo>
                      <a:lnTo>
                        <a:pt x="3192" y="4150"/>
                      </a:lnTo>
                      <a:lnTo>
                        <a:pt x="3206" y="4160"/>
                      </a:lnTo>
                      <a:lnTo>
                        <a:pt x="3218" y="4171"/>
                      </a:lnTo>
                      <a:lnTo>
                        <a:pt x="3229" y="4182"/>
                      </a:lnTo>
                      <a:lnTo>
                        <a:pt x="3241" y="4193"/>
                      </a:lnTo>
                      <a:lnTo>
                        <a:pt x="3251" y="4205"/>
                      </a:lnTo>
                      <a:lnTo>
                        <a:pt x="3261" y="4217"/>
                      </a:lnTo>
                      <a:lnTo>
                        <a:pt x="3270" y="4229"/>
                      </a:lnTo>
                      <a:lnTo>
                        <a:pt x="3280" y="4242"/>
                      </a:lnTo>
                      <a:lnTo>
                        <a:pt x="3288" y="4255"/>
                      </a:lnTo>
                      <a:lnTo>
                        <a:pt x="3303" y="4282"/>
                      </a:lnTo>
                      <a:lnTo>
                        <a:pt x="3317" y="4308"/>
                      </a:lnTo>
                      <a:lnTo>
                        <a:pt x="3328" y="4336"/>
                      </a:lnTo>
                      <a:lnTo>
                        <a:pt x="3337" y="4365"/>
                      </a:lnTo>
                      <a:lnTo>
                        <a:pt x="3345" y="4392"/>
                      </a:lnTo>
                      <a:lnTo>
                        <a:pt x="3352" y="4421"/>
                      </a:lnTo>
                      <a:lnTo>
                        <a:pt x="3357" y="4449"/>
                      </a:lnTo>
                      <a:lnTo>
                        <a:pt x="3360" y="4476"/>
                      </a:lnTo>
                      <a:lnTo>
                        <a:pt x="3362" y="4502"/>
                      </a:lnTo>
                      <a:lnTo>
                        <a:pt x="3363" y="4529"/>
                      </a:lnTo>
                      <a:lnTo>
                        <a:pt x="3368" y="4550"/>
                      </a:lnTo>
                      <a:lnTo>
                        <a:pt x="3375" y="4569"/>
                      </a:lnTo>
                      <a:lnTo>
                        <a:pt x="3382" y="4589"/>
                      </a:lnTo>
                      <a:lnTo>
                        <a:pt x="3392" y="4607"/>
                      </a:lnTo>
                      <a:lnTo>
                        <a:pt x="3401" y="4626"/>
                      </a:lnTo>
                      <a:lnTo>
                        <a:pt x="3410" y="4643"/>
                      </a:lnTo>
                      <a:lnTo>
                        <a:pt x="3421" y="4660"/>
                      </a:lnTo>
                      <a:lnTo>
                        <a:pt x="3432" y="4676"/>
                      </a:lnTo>
                      <a:lnTo>
                        <a:pt x="3476" y="4736"/>
                      </a:lnTo>
                      <a:lnTo>
                        <a:pt x="3515" y="4788"/>
                      </a:lnTo>
                      <a:lnTo>
                        <a:pt x="3523" y="4801"/>
                      </a:lnTo>
                      <a:lnTo>
                        <a:pt x="3531" y="4814"/>
                      </a:lnTo>
                      <a:lnTo>
                        <a:pt x="3538" y="4825"/>
                      </a:lnTo>
                      <a:lnTo>
                        <a:pt x="3543" y="4837"/>
                      </a:lnTo>
                      <a:lnTo>
                        <a:pt x="3547" y="4850"/>
                      </a:lnTo>
                      <a:lnTo>
                        <a:pt x="3549" y="4861"/>
                      </a:lnTo>
                      <a:lnTo>
                        <a:pt x="3550" y="4872"/>
                      </a:lnTo>
                      <a:lnTo>
                        <a:pt x="3549" y="4885"/>
                      </a:lnTo>
                      <a:lnTo>
                        <a:pt x="3547" y="4896"/>
                      </a:lnTo>
                      <a:lnTo>
                        <a:pt x="3543" y="4908"/>
                      </a:lnTo>
                      <a:lnTo>
                        <a:pt x="3536" y="4920"/>
                      </a:lnTo>
                      <a:lnTo>
                        <a:pt x="3527" y="4931"/>
                      </a:lnTo>
                      <a:lnTo>
                        <a:pt x="3516" y="4943"/>
                      </a:lnTo>
                      <a:lnTo>
                        <a:pt x="3504" y="4955"/>
                      </a:lnTo>
                      <a:lnTo>
                        <a:pt x="3487" y="4968"/>
                      </a:lnTo>
                      <a:lnTo>
                        <a:pt x="3469" y="4980"/>
                      </a:lnTo>
                      <a:lnTo>
                        <a:pt x="3459" y="4992"/>
                      </a:lnTo>
                      <a:lnTo>
                        <a:pt x="3447" y="5005"/>
                      </a:lnTo>
                      <a:lnTo>
                        <a:pt x="3435" y="5016"/>
                      </a:lnTo>
                      <a:lnTo>
                        <a:pt x="3423" y="5026"/>
                      </a:lnTo>
                      <a:lnTo>
                        <a:pt x="3408" y="5037"/>
                      </a:lnTo>
                      <a:lnTo>
                        <a:pt x="3394" y="5047"/>
                      </a:lnTo>
                      <a:lnTo>
                        <a:pt x="3378" y="5056"/>
                      </a:lnTo>
                      <a:lnTo>
                        <a:pt x="3363" y="5064"/>
                      </a:lnTo>
                      <a:lnTo>
                        <a:pt x="3347" y="5073"/>
                      </a:lnTo>
                      <a:lnTo>
                        <a:pt x="3329" y="5080"/>
                      </a:lnTo>
                      <a:lnTo>
                        <a:pt x="3312" y="5086"/>
                      </a:lnTo>
                      <a:lnTo>
                        <a:pt x="3294" y="5092"/>
                      </a:lnTo>
                      <a:lnTo>
                        <a:pt x="3275" y="5097"/>
                      </a:lnTo>
                      <a:lnTo>
                        <a:pt x="3256" y="5102"/>
                      </a:lnTo>
                      <a:lnTo>
                        <a:pt x="3236" y="5107"/>
                      </a:lnTo>
                      <a:lnTo>
                        <a:pt x="3217" y="5110"/>
                      </a:lnTo>
                      <a:lnTo>
                        <a:pt x="3196" y="5113"/>
                      </a:lnTo>
                      <a:lnTo>
                        <a:pt x="3177" y="5115"/>
                      </a:lnTo>
                      <a:lnTo>
                        <a:pt x="3156" y="5117"/>
                      </a:lnTo>
                      <a:lnTo>
                        <a:pt x="3136" y="5118"/>
                      </a:lnTo>
                      <a:lnTo>
                        <a:pt x="3114" y="5118"/>
                      </a:lnTo>
                      <a:lnTo>
                        <a:pt x="3094" y="5117"/>
                      </a:lnTo>
                      <a:lnTo>
                        <a:pt x="3072" y="5116"/>
                      </a:lnTo>
                      <a:lnTo>
                        <a:pt x="3051" y="5114"/>
                      </a:lnTo>
                      <a:lnTo>
                        <a:pt x="3030" y="5111"/>
                      </a:lnTo>
                      <a:lnTo>
                        <a:pt x="3009" y="5108"/>
                      </a:lnTo>
                      <a:lnTo>
                        <a:pt x="2988" y="5103"/>
                      </a:lnTo>
                      <a:lnTo>
                        <a:pt x="2967" y="5098"/>
                      </a:lnTo>
                      <a:lnTo>
                        <a:pt x="2947" y="5092"/>
                      </a:lnTo>
                      <a:lnTo>
                        <a:pt x="2926" y="5086"/>
                      </a:lnTo>
                      <a:lnTo>
                        <a:pt x="2905" y="5079"/>
                      </a:lnTo>
                      <a:lnTo>
                        <a:pt x="2886" y="5071"/>
                      </a:lnTo>
                      <a:lnTo>
                        <a:pt x="2886" y="5103"/>
                      </a:lnTo>
                      <a:lnTo>
                        <a:pt x="2888" y="5136"/>
                      </a:lnTo>
                      <a:lnTo>
                        <a:pt x="2891" y="5168"/>
                      </a:lnTo>
                      <a:lnTo>
                        <a:pt x="2895" y="5198"/>
                      </a:lnTo>
                      <a:lnTo>
                        <a:pt x="2901" y="5228"/>
                      </a:lnTo>
                      <a:lnTo>
                        <a:pt x="2907" y="5258"/>
                      </a:lnTo>
                      <a:lnTo>
                        <a:pt x="2916" y="5285"/>
                      </a:lnTo>
                      <a:lnTo>
                        <a:pt x="2925" y="5313"/>
                      </a:lnTo>
                      <a:lnTo>
                        <a:pt x="2936" y="5341"/>
                      </a:lnTo>
                      <a:lnTo>
                        <a:pt x="2948" y="5367"/>
                      </a:lnTo>
                      <a:lnTo>
                        <a:pt x="2961" y="5394"/>
                      </a:lnTo>
                      <a:lnTo>
                        <a:pt x="2975" y="5420"/>
                      </a:lnTo>
                      <a:lnTo>
                        <a:pt x="2991" y="5446"/>
                      </a:lnTo>
                      <a:lnTo>
                        <a:pt x="3007" y="5471"/>
                      </a:lnTo>
                      <a:lnTo>
                        <a:pt x="3026" y="5497"/>
                      </a:lnTo>
                      <a:lnTo>
                        <a:pt x="3044" y="5522"/>
                      </a:lnTo>
                      <a:lnTo>
                        <a:pt x="3054" y="5531"/>
                      </a:lnTo>
                      <a:lnTo>
                        <a:pt x="3064" y="5540"/>
                      </a:lnTo>
                      <a:lnTo>
                        <a:pt x="3072" y="5549"/>
                      </a:lnTo>
                      <a:lnTo>
                        <a:pt x="3079" y="5560"/>
                      </a:lnTo>
                      <a:lnTo>
                        <a:pt x="3086" y="5571"/>
                      </a:lnTo>
                      <a:lnTo>
                        <a:pt x="3094" y="5581"/>
                      </a:lnTo>
                      <a:lnTo>
                        <a:pt x="3100" y="5592"/>
                      </a:lnTo>
                      <a:lnTo>
                        <a:pt x="3105" y="5605"/>
                      </a:lnTo>
                      <a:lnTo>
                        <a:pt x="3110" y="5617"/>
                      </a:lnTo>
                      <a:lnTo>
                        <a:pt x="3114" y="5629"/>
                      </a:lnTo>
                      <a:lnTo>
                        <a:pt x="3118" y="5642"/>
                      </a:lnTo>
                      <a:lnTo>
                        <a:pt x="3122" y="5654"/>
                      </a:lnTo>
                      <a:lnTo>
                        <a:pt x="3127" y="5681"/>
                      </a:lnTo>
                      <a:lnTo>
                        <a:pt x="3131" y="5709"/>
                      </a:lnTo>
                      <a:lnTo>
                        <a:pt x="3133" y="5736"/>
                      </a:lnTo>
                      <a:lnTo>
                        <a:pt x="3132" y="5764"/>
                      </a:lnTo>
                      <a:lnTo>
                        <a:pt x="3131" y="5792"/>
                      </a:lnTo>
                      <a:lnTo>
                        <a:pt x="3126" y="5821"/>
                      </a:lnTo>
                      <a:lnTo>
                        <a:pt x="3121" y="5848"/>
                      </a:lnTo>
                      <a:lnTo>
                        <a:pt x="3115" y="5876"/>
                      </a:lnTo>
                      <a:lnTo>
                        <a:pt x="3107" y="5903"/>
                      </a:lnTo>
                      <a:lnTo>
                        <a:pt x="3098" y="5928"/>
                      </a:lnTo>
                      <a:lnTo>
                        <a:pt x="3075" y="5928"/>
                      </a:lnTo>
                      <a:lnTo>
                        <a:pt x="3049" y="5928"/>
                      </a:lnTo>
                      <a:lnTo>
                        <a:pt x="3022" y="5928"/>
                      </a:lnTo>
                      <a:lnTo>
                        <a:pt x="2992" y="5928"/>
                      </a:lnTo>
                      <a:lnTo>
                        <a:pt x="2962" y="5928"/>
                      </a:lnTo>
                      <a:lnTo>
                        <a:pt x="2933" y="5928"/>
                      </a:lnTo>
                      <a:lnTo>
                        <a:pt x="2907" y="5928"/>
                      </a:lnTo>
                      <a:lnTo>
                        <a:pt x="2886" y="5928"/>
                      </a:lnTo>
                      <a:lnTo>
                        <a:pt x="2864" y="5973"/>
                      </a:lnTo>
                      <a:lnTo>
                        <a:pt x="2842" y="6014"/>
                      </a:lnTo>
                      <a:lnTo>
                        <a:pt x="2816" y="6050"/>
                      </a:lnTo>
                      <a:lnTo>
                        <a:pt x="2789" y="6083"/>
                      </a:lnTo>
                      <a:lnTo>
                        <a:pt x="2760" y="6112"/>
                      </a:lnTo>
                      <a:lnTo>
                        <a:pt x="2731" y="6139"/>
                      </a:lnTo>
                      <a:lnTo>
                        <a:pt x="2699" y="6162"/>
                      </a:lnTo>
                      <a:lnTo>
                        <a:pt x="2665" y="6182"/>
                      </a:lnTo>
                      <a:lnTo>
                        <a:pt x="2630" y="6200"/>
                      </a:lnTo>
                      <a:lnTo>
                        <a:pt x="2594" y="6215"/>
                      </a:lnTo>
                      <a:lnTo>
                        <a:pt x="2557" y="6228"/>
                      </a:lnTo>
                      <a:lnTo>
                        <a:pt x="2518" y="6240"/>
                      </a:lnTo>
                      <a:lnTo>
                        <a:pt x="2479" y="6249"/>
                      </a:lnTo>
                      <a:lnTo>
                        <a:pt x="2438" y="6256"/>
                      </a:lnTo>
                      <a:lnTo>
                        <a:pt x="2396" y="6262"/>
                      </a:lnTo>
                      <a:lnTo>
                        <a:pt x="2355" y="6267"/>
                      </a:lnTo>
                      <a:lnTo>
                        <a:pt x="2312" y="6271"/>
                      </a:lnTo>
                      <a:lnTo>
                        <a:pt x="2269" y="6274"/>
                      </a:lnTo>
                      <a:lnTo>
                        <a:pt x="2226" y="6276"/>
                      </a:lnTo>
                      <a:lnTo>
                        <a:pt x="2181" y="6278"/>
                      </a:lnTo>
                      <a:lnTo>
                        <a:pt x="2093" y="6281"/>
                      </a:lnTo>
                      <a:lnTo>
                        <a:pt x="2005" y="6284"/>
                      </a:lnTo>
                      <a:lnTo>
                        <a:pt x="1961" y="6286"/>
                      </a:lnTo>
                      <a:lnTo>
                        <a:pt x="1917" y="6289"/>
                      </a:lnTo>
                      <a:lnTo>
                        <a:pt x="1874" y="6293"/>
                      </a:lnTo>
                      <a:lnTo>
                        <a:pt x="1831" y="6298"/>
                      </a:lnTo>
                      <a:lnTo>
                        <a:pt x="1789" y="6305"/>
                      </a:lnTo>
                      <a:lnTo>
                        <a:pt x="1747" y="6314"/>
                      </a:lnTo>
                      <a:lnTo>
                        <a:pt x="1705" y="6323"/>
                      </a:lnTo>
                      <a:lnTo>
                        <a:pt x="1665" y="6334"/>
                      </a:lnTo>
                      <a:lnTo>
                        <a:pt x="1655" y="6339"/>
                      </a:lnTo>
                      <a:lnTo>
                        <a:pt x="1646" y="6347"/>
                      </a:lnTo>
                      <a:lnTo>
                        <a:pt x="1635" y="6354"/>
                      </a:lnTo>
                      <a:lnTo>
                        <a:pt x="1626" y="6364"/>
                      </a:lnTo>
                      <a:lnTo>
                        <a:pt x="1616" y="6374"/>
                      </a:lnTo>
                      <a:lnTo>
                        <a:pt x="1607" y="6386"/>
                      </a:lnTo>
                      <a:lnTo>
                        <a:pt x="1597" y="6399"/>
                      </a:lnTo>
                      <a:lnTo>
                        <a:pt x="1588" y="6413"/>
                      </a:lnTo>
                      <a:lnTo>
                        <a:pt x="1579" y="6428"/>
                      </a:lnTo>
                      <a:lnTo>
                        <a:pt x="1571" y="6444"/>
                      </a:lnTo>
                      <a:lnTo>
                        <a:pt x="1562" y="6461"/>
                      </a:lnTo>
                      <a:lnTo>
                        <a:pt x="1554" y="6478"/>
                      </a:lnTo>
                      <a:lnTo>
                        <a:pt x="1547" y="6497"/>
                      </a:lnTo>
                      <a:lnTo>
                        <a:pt x="1539" y="6515"/>
                      </a:lnTo>
                      <a:lnTo>
                        <a:pt x="1533" y="6535"/>
                      </a:lnTo>
                      <a:lnTo>
                        <a:pt x="1526" y="6555"/>
                      </a:lnTo>
                      <a:lnTo>
                        <a:pt x="1520" y="6575"/>
                      </a:lnTo>
                      <a:lnTo>
                        <a:pt x="1514" y="6595"/>
                      </a:lnTo>
                      <a:lnTo>
                        <a:pt x="1510" y="6617"/>
                      </a:lnTo>
                      <a:lnTo>
                        <a:pt x="1505" y="6637"/>
                      </a:lnTo>
                      <a:lnTo>
                        <a:pt x="1502" y="6659"/>
                      </a:lnTo>
                      <a:lnTo>
                        <a:pt x="1498" y="6679"/>
                      </a:lnTo>
                      <a:lnTo>
                        <a:pt x="1496" y="6701"/>
                      </a:lnTo>
                      <a:lnTo>
                        <a:pt x="1494" y="6722"/>
                      </a:lnTo>
                      <a:lnTo>
                        <a:pt x="1493" y="6743"/>
                      </a:lnTo>
                      <a:lnTo>
                        <a:pt x="1492" y="6764"/>
                      </a:lnTo>
                      <a:lnTo>
                        <a:pt x="1493" y="6783"/>
                      </a:lnTo>
                      <a:lnTo>
                        <a:pt x="1494" y="6803"/>
                      </a:lnTo>
                      <a:lnTo>
                        <a:pt x="1496" y="6822"/>
                      </a:lnTo>
                      <a:lnTo>
                        <a:pt x="1498" y="6841"/>
                      </a:lnTo>
                      <a:lnTo>
                        <a:pt x="1502" y="6859"/>
                      </a:lnTo>
                      <a:lnTo>
                        <a:pt x="1506" y="6877"/>
                      </a:lnTo>
                      <a:lnTo>
                        <a:pt x="1517" y="6891"/>
                      </a:lnTo>
                      <a:lnTo>
                        <a:pt x="1529" y="6904"/>
                      </a:lnTo>
                      <a:lnTo>
                        <a:pt x="1541" y="6917"/>
                      </a:lnTo>
                      <a:lnTo>
                        <a:pt x="1554" y="6929"/>
                      </a:lnTo>
                      <a:lnTo>
                        <a:pt x="1607" y="6926"/>
                      </a:lnTo>
                      <a:lnTo>
                        <a:pt x="1660" y="6923"/>
                      </a:lnTo>
                      <a:lnTo>
                        <a:pt x="1713" y="6921"/>
                      </a:lnTo>
                      <a:lnTo>
                        <a:pt x="1766" y="6918"/>
                      </a:lnTo>
                      <a:lnTo>
                        <a:pt x="1820" y="6915"/>
                      </a:lnTo>
                      <a:lnTo>
                        <a:pt x="1873" y="6912"/>
                      </a:lnTo>
                      <a:lnTo>
                        <a:pt x="1925" y="6909"/>
                      </a:lnTo>
                      <a:lnTo>
                        <a:pt x="1979" y="6904"/>
                      </a:lnTo>
                      <a:lnTo>
                        <a:pt x="2032" y="6901"/>
                      </a:lnTo>
                      <a:lnTo>
                        <a:pt x="2086" y="6898"/>
                      </a:lnTo>
                      <a:lnTo>
                        <a:pt x="2139" y="6895"/>
                      </a:lnTo>
                      <a:lnTo>
                        <a:pt x="2193" y="6891"/>
                      </a:lnTo>
                      <a:lnTo>
                        <a:pt x="2246" y="6888"/>
                      </a:lnTo>
                      <a:lnTo>
                        <a:pt x="2301" y="6884"/>
                      </a:lnTo>
                      <a:lnTo>
                        <a:pt x="2354" y="6880"/>
                      </a:lnTo>
                      <a:lnTo>
                        <a:pt x="2408" y="6877"/>
                      </a:lnTo>
                      <a:lnTo>
                        <a:pt x="2423" y="6876"/>
                      </a:lnTo>
                      <a:lnTo>
                        <a:pt x="2438" y="6875"/>
                      </a:lnTo>
                      <a:lnTo>
                        <a:pt x="2451" y="6872"/>
                      </a:lnTo>
                      <a:lnTo>
                        <a:pt x="2465" y="6869"/>
                      </a:lnTo>
                      <a:lnTo>
                        <a:pt x="2479" y="6864"/>
                      </a:lnTo>
                      <a:lnTo>
                        <a:pt x="2492" y="6859"/>
                      </a:lnTo>
                      <a:lnTo>
                        <a:pt x="2505" y="6854"/>
                      </a:lnTo>
                      <a:lnTo>
                        <a:pt x="2519" y="6848"/>
                      </a:lnTo>
                      <a:lnTo>
                        <a:pt x="2531" y="6841"/>
                      </a:lnTo>
                      <a:lnTo>
                        <a:pt x="2543" y="6834"/>
                      </a:lnTo>
                      <a:lnTo>
                        <a:pt x="2556" y="6825"/>
                      </a:lnTo>
                      <a:lnTo>
                        <a:pt x="2567" y="6817"/>
                      </a:lnTo>
                      <a:lnTo>
                        <a:pt x="2591" y="6800"/>
                      </a:lnTo>
                      <a:lnTo>
                        <a:pt x="2613" y="6780"/>
                      </a:lnTo>
                      <a:lnTo>
                        <a:pt x="2658" y="6742"/>
                      </a:lnTo>
                      <a:lnTo>
                        <a:pt x="2699" y="6705"/>
                      </a:lnTo>
                      <a:lnTo>
                        <a:pt x="2719" y="6689"/>
                      </a:lnTo>
                      <a:lnTo>
                        <a:pt x="2740" y="6673"/>
                      </a:lnTo>
                      <a:lnTo>
                        <a:pt x="2749" y="6667"/>
                      </a:lnTo>
                      <a:lnTo>
                        <a:pt x="2759" y="6661"/>
                      </a:lnTo>
                      <a:lnTo>
                        <a:pt x="2770" y="6655"/>
                      </a:lnTo>
                      <a:lnTo>
                        <a:pt x="2779" y="6651"/>
                      </a:lnTo>
                      <a:lnTo>
                        <a:pt x="2805" y="6642"/>
                      </a:lnTo>
                      <a:lnTo>
                        <a:pt x="2829" y="6635"/>
                      </a:lnTo>
                      <a:lnTo>
                        <a:pt x="2855" y="6630"/>
                      </a:lnTo>
                      <a:lnTo>
                        <a:pt x="2881" y="6625"/>
                      </a:lnTo>
                      <a:lnTo>
                        <a:pt x="2907" y="6620"/>
                      </a:lnTo>
                      <a:lnTo>
                        <a:pt x="2933" y="6617"/>
                      </a:lnTo>
                      <a:lnTo>
                        <a:pt x="2960" y="6614"/>
                      </a:lnTo>
                      <a:lnTo>
                        <a:pt x="2987" y="6612"/>
                      </a:lnTo>
                      <a:lnTo>
                        <a:pt x="3040" y="6608"/>
                      </a:lnTo>
                      <a:lnTo>
                        <a:pt x="3095" y="6607"/>
                      </a:lnTo>
                      <a:lnTo>
                        <a:pt x="3149" y="6605"/>
                      </a:lnTo>
                      <a:lnTo>
                        <a:pt x="3204" y="6605"/>
                      </a:lnTo>
                      <a:lnTo>
                        <a:pt x="3258" y="6605"/>
                      </a:lnTo>
                      <a:lnTo>
                        <a:pt x="3313" y="6604"/>
                      </a:lnTo>
                      <a:lnTo>
                        <a:pt x="3367" y="6603"/>
                      </a:lnTo>
                      <a:lnTo>
                        <a:pt x="3421" y="6600"/>
                      </a:lnTo>
                      <a:lnTo>
                        <a:pt x="3447" y="6597"/>
                      </a:lnTo>
                      <a:lnTo>
                        <a:pt x="3474" y="6594"/>
                      </a:lnTo>
                      <a:lnTo>
                        <a:pt x="3501" y="6591"/>
                      </a:lnTo>
                      <a:lnTo>
                        <a:pt x="3526" y="6587"/>
                      </a:lnTo>
                      <a:lnTo>
                        <a:pt x="3552" y="6582"/>
                      </a:lnTo>
                      <a:lnTo>
                        <a:pt x="3578" y="6576"/>
                      </a:lnTo>
                      <a:lnTo>
                        <a:pt x="3604" y="6569"/>
                      </a:lnTo>
                      <a:lnTo>
                        <a:pt x="3628" y="6560"/>
                      </a:lnTo>
                      <a:lnTo>
                        <a:pt x="3648" y="6554"/>
                      </a:lnTo>
                      <a:lnTo>
                        <a:pt x="3666" y="6548"/>
                      </a:lnTo>
                      <a:lnTo>
                        <a:pt x="3685" y="6542"/>
                      </a:lnTo>
                      <a:lnTo>
                        <a:pt x="3703" y="6535"/>
                      </a:lnTo>
                      <a:lnTo>
                        <a:pt x="3739" y="6519"/>
                      </a:lnTo>
                      <a:lnTo>
                        <a:pt x="3773" y="6503"/>
                      </a:lnTo>
                      <a:lnTo>
                        <a:pt x="3807" y="6484"/>
                      </a:lnTo>
                      <a:lnTo>
                        <a:pt x="3839" y="6465"/>
                      </a:lnTo>
                      <a:lnTo>
                        <a:pt x="3871" y="6444"/>
                      </a:lnTo>
                      <a:lnTo>
                        <a:pt x="3902" y="6423"/>
                      </a:lnTo>
                      <a:lnTo>
                        <a:pt x="3933" y="6400"/>
                      </a:lnTo>
                      <a:lnTo>
                        <a:pt x="3962" y="6376"/>
                      </a:lnTo>
                      <a:lnTo>
                        <a:pt x="3991" y="6353"/>
                      </a:lnTo>
                      <a:lnTo>
                        <a:pt x="4021" y="6328"/>
                      </a:lnTo>
                      <a:lnTo>
                        <a:pt x="4080" y="6277"/>
                      </a:lnTo>
                      <a:lnTo>
                        <a:pt x="4140" y="6225"/>
                      </a:lnTo>
                      <a:lnTo>
                        <a:pt x="4137" y="6143"/>
                      </a:lnTo>
                      <a:lnTo>
                        <a:pt x="4136" y="6061"/>
                      </a:lnTo>
                      <a:lnTo>
                        <a:pt x="4136" y="5979"/>
                      </a:lnTo>
                      <a:lnTo>
                        <a:pt x="4137" y="5897"/>
                      </a:lnTo>
                      <a:lnTo>
                        <a:pt x="4139" y="5814"/>
                      </a:lnTo>
                      <a:lnTo>
                        <a:pt x="4142" y="5732"/>
                      </a:lnTo>
                      <a:lnTo>
                        <a:pt x="4145" y="5650"/>
                      </a:lnTo>
                      <a:lnTo>
                        <a:pt x="4150" y="5568"/>
                      </a:lnTo>
                      <a:lnTo>
                        <a:pt x="4159" y="5404"/>
                      </a:lnTo>
                      <a:lnTo>
                        <a:pt x="4168" y="5240"/>
                      </a:lnTo>
                      <a:lnTo>
                        <a:pt x="4173" y="5159"/>
                      </a:lnTo>
                      <a:lnTo>
                        <a:pt x="4176" y="5077"/>
                      </a:lnTo>
                      <a:lnTo>
                        <a:pt x="4180" y="4996"/>
                      </a:lnTo>
                      <a:lnTo>
                        <a:pt x="4182" y="4914"/>
                      </a:lnTo>
                      <a:lnTo>
                        <a:pt x="4185" y="4834"/>
                      </a:lnTo>
                      <a:lnTo>
                        <a:pt x="4186" y="4754"/>
                      </a:lnTo>
                      <a:lnTo>
                        <a:pt x="4185" y="4674"/>
                      </a:lnTo>
                      <a:lnTo>
                        <a:pt x="4183" y="4594"/>
                      </a:lnTo>
                      <a:lnTo>
                        <a:pt x="4179" y="4515"/>
                      </a:lnTo>
                      <a:lnTo>
                        <a:pt x="4175" y="4436"/>
                      </a:lnTo>
                      <a:lnTo>
                        <a:pt x="4168" y="4357"/>
                      </a:lnTo>
                      <a:lnTo>
                        <a:pt x="4160" y="4278"/>
                      </a:lnTo>
                      <a:lnTo>
                        <a:pt x="4149" y="4200"/>
                      </a:lnTo>
                      <a:lnTo>
                        <a:pt x="4135" y="4123"/>
                      </a:lnTo>
                      <a:lnTo>
                        <a:pt x="4120" y="4046"/>
                      </a:lnTo>
                      <a:lnTo>
                        <a:pt x="4101" y="3970"/>
                      </a:lnTo>
                      <a:lnTo>
                        <a:pt x="4081" y="3894"/>
                      </a:lnTo>
                      <a:lnTo>
                        <a:pt x="4057" y="3819"/>
                      </a:lnTo>
                      <a:lnTo>
                        <a:pt x="4029" y="3745"/>
                      </a:lnTo>
                      <a:lnTo>
                        <a:pt x="3999" y="3671"/>
                      </a:lnTo>
                      <a:lnTo>
                        <a:pt x="3980" y="3620"/>
                      </a:lnTo>
                      <a:lnTo>
                        <a:pt x="3959" y="3567"/>
                      </a:lnTo>
                      <a:lnTo>
                        <a:pt x="3939" y="3515"/>
                      </a:lnTo>
                      <a:lnTo>
                        <a:pt x="3916" y="3463"/>
                      </a:lnTo>
                      <a:lnTo>
                        <a:pt x="3894" y="3409"/>
                      </a:lnTo>
                      <a:lnTo>
                        <a:pt x="3869" y="3357"/>
                      </a:lnTo>
                      <a:lnTo>
                        <a:pt x="3855" y="3331"/>
                      </a:lnTo>
                      <a:lnTo>
                        <a:pt x="3842" y="3304"/>
                      </a:lnTo>
                      <a:lnTo>
                        <a:pt x="3829" y="3279"/>
                      </a:lnTo>
                      <a:lnTo>
                        <a:pt x="3813" y="3253"/>
                      </a:lnTo>
                      <a:lnTo>
                        <a:pt x="3799" y="3228"/>
                      </a:lnTo>
                      <a:lnTo>
                        <a:pt x="3782" y="3204"/>
                      </a:lnTo>
                      <a:lnTo>
                        <a:pt x="3766" y="3179"/>
                      </a:lnTo>
                      <a:lnTo>
                        <a:pt x="3749" y="3154"/>
                      </a:lnTo>
                      <a:lnTo>
                        <a:pt x="3731" y="3131"/>
                      </a:lnTo>
                      <a:lnTo>
                        <a:pt x="3712" y="3107"/>
                      </a:lnTo>
                      <a:lnTo>
                        <a:pt x="3692" y="3085"/>
                      </a:lnTo>
                      <a:lnTo>
                        <a:pt x="3671" y="3062"/>
                      </a:lnTo>
                      <a:lnTo>
                        <a:pt x="3650" y="3039"/>
                      </a:lnTo>
                      <a:lnTo>
                        <a:pt x="3627" y="3018"/>
                      </a:lnTo>
                      <a:lnTo>
                        <a:pt x="3604" y="2997"/>
                      </a:lnTo>
                      <a:lnTo>
                        <a:pt x="3579" y="2978"/>
                      </a:lnTo>
                      <a:lnTo>
                        <a:pt x="3553" y="2958"/>
                      </a:lnTo>
                      <a:lnTo>
                        <a:pt x="3526" y="2939"/>
                      </a:lnTo>
                      <a:lnTo>
                        <a:pt x="3499" y="2921"/>
                      </a:lnTo>
                      <a:lnTo>
                        <a:pt x="3469" y="2904"/>
                      </a:lnTo>
                      <a:lnTo>
                        <a:pt x="3459" y="2903"/>
                      </a:lnTo>
                      <a:lnTo>
                        <a:pt x="3447" y="2902"/>
                      </a:lnTo>
                      <a:lnTo>
                        <a:pt x="3434" y="2900"/>
                      </a:lnTo>
                      <a:lnTo>
                        <a:pt x="3421" y="2897"/>
                      </a:lnTo>
                      <a:lnTo>
                        <a:pt x="3393" y="2889"/>
                      </a:lnTo>
                      <a:lnTo>
                        <a:pt x="3363" y="2881"/>
                      </a:lnTo>
                      <a:lnTo>
                        <a:pt x="3333" y="2873"/>
                      </a:lnTo>
                      <a:lnTo>
                        <a:pt x="3305" y="2866"/>
                      </a:lnTo>
                      <a:lnTo>
                        <a:pt x="3292" y="2863"/>
                      </a:lnTo>
                      <a:lnTo>
                        <a:pt x="3279" y="2861"/>
                      </a:lnTo>
                      <a:lnTo>
                        <a:pt x="3267" y="2859"/>
                      </a:lnTo>
                      <a:lnTo>
                        <a:pt x="3257" y="2859"/>
                      </a:lnTo>
                      <a:lnTo>
                        <a:pt x="3226" y="2816"/>
                      </a:lnTo>
                      <a:lnTo>
                        <a:pt x="3194" y="2775"/>
                      </a:lnTo>
                      <a:lnTo>
                        <a:pt x="3162" y="2735"/>
                      </a:lnTo>
                      <a:lnTo>
                        <a:pt x="3129" y="2696"/>
                      </a:lnTo>
                      <a:lnTo>
                        <a:pt x="3094" y="2657"/>
                      </a:lnTo>
                      <a:lnTo>
                        <a:pt x="3059" y="2619"/>
                      </a:lnTo>
                      <a:lnTo>
                        <a:pt x="3022" y="2580"/>
                      </a:lnTo>
                      <a:lnTo>
                        <a:pt x="2985" y="2542"/>
                      </a:lnTo>
                      <a:lnTo>
                        <a:pt x="2909" y="2466"/>
                      </a:lnTo>
                      <a:lnTo>
                        <a:pt x="2831" y="2389"/>
                      </a:lnTo>
                      <a:lnTo>
                        <a:pt x="2752" y="2309"/>
                      </a:lnTo>
                      <a:lnTo>
                        <a:pt x="2673" y="2227"/>
                      </a:lnTo>
                      <a:lnTo>
                        <a:pt x="2669" y="2217"/>
                      </a:lnTo>
                      <a:lnTo>
                        <a:pt x="2665" y="2209"/>
                      </a:lnTo>
                      <a:lnTo>
                        <a:pt x="2661" y="2200"/>
                      </a:lnTo>
                      <a:lnTo>
                        <a:pt x="2658" y="2191"/>
                      </a:lnTo>
                      <a:lnTo>
                        <a:pt x="2653" y="2171"/>
                      </a:lnTo>
                      <a:lnTo>
                        <a:pt x="2650" y="2152"/>
                      </a:lnTo>
                      <a:lnTo>
                        <a:pt x="2649" y="2131"/>
                      </a:lnTo>
                      <a:lnTo>
                        <a:pt x="2650" y="2111"/>
                      </a:lnTo>
                      <a:lnTo>
                        <a:pt x="2651" y="2089"/>
                      </a:lnTo>
                      <a:lnTo>
                        <a:pt x="2653" y="2068"/>
                      </a:lnTo>
                      <a:lnTo>
                        <a:pt x="2660" y="2026"/>
                      </a:lnTo>
                      <a:lnTo>
                        <a:pt x="2666" y="1985"/>
                      </a:lnTo>
                      <a:lnTo>
                        <a:pt x="2669" y="1966"/>
                      </a:lnTo>
                      <a:lnTo>
                        <a:pt x="2671" y="1946"/>
                      </a:lnTo>
                      <a:lnTo>
                        <a:pt x="2673" y="1928"/>
                      </a:lnTo>
                      <a:lnTo>
                        <a:pt x="2673" y="1910"/>
                      </a:lnTo>
                      <a:lnTo>
                        <a:pt x="2653" y="1893"/>
                      </a:lnTo>
                      <a:lnTo>
                        <a:pt x="2634" y="1875"/>
                      </a:lnTo>
                      <a:lnTo>
                        <a:pt x="2625" y="1866"/>
                      </a:lnTo>
                      <a:lnTo>
                        <a:pt x="2616" y="1857"/>
                      </a:lnTo>
                      <a:lnTo>
                        <a:pt x="2608" y="1848"/>
                      </a:lnTo>
                      <a:lnTo>
                        <a:pt x="2600" y="1837"/>
                      </a:lnTo>
                      <a:lnTo>
                        <a:pt x="2593" y="1826"/>
                      </a:lnTo>
                      <a:lnTo>
                        <a:pt x="2587" y="1815"/>
                      </a:lnTo>
                      <a:lnTo>
                        <a:pt x="2581" y="1802"/>
                      </a:lnTo>
                      <a:lnTo>
                        <a:pt x="2576" y="1790"/>
                      </a:lnTo>
                      <a:lnTo>
                        <a:pt x="2572" y="1776"/>
                      </a:lnTo>
                      <a:lnTo>
                        <a:pt x="2569" y="1761"/>
                      </a:lnTo>
                      <a:lnTo>
                        <a:pt x="2568" y="1746"/>
                      </a:lnTo>
                      <a:lnTo>
                        <a:pt x="2567" y="1729"/>
                      </a:lnTo>
                      <a:lnTo>
                        <a:pt x="2592" y="1739"/>
                      </a:lnTo>
                      <a:lnTo>
                        <a:pt x="2616" y="1748"/>
                      </a:lnTo>
                      <a:lnTo>
                        <a:pt x="2640" y="1757"/>
                      </a:lnTo>
                      <a:lnTo>
                        <a:pt x="2664" y="1767"/>
                      </a:lnTo>
                      <a:lnTo>
                        <a:pt x="2711" y="1789"/>
                      </a:lnTo>
                      <a:lnTo>
                        <a:pt x="2756" y="1813"/>
                      </a:lnTo>
                      <a:lnTo>
                        <a:pt x="2800" y="1838"/>
                      </a:lnTo>
                      <a:lnTo>
                        <a:pt x="2843" y="1865"/>
                      </a:lnTo>
                      <a:lnTo>
                        <a:pt x="2885" y="1893"/>
                      </a:lnTo>
                      <a:lnTo>
                        <a:pt x="2925" y="1922"/>
                      </a:lnTo>
                      <a:lnTo>
                        <a:pt x="2964" y="1951"/>
                      </a:lnTo>
                      <a:lnTo>
                        <a:pt x="3002" y="1983"/>
                      </a:lnTo>
                      <a:lnTo>
                        <a:pt x="3039" y="2015"/>
                      </a:lnTo>
                      <a:lnTo>
                        <a:pt x="3074" y="2047"/>
                      </a:lnTo>
                      <a:lnTo>
                        <a:pt x="3109" y="2080"/>
                      </a:lnTo>
                      <a:lnTo>
                        <a:pt x="3142" y="2114"/>
                      </a:lnTo>
                      <a:lnTo>
                        <a:pt x="3174" y="2148"/>
                      </a:lnTo>
                      <a:lnTo>
                        <a:pt x="3204" y="2182"/>
                      </a:lnTo>
                      <a:lnTo>
                        <a:pt x="3229" y="2214"/>
                      </a:lnTo>
                      <a:lnTo>
                        <a:pt x="3255" y="2246"/>
                      </a:lnTo>
                      <a:lnTo>
                        <a:pt x="3282" y="2277"/>
                      </a:lnTo>
                      <a:lnTo>
                        <a:pt x="3309" y="2307"/>
                      </a:lnTo>
                      <a:lnTo>
                        <a:pt x="3338" y="2336"/>
                      </a:lnTo>
                      <a:lnTo>
                        <a:pt x="3367" y="2363"/>
                      </a:lnTo>
                      <a:lnTo>
                        <a:pt x="3396" y="2391"/>
                      </a:lnTo>
                      <a:lnTo>
                        <a:pt x="3426" y="2417"/>
                      </a:lnTo>
                      <a:lnTo>
                        <a:pt x="3455" y="2442"/>
                      </a:lnTo>
                      <a:lnTo>
                        <a:pt x="3486" y="2467"/>
                      </a:lnTo>
                      <a:lnTo>
                        <a:pt x="3516" y="2492"/>
                      </a:lnTo>
                      <a:lnTo>
                        <a:pt x="3547" y="2516"/>
                      </a:lnTo>
                      <a:lnTo>
                        <a:pt x="3608" y="2564"/>
                      </a:lnTo>
                      <a:lnTo>
                        <a:pt x="3668" y="2610"/>
                      </a:lnTo>
                      <a:lnTo>
                        <a:pt x="3727" y="2657"/>
                      </a:lnTo>
                      <a:lnTo>
                        <a:pt x="3784" y="2704"/>
                      </a:lnTo>
                      <a:lnTo>
                        <a:pt x="3811" y="2728"/>
                      </a:lnTo>
                      <a:lnTo>
                        <a:pt x="3839" y="2753"/>
                      </a:lnTo>
                      <a:lnTo>
                        <a:pt x="3865" y="2777"/>
                      </a:lnTo>
                      <a:lnTo>
                        <a:pt x="3890" y="2803"/>
                      </a:lnTo>
                      <a:lnTo>
                        <a:pt x="3914" y="2830"/>
                      </a:lnTo>
                      <a:lnTo>
                        <a:pt x="3938" y="2857"/>
                      </a:lnTo>
                      <a:lnTo>
                        <a:pt x="3960" y="2884"/>
                      </a:lnTo>
                      <a:lnTo>
                        <a:pt x="3981" y="2913"/>
                      </a:lnTo>
                      <a:lnTo>
                        <a:pt x="4001" y="2943"/>
                      </a:lnTo>
                      <a:lnTo>
                        <a:pt x="4020" y="2974"/>
                      </a:lnTo>
                      <a:lnTo>
                        <a:pt x="4036" y="3005"/>
                      </a:lnTo>
                      <a:lnTo>
                        <a:pt x="4053" y="3039"/>
                      </a:lnTo>
                      <a:lnTo>
                        <a:pt x="4053" y="3108"/>
                      </a:lnTo>
                      <a:lnTo>
                        <a:pt x="4054" y="3179"/>
                      </a:lnTo>
                      <a:lnTo>
                        <a:pt x="4056" y="3215"/>
                      </a:lnTo>
                      <a:lnTo>
                        <a:pt x="4058" y="3249"/>
                      </a:lnTo>
                      <a:lnTo>
                        <a:pt x="4061" y="3283"/>
                      </a:lnTo>
                      <a:lnTo>
                        <a:pt x="4066" y="3316"/>
                      </a:lnTo>
                      <a:lnTo>
                        <a:pt x="4071" y="3347"/>
                      </a:lnTo>
                      <a:lnTo>
                        <a:pt x="4079" y="3375"/>
                      </a:lnTo>
                      <a:lnTo>
                        <a:pt x="4083" y="3389"/>
                      </a:lnTo>
                      <a:lnTo>
                        <a:pt x="4087" y="3402"/>
                      </a:lnTo>
                      <a:lnTo>
                        <a:pt x="4092" y="3414"/>
                      </a:lnTo>
                      <a:lnTo>
                        <a:pt x="4097" y="3427"/>
                      </a:lnTo>
                      <a:lnTo>
                        <a:pt x="4103" y="3437"/>
                      </a:lnTo>
                      <a:lnTo>
                        <a:pt x="4109" y="3447"/>
                      </a:lnTo>
                      <a:lnTo>
                        <a:pt x="4116" y="3457"/>
                      </a:lnTo>
                      <a:lnTo>
                        <a:pt x="4124" y="3466"/>
                      </a:lnTo>
                      <a:lnTo>
                        <a:pt x="4131" y="3473"/>
                      </a:lnTo>
                      <a:lnTo>
                        <a:pt x="4139" y="3480"/>
                      </a:lnTo>
                      <a:lnTo>
                        <a:pt x="4149" y="3485"/>
                      </a:lnTo>
                      <a:lnTo>
                        <a:pt x="4159" y="3490"/>
                      </a:lnTo>
                      <a:lnTo>
                        <a:pt x="4188" y="3508"/>
                      </a:lnTo>
                      <a:lnTo>
                        <a:pt x="4214" y="3527"/>
                      </a:lnTo>
                      <a:lnTo>
                        <a:pt x="4240" y="3548"/>
                      </a:lnTo>
                      <a:lnTo>
                        <a:pt x="4264" y="3570"/>
                      </a:lnTo>
                      <a:lnTo>
                        <a:pt x="4286" y="3593"/>
                      </a:lnTo>
                      <a:lnTo>
                        <a:pt x="4308" y="3618"/>
                      </a:lnTo>
                      <a:lnTo>
                        <a:pt x="4327" y="3642"/>
                      </a:lnTo>
                      <a:lnTo>
                        <a:pt x="4346" y="3669"/>
                      </a:lnTo>
                      <a:lnTo>
                        <a:pt x="4363" y="3696"/>
                      </a:lnTo>
                      <a:lnTo>
                        <a:pt x="4380" y="3724"/>
                      </a:lnTo>
                      <a:lnTo>
                        <a:pt x="4395" y="3752"/>
                      </a:lnTo>
                      <a:lnTo>
                        <a:pt x="4411" y="3782"/>
                      </a:lnTo>
                      <a:lnTo>
                        <a:pt x="4424" y="3811"/>
                      </a:lnTo>
                      <a:lnTo>
                        <a:pt x="4437" y="3842"/>
                      </a:lnTo>
                      <a:lnTo>
                        <a:pt x="4451" y="3872"/>
                      </a:lnTo>
                      <a:lnTo>
                        <a:pt x="4463" y="3902"/>
                      </a:lnTo>
                      <a:lnTo>
                        <a:pt x="4488" y="3964"/>
                      </a:lnTo>
                      <a:lnTo>
                        <a:pt x="4512" y="4026"/>
                      </a:lnTo>
                      <a:lnTo>
                        <a:pt x="4536" y="4085"/>
                      </a:lnTo>
                      <a:lnTo>
                        <a:pt x="4562" y="4145"/>
                      </a:lnTo>
                      <a:lnTo>
                        <a:pt x="4574" y="4173"/>
                      </a:lnTo>
                      <a:lnTo>
                        <a:pt x="4589" y="4200"/>
                      </a:lnTo>
                      <a:lnTo>
                        <a:pt x="4603" y="4228"/>
                      </a:lnTo>
                      <a:lnTo>
                        <a:pt x="4618" y="4254"/>
                      </a:lnTo>
                      <a:lnTo>
                        <a:pt x="4635" y="4279"/>
                      </a:lnTo>
                      <a:lnTo>
                        <a:pt x="4651" y="4303"/>
                      </a:lnTo>
                      <a:lnTo>
                        <a:pt x="4670" y="4327"/>
                      </a:lnTo>
                      <a:lnTo>
                        <a:pt x="4689" y="4348"/>
                      </a:lnTo>
                      <a:lnTo>
                        <a:pt x="4704" y="4364"/>
                      </a:lnTo>
                      <a:lnTo>
                        <a:pt x="4716" y="4376"/>
                      </a:lnTo>
                      <a:lnTo>
                        <a:pt x="4728" y="4385"/>
                      </a:lnTo>
                      <a:lnTo>
                        <a:pt x="4740" y="4392"/>
                      </a:lnTo>
                      <a:lnTo>
                        <a:pt x="4750" y="4397"/>
                      </a:lnTo>
                      <a:lnTo>
                        <a:pt x="4759" y="4398"/>
                      </a:lnTo>
                      <a:lnTo>
                        <a:pt x="4768" y="4397"/>
                      </a:lnTo>
                      <a:lnTo>
                        <a:pt x="4776" y="4395"/>
                      </a:lnTo>
                      <a:lnTo>
                        <a:pt x="4783" y="4389"/>
                      </a:lnTo>
                      <a:lnTo>
                        <a:pt x="4789" y="4382"/>
                      </a:lnTo>
                      <a:lnTo>
                        <a:pt x="4795" y="4374"/>
                      </a:lnTo>
                      <a:lnTo>
                        <a:pt x="4801" y="4364"/>
                      </a:lnTo>
                      <a:lnTo>
                        <a:pt x="4807" y="4351"/>
                      </a:lnTo>
                      <a:lnTo>
                        <a:pt x="4812" y="4338"/>
                      </a:lnTo>
                      <a:lnTo>
                        <a:pt x="4817" y="4325"/>
                      </a:lnTo>
                      <a:lnTo>
                        <a:pt x="4822" y="4308"/>
                      </a:lnTo>
                      <a:lnTo>
                        <a:pt x="4831" y="4275"/>
                      </a:lnTo>
                      <a:lnTo>
                        <a:pt x="4843" y="4239"/>
                      </a:lnTo>
                      <a:lnTo>
                        <a:pt x="4854" y="4202"/>
                      </a:lnTo>
                      <a:lnTo>
                        <a:pt x="4868" y="4164"/>
                      </a:lnTo>
                      <a:lnTo>
                        <a:pt x="4876" y="4146"/>
                      </a:lnTo>
                      <a:lnTo>
                        <a:pt x="4885" y="4127"/>
                      </a:lnTo>
                      <a:lnTo>
                        <a:pt x="4894" y="4109"/>
                      </a:lnTo>
                      <a:lnTo>
                        <a:pt x="4904" y="4092"/>
                      </a:lnTo>
                      <a:lnTo>
                        <a:pt x="4915" y="4076"/>
                      </a:lnTo>
                      <a:lnTo>
                        <a:pt x="4927" y="4060"/>
                      </a:lnTo>
                      <a:lnTo>
                        <a:pt x="4940" y="4045"/>
                      </a:lnTo>
                      <a:lnTo>
                        <a:pt x="4955" y="4032"/>
                      </a:lnTo>
                      <a:lnTo>
                        <a:pt x="4974" y="4032"/>
                      </a:lnTo>
                      <a:lnTo>
                        <a:pt x="4994" y="4032"/>
                      </a:lnTo>
                      <a:lnTo>
                        <a:pt x="5014" y="4032"/>
                      </a:lnTo>
                      <a:lnTo>
                        <a:pt x="5034" y="4032"/>
                      </a:lnTo>
                      <a:lnTo>
                        <a:pt x="5053" y="4032"/>
                      </a:lnTo>
                      <a:lnTo>
                        <a:pt x="5074" y="4032"/>
                      </a:lnTo>
                      <a:lnTo>
                        <a:pt x="5093" y="4032"/>
                      </a:lnTo>
                      <a:lnTo>
                        <a:pt x="5114" y="4032"/>
                      </a:lnTo>
                      <a:lnTo>
                        <a:pt x="5110" y="4058"/>
                      </a:lnTo>
                      <a:lnTo>
                        <a:pt x="5107" y="4082"/>
                      </a:lnTo>
                      <a:lnTo>
                        <a:pt x="5107" y="4107"/>
                      </a:lnTo>
                      <a:lnTo>
                        <a:pt x="5107" y="4132"/>
                      </a:lnTo>
                      <a:lnTo>
                        <a:pt x="5110" y="4156"/>
                      </a:lnTo>
                      <a:lnTo>
                        <a:pt x="5113" y="4181"/>
                      </a:lnTo>
                      <a:lnTo>
                        <a:pt x="5118" y="4204"/>
                      </a:lnTo>
                      <a:lnTo>
                        <a:pt x="5123" y="4228"/>
                      </a:lnTo>
                      <a:lnTo>
                        <a:pt x="5131" y="4252"/>
                      </a:lnTo>
                      <a:lnTo>
                        <a:pt x="5138" y="4275"/>
                      </a:lnTo>
                      <a:lnTo>
                        <a:pt x="5146" y="4299"/>
                      </a:lnTo>
                      <a:lnTo>
                        <a:pt x="5154" y="4323"/>
                      </a:lnTo>
                      <a:lnTo>
                        <a:pt x="5174" y="4370"/>
                      </a:lnTo>
                      <a:lnTo>
                        <a:pt x="5193" y="4416"/>
                      </a:lnTo>
                      <a:lnTo>
                        <a:pt x="5213" y="4462"/>
                      </a:lnTo>
                      <a:lnTo>
                        <a:pt x="5231" y="4510"/>
                      </a:lnTo>
                      <a:lnTo>
                        <a:pt x="5241" y="4533"/>
                      </a:lnTo>
                      <a:lnTo>
                        <a:pt x="5249" y="4556"/>
                      </a:lnTo>
                      <a:lnTo>
                        <a:pt x="5256" y="4579"/>
                      </a:lnTo>
                      <a:lnTo>
                        <a:pt x="5263" y="4604"/>
                      </a:lnTo>
                      <a:lnTo>
                        <a:pt x="5268" y="4628"/>
                      </a:lnTo>
                      <a:lnTo>
                        <a:pt x="5273" y="4651"/>
                      </a:lnTo>
                      <a:lnTo>
                        <a:pt x="5277" y="4676"/>
                      </a:lnTo>
                      <a:lnTo>
                        <a:pt x="5279" y="4700"/>
                      </a:lnTo>
                      <a:lnTo>
                        <a:pt x="5280" y="4724"/>
                      </a:lnTo>
                      <a:lnTo>
                        <a:pt x="5279" y="4749"/>
                      </a:lnTo>
                      <a:lnTo>
                        <a:pt x="5277" y="4775"/>
                      </a:lnTo>
                      <a:lnTo>
                        <a:pt x="5272" y="4799"/>
                      </a:lnTo>
                      <a:lnTo>
                        <a:pt x="5262" y="4825"/>
                      </a:lnTo>
                      <a:lnTo>
                        <a:pt x="5251" y="4849"/>
                      </a:lnTo>
                      <a:lnTo>
                        <a:pt x="5237" y="4872"/>
                      </a:lnTo>
                      <a:lnTo>
                        <a:pt x="5224" y="4894"/>
                      </a:lnTo>
                      <a:lnTo>
                        <a:pt x="5209" y="4916"/>
                      </a:lnTo>
                      <a:lnTo>
                        <a:pt x="5193" y="4938"/>
                      </a:lnTo>
                      <a:lnTo>
                        <a:pt x="5177" y="4960"/>
                      </a:lnTo>
                      <a:lnTo>
                        <a:pt x="5160" y="4980"/>
                      </a:lnTo>
                      <a:lnTo>
                        <a:pt x="5124" y="5023"/>
                      </a:lnTo>
                      <a:lnTo>
                        <a:pt x="5086" y="5066"/>
                      </a:lnTo>
                      <a:lnTo>
                        <a:pt x="5047" y="5112"/>
                      </a:lnTo>
                      <a:lnTo>
                        <a:pt x="5007" y="5161"/>
                      </a:lnTo>
                      <a:lnTo>
                        <a:pt x="5003" y="5169"/>
                      </a:lnTo>
                      <a:lnTo>
                        <a:pt x="4999" y="5177"/>
                      </a:lnTo>
                      <a:lnTo>
                        <a:pt x="4995" y="5187"/>
                      </a:lnTo>
                      <a:lnTo>
                        <a:pt x="4993" y="5195"/>
                      </a:lnTo>
                      <a:lnTo>
                        <a:pt x="4988" y="5211"/>
                      </a:lnTo>
                      <a:lnTo>
                        <a:pt x="4986" y="5229"/>
                      </a:lnTo>
                      <a:lnTo>
                        <a:pt x="4983" y="5245"/>
                      </a:lnTo>
                      <a:lnTo>
                        <a:pt x="4985" y="5263"/>
                      </a:lnTo>
                      <a:lnTo>
                        <a:pt x="4986" y="5279"/>
                      </a:lnTo>
                      <a:lnTo>
                        <a:pt x="4988" y="5297"/>
                      </a:lnTo>
                      <a:lnTo>
                        <a:pt x="4994" y="5330"/>
                      </a:lnTo>
                      <a:lnTo>
                        <a:pt x="5000" y="5364"/>
                      </a:lnTo>
                      <a:lnTo>
                        <a:pt x="5003" y="5381"/>
                      </a:lnTo>
                      <a:lnTo>
                        <a:pt x="5005" y="5398"/>
                      </a:lnTo>
                      <a:lnTo>
                        <a:pt x="5007" y="5415"/>
                      </a:lnTo>
                      <a:lnTo>
                        <a:pt x="5007" y="5431"/>
                      </a:lnTo>
                      <a:lnTo>
                        <a:pt x="5007" y="5436"/>
                      </a:lnTo>
                      <a:lnTo>
                        <a:pt x="5006" y="5440"/>
                      </a:lnTo>
                      <a:lnTo>
                        <a:pt x="5005" y="5445"/>
                      </a:lnTo>
                      <a:lnTo>
                        <a:pt x="5003" y="5449"/>
                      </a:lnTo>
                      <a:lnTo>
                        <a:pt x="4998" y="5457"/>
                      </a:lnTo>
                      <a:lnTo>
                        <a:pt x="4991" y="5466"/>
                      </a:lnTo>
                      <a:lnTo>
                        <a:pt x="4974" y="5483"/>
                      </a:lnTo>
                      <a:lnTo>
                        <a:pt x="4955" y="5499"/>
                      </a:lnTo>
                      <a:lnTo>
                        <a:pt x="4935" y="5516"/>
                      </a:lnTo>
                      <a:lnTo>
                        <a:pt x="4918" y="5533"/>
                      </a:lnTo>
                      <a:lnTo>
                        <a:pt x="4911" y="5542"/>
                      </a:lnTo>
                      <a:lnTo>
                        <a:pt x="4906" y="5550"/>
                      </a:lnTo>
                      <a:lnTo>
                        <a:pt x="4904" y="5554"/>
                      </a:lnTo>
                      <a:lnTo>
                        <a:pt x="4902" y="5559"/>
                      </a:lnTo>
                      <a:lnTo>
                        <a:pt x="4901" y="5563"/>
                      </a:lnTo>
                      <a:lnTo>
                        <a:pt x="4901" y="5567"/>
                      </a:lnTo>
                      <a:lnTo>
                        <a:pt x="4978" y="5555"/>
                      </a:lnTo>
                      <a:lnTo>
                        <a:pt x="5056" y="5544"/>
                      </a:lnTo>
                      <a:lnTo>
                        <a:pt x="5137" y="5533"/>
                      </a:lnTo>
                      <a:lnTo>
                        <a:pt x="5217" y="5523"/>
                      </a:lnTo>
                      <a:lnTo>
                        <a:pt x="5299" y="5513"/>
                      </a:lnTo>
                      <a:lnTo>
                        <a:pt x="5381" y="5505"/>
                      </a:lnTo>
                      <a:lnTo>
                        <a:pt x="5464" y="5499"/>
                      </a:lnTo>
                      <a:lnTo>
                        <a:pt x="5547" y="5494"/>
                      </a:lnTo>
                      <a:lnTo>
                        <a:pt x="5545" y="5420"/>
                      </a:lnTo>
                      <a:lnTo>
                        <a:pt x="5543" y="5347"/>
                      </a:lnTo>
                      <a:lnTo>
                        <a:pt x="5540" y="5273"/>
                      </a:lnTo>
                      <a:lnTo>
                        <a:pt x="5539" y="5200"/>
                      </a:lnTo>
                      <a:lnTo>
                        <a:pt x="5538" y="5127"/>
                      </a:lnTo>
                      <a:lnTo>
                        <a:pt x="5539" y="5054"/>
                      </a:lnTo>
                      <a:lnTo>
                        <a:pt x="5540" y="5018"/>
                      </a:lnTo>
                      <a:lnTo>
                        <a:pt x="5541" y="4981"/>
                      </a:lnTo>
                      <a:lnTo>
                        <a:pt x="5543" y="4945"/>
                      </a:lnTo>
                      <a:lnTo>
                        <a:pt x="5545" y="4909"/>
                      </a:lnTo>
                      <a:lnTo>
                        <a:pt x="5548" y="4873"/>
                      </a:lnTo>
                      <a:lnTo>
                        <a:pt x="5552" y="4838"/>
                      </a:lnTo>
                      <a:lnTo>
                        <a:pt x="5556" y="4802"/>
                      </a:lnTo>
                      <a:lnTo>
                        <a:pt x="5561" y="4766"/>
                      </a:lnTo>
                      <a:lnTo>
                        <a:pt x="5568" y="4732"/>
                      </a:lnTo>
                      <a:lnTo>
                        <a:pt x="5574" y="4696"/>
                      </a:lnTo>
                      <a:lnTo>
                        <a:pt x="5582" y="4661"/>
                      </a:lnTo>
                      <a:lnTo>
                        <a:pt x="5590" y="4626"/>
                      </a:lnTo>
                      <a:lnTo>
                        <a:pt x="5599" y="4590"/>
                      </a:lnTo>
                      <a:lnTo>
                        <a:pt x="5610" y="4555"/>
                      </a:lnTo>
                      <a:lnTo>
                        <a:pt x="5622" y="4521"/>
                      </a:lnTo>
                      <a:lnTo>
                        <a:pt x="5634" y="4486"/>
                      </a:lnTo>
                      <a:lnTo>
                        <a:pt x="5648" y="4451"/>
                      </a:lnTo>
                      <a:lnTo>
                        <a:pt x="5663" y="4417"/>
                      </a:lnTo>
                      <a:lnTo>
                        <a:pt x="5680" y="4382"/>
                      </a:lnTo>
                      <a:lnTo>
                        <a:pt x="5697" y="4348"/>
                      </a:lnTo>
                      <a:lnTo>
                        <a:pt x="5693" y="4374"/>
                      </a:lnTo>
                      <a:lnTo>
                        <a:pt x="5690" y="4399"/>
                      </a:lnTo>
                      <a:lnTo>
                        <a:pt x="5688" y="4423"/>
                      </a:lnTo>
                      <a:lnTo>
                        <a:pt x="5687" y="4448"/>
                      </a:lnTo>
                      <a:lnTo>
                        <a:pt x="5687" y="4473"/>
                      </a:lnTo>
                      <a:lnTo>
                        <a:pt x="5688" y="4496"/>
                      </a:lnTo>
                      <a:lnTo>
                        <a:pt x="5690" y="4521"/>
                      </a:lnTo>
                      <a:lnTo>
                        <a:pt x="5693" y="4545"/>
                      </a:lnTo>
                      <a:lnTo>
                        <a:pt x="5697" y="4568"/>
                      </a:lnTo>
                      <a:lnTo>
                        <a:pt x="5701" y="4592"/>
                      </a:lnTo>
                      <a:lnTo>
                        <a:pt x="5706" y="4615"/>
                      </a:lnTo>
                      <a:lnTo>
                        <a:pt x="5713" y="4639"/>
                      </a:lnTo>
                      <a:lnTo>
                        <a:pt x="5720" y="4662"/>
                      </a:lnTo>
                      <a:lnTo>
                        <a:pt x="5727" y="4685"/>
                      </a:lnTo>
                      <a:lnTo>
                        <a:pt x="5735" y="4709"/>
                      </a:lnTo>
                      <a:lnTo>
                        <a:pt x="5743" y="4732"/>
                      </a:lnTo>
                      <a:lnTo>
                        <a:pt x="5762" y="4779"/>
                      </a:lnTo>
                      <a:lnTo>
                        <a:pt x="5781" y="4825"/>
                      </a:lnTo>
                      <a:lnTo>
                        <a:pt x="5802" y="4872"/>
                      </a:lnTo>
                      <a:lnTo>
                        <a:pt x="5824" y="4920"/>
                      </a:lnTo>
                      <a:lnTo>
                        <a:pt x="5846" y="4968"/>
                      </a:lnTo>
                      <a:lnTo>
                        <a:pt x="5868" y="5016"/>
                      </a:lnTo>
                      <a:lnTo>
                        <a:pt x="5888" y="5065"/>
                      </a:lnTo>
                      <a:lnTo>
                        <a:pt x="5909" y="5116"/>
                      </a:lnTo>
                      <a:lnTo>
                        <a:pt x="5932" y="5116"/>
                      </a:lnTo>
                      <a:lnTo>
                        <a:pt x="5957" y="5116"/>
                      </a:lnTo>
                      <a:lnTo>
                        <a:pt x="5986" y="5116"/>
                      </a:lnTo>
                      <a:lnTo>
                        <a:pt x="6016" y="5116"/>
                      </a:lnTo>
                      <a:lnTo>
                        <a:pt x="6045" y="5116"/>
                      </a:lnTo>
                      <a:lnTo>
                        <a:pt x="6073" y="5116"/>
                      </a:lnTo>
                      <a:lnTo>
                        <a:pt x="6099" y="5116"/>
                      </a:lnTo>
                      <a:lnTo>
                        <a:pt x="6122" y="5116"/>
                      </a:lnTo>
                      <a:lnTo>
                        <a:pt x="6172" y="5157"/>
                      </a:lnTo>
                      <a:lnTo>
                        <a:pt x="6224" y="5197"/>
                      </a:lnTo>
                      <a:lnTo>
                        <a:pt x="6275" y="5235"/>
                      </a:lnTo>
                      <a:lnTo>
                        <a:pt x="6327" y="5272"/>
                      </a:lnTo>
                      <a:lnTo>
                        <a:pt x="6381" y="5308"/>
                      </a:lnTo>
                      <a:lnTo>
                        <a:pt x="6434" y="5344"/>
                      </a:lnTo>
                      <a:lnTo>
                        <a:pt x="6487" y="5379"/>
                      </a:lnTo>
                      <a:lnTo>
                        <a:pt x="6539" y="5415"/>
                      </a:lnTo>
                      <a:lnTo>
                        <a:pt x="6591" y="5451"/>
                      </a:lnTo>
                      <a:lnTo>
                        <a:pt x="6642" y="5489"/>
                      </a:lnTo>
                      <a:lnTo>
                        <a:pt x="6692" y="5527"/>
                      </a:lnTo>
                      <a:lnTo>
                        <a:pt x="6741" y="5567"/>
                      </a:lnTo>
                      <a:lnTo>
                        <a:pt x="6764" y="5587"/>
                      </a:lnTo>
                      <a:lnTo>
                        <a:pt x="6788" y="5608"/>
                      </a:lnTo>
                      <a:lnTo>
                        <a:pt x="6811" y="5629"/>
                      </a:lnTo>
                      <a:lnTo>
                        <a:pt x="6833" y="5652"/>
                      </a:lnTo>
                      <a:lnTo>
                        <a:pt x="6855" y="5675"/>
                      </a:lnTo>
                      <a:lnTo>
                        <a:pt x="6876" y="5698"/>
                      </a:lnTo>
                      <a:lnTo>
                        <a:pt x="6897" y="5723"/>
                      </a:lnTo>
                      <a:lnTo>
                        <a:pt x="6918" y="5748"/>
                      </a:lnTo>
                      <a:lnTo>
                        <a:pt x="6939" y="5748"/>
                      </a:lnTo>
                      <a:lnTo>
                        <a:pt x="6965" y="5748"/>
                      </a:lnTo>
                      <a:lnTo>
                        <a:pt x="6991" y="5748"/>
                      </a:lnTo>
                      <a:lnTo>
                        <a:pt x="7016" y="5748"/>
                      </a:lnTo>
                      <a:lnTo>
                        <a:pt x="7040" y="5748"/>
                      </a:lnTo>
                      <a:lnTo>
                        <a:pt x="7060" y="5748"/>
                      </a:lnTo>
                      <a:lnTo>
                        <a:pt x="7072" y="5748"/>
                      </a:lnTo>
                      <a:lnTo>
                        <a:pt x="7077" y="5748"/>
                      </a:lnTo>
                      <a:lnTo>
                        <a:pt x="7081" y="5727"/>
                      </a:lnTo>
                      <a:lnTo>
                        <a:pt x="7085" y="5705"/>
                      </a:lnTo>
                      <a:lnTo>
                        <a:pt x="7088" y="5686"/>
                      </a:lnTo>
                      <a:lnTo>
                        <a:pt x="7091" y="5665"/>
                      </a:lnTo>
                      <a:lnTo>
                        <a:pt x="7093" y="5645"/>
                      </a:lnTo>
                      <a:lnTo>
                        <a:pt x="7094" y="5625"/>
                      </a:lnTo>
                      <a:lnTo>
                        <a:pt x="7095" y="5606"/>
                      </a:lnTo>
                      <a:lnTo>
                        <a:pt x="7095" y="5587"/>
                      </a:lnTo>
                      <a:lnTo>
                        <a:pt x="7094" y="5568"/>
                      </a:lnTo>
                      <a:lnTo>
                        <a:pt x="7093" y="5549"/>
                      </a:lnTo>
                      <a:lnTo>
                        <a:pt x="7091" y="5531"/>
                      </a:lnTo>
                      <a:lnTo>
                        <a:pt x="7088" y="5513"/>
                      </a:lnTo>
                      <a:lnTo>
                        <a:pt x="7085" y="5495"/>
                      </a:lnTo>
                      <a:lnTo>
                        <a:pt x="7081" y="5477"/>
                      </a:lnTo>
                      <a:lnTo>
                        <a:pt x="7076" y="5460"/>
                      </a:lnTo>
                      <a:lnTo>
                        <a:pt x="7070" y="5444"/>
                      </a:lnTo>
                      <a:lnTo>
                        <a:pt x="7063" y="5426"/>
                      </a:lnTo>
                      <a:lnTo>
                        <a:pt x="7055" y="5410"/>
                      </a:lnTo>
                      <a:lnTo>
                        <a:pt x="7047" y="5393"/>
                      </a:lnTo>
                      <a:lnTo>
                        <a:pt x="7039" y="5378"/>
                      </a:lnTo>
                      <a:lnTo>
                        <a:pt x="7029" y="5362"/>
                      </a:lnTo>
                      <a:lnTo>
                        <a:pt x="7018" y="5346"/>
                      </a:lnTo>
                      <a:lnTo>
                        <a:pt x="7007" y="5332"/>
                      </a:lnTo>
                      <a:lnTo>
                        <a:pt x="6995" y="5316"/>
                      </a:lnTo>
                      <a:lnTo>
                        <a:pt x="6981" y="5302"/>
                      </a:lnTo>
                      <a:lnTo>
                        <a:pt x="6967" y="5287"/>
                      </a:lnTo>
                      <a:lnTo>
                        <a:pt x="6953" y="5273"/>
                      </a:lnTo>
                      <a:lnTo>
                        <a:pt x="6936" y="5259"/>
                      </a:lnTo>
                      <a:lnTo>
                        <a:pt x="6920" y="5245"/>
                      </a:lnTo>
                      <a:lnTo>
                        <a:pt x="6902" y="5232"/>
                      </a:lnTo>
                      <a:lnTo>
                        <a:pt x="6884" y="5219"/>
                      </a:lnTo>
                      <a:lnTo>
                        <a:pt x="6864" y="5206"/>
                      </a:lnTo>
                      <a:lnTo>
                        <a:pt x="6864" y="5172"/>
                      </a:lnTo>
                      <a:lnTo>
                        <a:pt x="6864" y="5138"/>
                      </a:lnTo>
                      <a:lnTo>
                        <a:pt x="6864" y="5104"/>
                      </a:lnTo>
                      <a:lnTo>
                        <a:pt x="6864" y="5071"/>
                      </a:lnTo>
                      <a:lnTo>
                        <a:pt x="6879" y="5075"/>
                      </a:lnTo>
                      <a:lnTo>
                        <a:pt x="6893" y="5080"/>
                      </a:lnTo>
                      <a:lnTo>
                        <a:pt x="6906" y="5085"/>
                      </a:lnTo>
                      <a:lnTo>
                        <a:pt x="6920" y="5091"/>
                      </a:lnTo>
                      <a:lnTo>
                        <a:pt x="6944" y="5103"/>
                      </a:lnTo>
                      <a:lnTo>
                        <a:pt x="6968" y="5117"/>
                      </a:lnTo>
                      <a:lnTo>
                        <a:pt x="7012" y="5146"/>
                      </a:lnTo>
                      <a:lnTo>
                        <a:pt x="7056" y="5172"/>
                      </a:lnTo>
                      <a:lnTo>
                        <a:pt x="7079" y="5185"/>
                      </a:lnTo>
                      <a:lnTo>
                        <a:pt x="7103" y="5195"/>
                      </a:lnTo>
                      <a:lnTo>
                        <a:pt x="7115" y="5200"/>
                      </a:lnTo>
                      <a:lnTo>
                        <a:pt x="7128" y="5204"/>
                      </a:lnTo>
                      <a:lnTo>
                        <a:pt x="7142" y="5207"/>
                      </a:lnTo>
                      <a:lnTo>
                        <a:pt x="7155" y="5210"/>
                      </a:lnTo>
                      <a:lnTo>
                        <a:pt x="7170" y="5212"/>
                      </a:lnTo>
                      <a:lnTo>
                        <a:pt x="7184" y="5214"/>
                      </a:lnTo>
                      <a:lnTo>
                        <a:pt x="7199" y="5215"/>
                      </a:lnTo>
                      <a:lnTo>
                        <a:pt x="7216" y="5215"/>
                      </a:lnTo>
                      <a:lnTo>
                        <a:pt x="7233" y="5214"/>
                      </a:lnTo>
                      <a:lnTo>
                        <a:pt x="7251" y="5212"/>
                      </a:lnTo>
                      <a:lnTo>
                        <a:pt x="7269" y="5209"/>
                      </a:lnTo>
                      <a:lnTo>
                        <a:pt x="7289" y="5206"/>
                      </a:lnTo>
                      <a:lnTo>
                        <a:pt x="7284" y="5214"/>
                      </a:lnTo>
                      <a:lnTo>
                        <a:pt x="7281" y="5223"/>
                      </a:lnTo>
                      <a:lnTo>
                        <a:pt x="7279" y="5232"/>
                      </a:lnTo>
                      <a:lnTo>
                        <a:pt x="7278" y="5240"/>
                      </a:lnTo>
                      <a:lnTo>
                        <a:pt x="7278" y="5248"/>
                      </a:lnTo>
                      <a:lnTo>
                        <a:pt x="7279" y="5257"/>
                      </a:lnTo>
                      <a:lnTo>
                        <a:pt x="7280" y="5266"/>
                      </a:lnTo>
                      <a:lnTo>
                        <a:pt x="7282" y="5274"/>
                      </a:lnTo>
                      <a:lnTo>
                        <a:pt x="7288" y="5290"/>
                      </a:lnTo>
                      <a:lnTo>
                        <a:pt x="7296" y="5308"/>
                      </a:lnTo>
                      <a:lnTo>
                        <a:pt x="7305" y="5324"/>
                      </a:lnTo>
                      <a:lnTo>
                        <a:pt x="7316" y="5342"/>
                      </a:lnTo>
                      <a:lnTo>
                        <a:pt x="7325" y="5358"/>
                      </a:lnTo>
                      <a:lnTo>
                        <a:pt x="7334" y="5376"/>
                      </a:lnTo>
                      <a:lnTo>
                        <a:pt x="7342" y="5392"/>
                      </a:lnTo>
                      <a:lnTo>
                        <a:pt x="7348" y="5410"/>
                      </a:lnTo>
                      <a:lnTo>
                        <a:pt x="7351" y="5418"/>
                      </a:lnTo>
                      <a:lnTo>
                        <a:pt x="7352" y="5426"/>
                      </a:lnTo>
                      <a:lnTo>
                        <a:pt x="7353" y="5434"/>
                      </a:lnTo>
                      <a:lnTo>
                        <a:pt x="7353" y="5444"/>
                      </a:lnTo>
                      <a:lnTo>
                        <a:pt x="7352" y="5452"/>
                      </a:lnTo>
                      <a:lnTo>
                        <a:pt x="7349" y="5460"/>
                      </a:lnTo>
                      <a:lnTo>
                        <a:pt x="7346" y="5468"/>
                      </a:lnTo>
                      <a:lnTo>
                        <a:pt x="7341" y="5477"/>
                      </a:lnTo>
                      <a:lnTo>
                        <a:pt x="7424" y="5475"/>
                      </a:lnTo>
                      <a:lnTo>
                        <a:pt x="7507" y="5472"/>
                      </a:lnTo>
                      <a:lnTo>
                        <a:pt x="7548" y="5470"/>
                      </a:lnTo>
                      <a:lnTo>
                        <a:pt x="7589" y="5470"/>
                      </a:lnTo>
                      <a:lnTo>
                        <a:pt x="7628" y="5470"/>
                      </a:lnTo>
                      <a:lnTo>
                        <a:pt x="7666" y="5471"/>
                      </a:lnTo>
                      <a:lnTo>
                        <a:pt x="7685" y="5472"/>
                      </a:lnTo>
                      <a:lnTo>
                        <a:pt x="7703" y="5474"/>
                      </a:lnTo>
                      <a:lnTo>
                        <a:pt x="7720" y="5476"/>
                      </a:lnTo>
                      <a:lnTo>
                        <a:pt x="7737" y="5479"/>
                      </a:lnTo>
                      <a:lnTo>
                        <a:pt x="7753" y="5483"/>
                      </a:lnTo>
                      <a:lnTo>
                        <a:pt x="7768" y="5487"/>
                      </a:lnTo>
                      <a:lnTo>
                        <a:pt x="7782" y="5491"/>
                      </a:lnTo>
                      <a:lnTo>
                        <a:pt x="7797" y="5496"/>
                      </a:lnTo>
                      <a:lnTo>
                        <a:pt x="7809" y="5502"/>
                      </a:lnTo>
                      <a:lnTo>
                        <a:pt x="7821" y="5508"/>
                      </a:lnTo>
                      <a:lnTo>
                        <a:pt x="7833" y="5516"/>
                      </a:lnTo>
                      <a:lnTo>
                        <a:pt x="7843" y="5525"/>
                      </a:lnTo>
                      <a:lnTo>
                        <a:pt x="7852" y="5534"/>
                      </a:lnTo>
                      <a:lnTo>
                        <a:pt x="7859" y="5544"/>
                      </a:lnTo>
                      <a:lnTo>
                        <a:pt x="7867" y="5555"/>
                      </a:lnTo>
                      <a:lnTo>
                        <a:pt x="7872" y="5567"/>
                      </a:lnTo>
                      <a:lnTo>
                        <a:pt x="7887" y="5606"/>
                      </a:lnTo>
                      <a:lnTo>
                        <a:pt x="7902" y="5644"/>
                      </a:lnTo>
                      <a:lnTo>
                        <a:pt x="7914" y="5682"/>
                      </a:lnTo>
                      <a:lnTo>
                        <a:pt x="7925" y="5721"/>
                      </a:lnTo>
                      <a:lnTo>
                        <a:pt x="7936" y="5759"/>
                      </a:lnTo>
                      <a:lnTo>
                        <a:pt x="7944" y="5798"/>
                      </a:lnTo>
                      <a:lnTo>
                        <a:pt x="7952" y="5836"/>
                      </a:lnTo>
                      <a:lnTo>
                        <a:pt x="7959" y="5875"/>
                      </a:lnTo>
                      <a:lnTo>
                        <a:pt x="7964" y="5914"/>
                      </a:lnTo>
                      <a:lnTo>
                        <a:pt x="7970" y="5953"/>
                      </a:lnTo>
                      <a:lnTo>
                        <a:pt x="7973" y="5992"/>
                      </a:lnTo>
                      <a:lnTo>
                        <a:pt x="7976" y="6031"/>
                      </a:lnTo>
                      <a:lnTo>
                        <a:pt x="7978" y="6070"/>
                      </a:lnTo>
                      <a:lnTo>
                        <a:pt x="7979" y="6109"/>
                      </a:lnTo>
                      <a:lnTo>
                        <a:pt x="7979" y="6148"/>
                      </a:lnTo>
                      <a:lnTo>
                        <a:pt x="7979" y="6187"/>
                      </a:lnTo>
                      <a:lnTo>
                        <a:pt x="7978" y="6227"/>
                      </a:lnTo>
                      <a:lnTo>
                        <a:pt x="7976" y="6266"/>
                      </a:lnTo>
                      <a:lnTo>
                        <a:pt x="7974" y="6305"/>
                      </a:lnTo>
                      <a:lnTo>
                        <a:pt x="7972" y="6346"/>
                      </a:lnTo>
                      <a:lnTo>
                        <a:pt x="7964" y="6424"/>
                      </a:lnTo>
                      <a:lnTo>
                        <a:pt x="7956" y="6503"/>
                      </a:lnTo>
                      <a:lnTo>
                        <a:pt x="7946" y="6582"/>
                      </a:lnTo>
                      <a:lnTo>
                        <a:pt x="7936" y="6661"/>
                      </a:lnTo>
                      <a:lnTo>
                        <a:pt x="7925" y="6740"/>
                      </a:lnTo>
                      <a:lnTo>
                        <a:pt x="7914" y="6818"/>
                      </a:lnTo>
                      <a:lnTo>
                        <a:pt x="7962" y="6818"/>
                      </a:lnTo>
                      <a:lnTo>
                        <a:pt x="8010" y="6818"/>
                      </a:lnTo>
                      <a:lnTo>
                        <a:pt x="8057" y="6818"/>
                      </a:lnTo>
                      <a:lnTo>
                        <a:pt x="8105" y="6818"/>
                      </a:lnTo>
                      <a:lnTo>
                        <a:pt x="8153" y="6819"/>
                      </a:lnTo>
                      <a:lnTo>
                        <a:pt x="8200" y="6820"/>
                      </a:lnTo>
                      <a:lnTo>
                        <a:pt x="8247" y="6821"/>
                      </a:lnTo>
                      <a:lnTo>
                        <a:pt x="8294" y="6822"/>
                      </a:lnTo>
                      <a:lnTo>
                        <a:pt x="8341" y="6823"/>
                      </a:lnTo>
                      <a:lnTo>
                        <a:pt x="8388" y="6824"/>
                      </a:lnTo>
                      <a:lnTo>
                        <a:pt x="8435" y="6825"/>
                      </a:lnTo>
                      <a:lnTo>
                        <a:pt x="8483" y="6826"/>
                      </a:lnTo>
                      <a:lnTo>
                        <a:pt x="8530" y="6827"/>
                      </a:lnTo>
                      <a:lnTo>
                        <a:pt x="8577" y="6827"/>
                      </a:lnTo>
                      <a:lnTo>
                        <a:pt x="8623" y="6828"/>
                      </a:lnTo>
                      <a:lnTo>
                        <a:pt x="8671" y="6828"/>
                      </a:lnTo>
                      <a:lnTo>
                        <a:pt x="8676" y="6671"/>
                      </a:lnTo>
                      <a:lnTo>
                        <a:pt x="8680" y="6513"/>
                      </a:lnTo>
                      <a:lnTo>
                        <a:pt x="8682" y="6356"/>
                      </a:lnTo>
                      <a:lnTo>
                        <a:pt x="8683" y="6199"/>
                      </a:lnTo>
                      <a:lnTo>
                        <a:pt x="8683" y="6120"/>
                      </a:lnTo>
                      <a:lnTo>
                        <a:pt x="8681" y="6041"/>
                      </a:lnTo>
                      <a:lnTo>
                        <a:pt x="8679" y="5963"/>
                      </a:lnTo>
                      <a:lnTo>
                        <a:pt x="8677" y="5884"/>
                      </a:lnTo>
                      <a:lnTo>
                        <a:pt x="8673" y="5806"/>
                      </a:lnTo>
                      <a:lnTo>
                        <a:pt x="8668" y="5728"/>
                      </a:lnTo>
                      <a:lnTo>
                        <a:pt x="8662" y="5650"/>
                      </a:lnTo>
                      <a:lnTo>
                        <a:pt x="8654" y="5572"/>
                      </a:lnTo>
                      <a:lnTo>
                        <a:pt x="8645" y="5494"/>
                      </a:lnTo>
                      <a:lnTo>
                        <a:pt x="8635" y="5416"/>
                      </a:lnTo>
                      <a:lnTo>
                        <a:pt x="8623" y="5339"/>
                      </a:lnTo>
                      <a:lnTo>
                        <a:pt x="8610" y="5262"/>
                      </a:lnTo>
                      <a:lnTo>
                        <a:pt x="8595" y="5184"/>
                      </a:lnTo>
                      <a:lnTo>
                        <a:pt x="8578" y="5107"/>
                      </a:lnTo>
                      <a:lnTo>
                        <a:pt x="8560" y="5030"/>
                      </a:lnTo>
                      <a:lnTo>
                        <a:pt x="8539" y="4953"/>
                      </a:lnTo>
                      <a:lnTo>
                        <a:pt x="8517" y="4877"/>
                      </a:lnTo>
                      <a:lnTo>
                        <a:pt x="8492" y="4800"/>
                      </a:lnTo>
                      <a:lnTo>
                        <a:pt x="8465" y="4724"/>
                      </a:lnTo>
                      <a:lnTo>
                        <a:pt x="8436" y="4649"/>
                      </a:lnTo>
                      <a:lnTo>
                        <a:pt x="8405" y="4573"/>
                      </a:lnTo>
                      <a:lnTo>
                        <a:pt x="8372" y="4498"/>
                      </a:lnTo>
                      <a:lnTo>
                        <a:pt x="8336" y="4423"/>
                      </a:lnTo>
                      <a:lnTo>
                        <a:pt x="8296" y="4348"/>
                      </a:lnTo>
                      <a:close/>
                    </a:path>
                  </a:pathLst>
                </a:custGeom>
                <a:solidFill>
                  <a:srgbClr val="7668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0" name="Freeform 119"/>
                <p:cNvSpPr>
                  <a:spLocks/>
                </p:cNvSpPr>
                <p:nvPr/>
              </p:nvSpPr>
              <p:spPr bwMode="auto">
                <a:xfrm>
                  <a:off x="8350268" y="4006850"/>
                  <a:ext cx="22225" cy="14287"/>
                </a:xfrm>
                <a:custGeom>
                  <a:avLst/>
                  <a:gdLst/>
                  <a:ahLst/>
                  <a:cxnLst>
                    <a:cxn ang="0">
                      <a:pos x="144" y="81"/>
                    </a:cxn>
                    <a:cxn ang="0">
                      <a:pos x="69" y="146"/>
                    </a:cxn>
                    <a:cxn ang="0">
                      <a:pos x="91" y="147"/>
                    </a:cxn>
                    <a:cxn ang="0">
                      <a:pos x="114" y="148"/>
                    </a:cxn>
                    <a:cxn ang="0">
                      <a:pos x="137" y="149"/>
                    </a:cxn>
                    <a:cxn ang="0">
                      <a:pos x="159" y="150"/>
                    </a:cxn>
                    <a:cxn ang="0">
                      <a:pos x="182" y="152"/>
                    </a:cxn>
                    <a:cxn ang="0">
                      <a:pos x="204" y="152"/>
                    </a:cxn>
                    <a:cxn ang="0">
                      <a:pos x="226" y="153"/>
                    </a:cxn>
                    <a:cxn ang="0">
                      <a:pos x="249" y="153"/>
                    </a:cxn>
                    <a:cxn ang="0">
                      <a:pos x="249" y="9"/>
                    </a:cxn>
                    <a:cxn ang="0">
                      <a:pos x="227" y="9"/>
                    </a:cxn>
                    <a:cxn ang="0">
                      <a:pos x="207" y="8"/>
                    </a:cxn>
                    <a:cxn ang="0">
                      <a:pos x="186" y="8"/>
                    </a:cxn>
                    <a:cxn ang="0">
                      <a:pos x="164" y="7"/>
                    </a:cxn>
                    <a:cxn ang="0">
                      <a:pos x="143" y="6"/>
                    </a:cxn>
                    <a:cxn ang="0">
                      <a:pos x="120" y="6"/>
                    </a:cxn>
                    <a:cxn ang="0">
                      <a:pos x="98" y="5"/>
                    </a:cxn>
                    <a:cxn ang="0">
                      <a:pos x="75" y="3"/>
                    </a:cxn>
                    <a:cxn ang="0">
                      <a:pos x="0" y="69"/>
                    </a:cxn>
                    <a:cxn ang="0">
                      <a:pos x="75" y="3"/>
                    </a:cxn>
                    <a:cxn ang="0">
                      <a:pos x="6" y="0"/>
                    </a:cxn>
                    <a:cxn ang="0">
                      <a:pos x="0" y="69"/>
                    </a:cxn>
                    <a:cxn ang="0">
                      <a:pos x="144" y="81"/>
                    </a:cxn>
                  </a:cxnLst>
                  <a:rect l="0" t="0" r="r" b="b"/>
                  <a:pathLst>
                    <a:path w="249" h="153">
                      <a:moveTo>
                        <a:pt x="144" y="81"/>
                      </a:moveTo>
                      <a:lnTo>
                        <a:pt x="69" y="146"/>
                      </a:lnTo>
                      <a:lnTo>
                        <a:pt x="91" y="147"/>
                      </a:lnTo>
                      <a:lnTo>
                        <a:pt x="114" y="148"/>
                      </a:lnTo>
                      <a:lnTo>
                        <a:pt x="137" y="149"/>
                      </a:lnTo>
                      <a:lnTo>
                        <a:pt x="159" y="150"/>
                      </a:lnTo>
                      <a:lnTo>
                        <a:pt x="182" y="152"/>
                      </a:lnTo>
                      <a:lnTo>
                        <a:pt x="204" y="152"/>
                      </a:lnTo>
                      <a:lnTo>
                        <a:pt x="226" y="153"/>
                      </a:lnTo>
                      <a:lnTo>
                        <a:pt x="249" y="153"/>
                      </a:lnTo>
                      <a:lnTo>
                        <a:pt x="249" y="9"/>
                      </a:lnTo>
                      <a:lnTo>
                        <a:pt x="227" y="9"/>
                      </a:lnTo>
                      <a:lnTo>
                        <a:pt x="207" y="8"/>
                      </a:lnTo>
                      <a:lnTo>
                        <a:pt x="186" y="8"/>
                      </a:lnTo>
                      <a:lnTo>
                        <a:pt x="164" y="7"/>
                      </a:lnTo>
                      <a:lnTo>
                        <a:pt x="143" y="6"/>
                      </a:lnTo>
                      <a:lnTo>
                        <a:pt x="120" y="6"/>
                      </a:lnTo>
                      <a:lnTo>
                        <a:pt x="98" y="5"/>
                      </a:lnTo>
                      <a:lnTo>
                        <a:pt x="75" y="3"/>
                      </a:lnTo>
                      <a:lnTo>
                        <a:pt x="0" y="69"/>
                      </a:lnTo>
                      <a:lnTo>
                        <a:pt x="75" y="3"/>
                      </a:lnTo>
                      <a:lnTo>
                        <a:pt x="6" y="0"/>
                      </a:lnTo>
                      <a:lnTo>
                        <a:pt x="0" y="69"/>
                      </a:lnTo>
                      <a:lnTo>
                        <a:pt x="144" y="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1" name="Freeform 120"/>
                <p:cNvSpPr>
                  <a:spLocks/>
                </p:cNvSpPr>
                <p:nvPr/>
              </p:nvSpPr>
              <p:spPr bwMode="auto">
                <a:xfrm>
                  <a:off x="8347093" y="4013200"/>
                  <a:ext cx="15875" cy="41275"/>
                </a:xfrm>
                <a:custGeom>
                  <a:avLst/>
                  <a:gdLst/>
                  <a:ahLst/>
                  <a:cxnLst>
                    <a:cxn ang="0">
                      <a:pos x="33" y="205"/>
                    </a:cxn>
                    <a:cxn ang="0">
                      <a:pos x="159" y="255"/>
                    </a:cxn>
                    <a:cxn ang="0">
                      <a:pos x="162" y="225"/>
                    </a:cxn>
                    <a:cxn ang="0">
                      <a:pos x="164" y="196"/>
                    </a:cxn>
                    <a:cxn ang="0">
                      <a:pos x="167" y="166"/>
                    </a:cxn>
                    <a:cxn ang="0">
                      <a:pos x="170" y="135"/>
                    </a:cxn>
                    <a:cxn ang="0">
                      <a:pos x="173" y="104"/>
                    </a:cxn>
                    <a:cxn ang="0">
                      <a:pos x="176" y="73"/>
                    </a:cxn>
                    <a:cxn ang="0">
                      <a:pos x="178" y="42"/>
                    </a:cxn>
                    <a:cxn ang="0">
                      <a:pos x="181" y="12"/>
                    </a:cxn>
                    <a:cxn ang="0">
                      <a:pos x="37" y="0"/>
                    </a:cxn>
                    <a:cxn ang="0">
                      <a:pos x="35" y="30"/>
                    </a:cxn>
                    <a:cxn ang="0">
                      <a:pos x="32" y="61"/>
                    </a:cxn>
                    <a:cxn ang="0">
                      <a:pos x="29" y="92"/>
                    </a:cxn>
                    <a:cxn ang="0">
                      <a:pos x="27" y="123"/>
                    </a:cxn>
                    <a:cxn ang="0">
                      <a:pos x="23" y="153"/>
                    </a:cxn>
                    <a:cxn ang="0">
                      <a:pos x="20" y="184"/>
                    </a:cxn>
                    <a:cxn ang="0">
                      <a:pos x="18" y="214"/>
                    </a:cxn>
                    <a:cxn ang="0">
                      <a:pos x="16" y="245"/>
                    </a:cxn>
                    <a:cxn ang="0">
                      <a:pos x="143" y="296"/>
                    </a:cxn>
                    <a:cxn ang="0">
                      <a:pos x="16" y="245"/>
                    </a:cxn>
                    <a:cxn ang="0">
                      <a:pos x="0" y="468"/>
                    </a:cxn>
                    <a:cxn ang="0">
                      <a:pos x="143" y="296"/>
                    </a:cxn>
                    <a:cxn ang="0">
                      <a:pos x="33" y="205"/>
                    </a:cxn>
                  </a:cxnLst>
                  <a:rect l="0" t="0" r="r" b="b"/>
                  <a:pathLst>
                    <a:path w="181" h="468">
                      <a:moveTo>
                        <a:pt x="33" y="205"/>
                      </a:moveTo>
                      <a:lnTo>
                        <a:pt x="159" y="255"/>
                      </a:lnTo>
                      <a:lnTo>
                        <a:pt x="162" y="225"/>
                      </a:lnTo>
                      <a:lnTo>
                        <a:pt x="164" y="196"/>
                      </a:lnTo>
                      <a:lnTo>
                        <a:pt x="167" y="166"/>
                      </a:lnTo>
                      <a:lnTo>
                        <a:pt x="170" y="135"/>
                      </a:lnTo>
                      <a:lnTo>
                        <a:pt x="173" y="104"/>
                      </a:lnTo>
                      <a:lnTo>
                        <a:pt x="176" y="73"/>
                      </a:lnTo>
                      <a:lnTo>
                        <a:pt x="178" y="42"/>
                      </a:lnTo>
                      <a:lnTo>
                        <a:pt x="181" y="12"/>
                      </a:lnTo>
                      <a:lnTo>
                        <a:pt x="37" y="0"/>
                      </a:lnTo>
                      <a:lnTo>
                        <a:pt x="35" y="30"/>
                      </a:lnTo>
                      <a:lnTo>
                        <a:pt x="32" y="61"/>
                      </a:lnTo>
                      <a:lnTo>
                        <a:pt x="29" y="92"/>
                      </a:lnTo>
                      <a:lnTo>
                        <a:pt x="27" y="123"/>
                      </a:lnTo>
                      <a:lnTo>
                        <a:pt x="23" y="153"/>
                      </a:lnTo>
                      <a:lnTo>
                        <a:pt x="20" y="184"/>
                      </a:lnTo>
                      <a:lnTo>
                        <a:pt x="18" y="214"/>
                      </a:lnTo>
                      <a:lnTo>
                        <a:pt x="16" y="245"/>
                      </a:lnTo>
                      <a:lnTo>
                        <a:pt x="143" y="296"/>
                      </a:lnTo>
                      <a:lnTo>
                        <a:pt x="16" y="245"/>
                      </a:lnTo>
                      <a:lnTo>
                        <a:pt x="0" y="468"/>
                      </a:lnTo>
                      <a:lnTo>
                        <a:pt x="143" y="296"/>
                      </a:lnTo>
                      <a:lnTo>
                        <a:pt x="33" y="2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2" name="Freeform 121"/>
                <p:cNvSpPr>
                  <a:spLocks/>
                </p:cNvSpPr>
                <p:nvPr/>
              </p:nvSpPr>
              <p:spPr bwMode="auto">
                <a:xfrm>
                  <a:off x="8350268" y="4008438"/>
                  <a:ext cx="34925" cy="31750"/>
                </a:xfrm>
                <a:custGeom>
                  <a:avLst/>
                  <a:gdLst/>
                  <a:ahLst/>
                  <a:cxnLst>
                    <a:cxn ang="0">
                      <a:pos x="253" y="144"/>
                    </a:cxn>
                    <a:cxn ang="0">
                      <a:pos x="197" y="25"/>
                    </a:cxn>
                    <a:cxn ang="0">
                      <a:pos x="172" y="55"/>
                    </a:cxn>
                    <a:cxn ang="0">
                      <a:pos x="148" y="84"/>
                    </a:cxn>
                    <a:cxn ang="0">
                      <a:pos x="123" y="115"/>
                    </a:cxn>
                    <a:cxn ang="0">
                      <a:pos x="98" y="145"/>
                    </a:cxn>
                    <a:cxn ang="0">
                      <a:pos x="74" y="174"/>
                    </a:cxn>
                    <a:cxn ang="0">
                      <a:pos x="49" y="204"/>
                    </a:cxn>
                    <a:cxn ang="0">
                      <a:pos x="24" y="234"/>
                    </a:cxn>
                    <a:cxn ang="0">
                      <a:pos x="0" y="265"/>
                    </a:cxn>
                    <a:cxn ang="0">
                      <a:pos x="110" y="356"/>
                    </a:cxn>
                    <a:cxn ang="0">
                      <a:pos x="135" y="326"/>
                    </a:cxn>
                    <a:cxn ang="0">
                      <a:pos x="160" y="296"/>
                    </a:cxn>
                    <a:cxn ang="0">
                      <a:pos x="185" y="266"/>
                    </a:cxn>
                    <a:cxn ang="0">
                      <a:pos x="210" y="235"/>
                    </a:cxn>
                    <a:cxn ang="0">
                      <a:pos x="234" y="205"/>
                    </a:cxn>
                    <a:cxn ang="0">
                      <a:pos x="259" y="176"/>
                    </a:cxn>
                    <a:cxn ang="0">
                      <a:pos x="283" y="147"/>
                    </a:cxn>
                    <a:cxn ang="0">
                      <a:pos x="307" y="118"/>
                    </a:cxn>
                    <a:cxn ang="0">
                      <a:pos x="253" y="0"/>
                    </a:cxn>
                    <a:cxn ang="0">
                      <a:pos x="307" y="118"/>
                    </a:cxn>
                    <a:cxn ang="0">
                      <a:pos x="406" y="0"/>
                    </a:cxn>
                    <a:cxn ang="0">
                      <a:pos x="253" y="0"/>
                    </a:cxn>
                    <a:cxn ang="0">
                      <a:pos x="253" y="144"/>
                    </a:cxn>
                  </a:cxnLst>
                  <a:rect l="0" t="0" r="r" b="b"/>
                  <a:pathLst>
                    <a:path w="406" h="356">
                      <a:moveTo>
                        <a:pt x="253" y="144"/>
                      </a:moveTo>
                      <a:lnTo>
                        <a:pt x="197" y="25"/>
                      </a:lnTo>
                      <a:lnTo>
                        <a:pt x="172" y="55"/>
                      </a:lnTo>
                      <a:lnTo>
                        <a:pt x="148" y="84"/>
                      </a:lnTo>
                      <a:lnTo>
                        <a:pt x="123" y="115"/>
                      </a:lnTo>
                      <a:lnTo>
                        <a:pt x="98" y="145"/>
                      </a:lnTo>
                      <a:lnTo>
                        <a:pt x="74" y="174"/>
                      </a:lnTo>
                      <a:lnTo>
                        <a:pt x="49" y="204"/>
                      </a:lnTo>
                      <a:lnTo>
                        <a:pt x="24" y="234"/>
                      </a:lnTo>
                      <a:lnTo>
                        <a:pt x="0" y="265"/>
                      </a:lnTo>
                      <a:lnTo>
                        <a:pt x="110" y="356"/>
                      </a:lnTo>
                      <a:lnTo>
                        <a:pt x="135" y="326"/>
                      </a:lnTo>
                      <a:lnTo>
                        <a:pt x="160" y="296"/>
                      </a:lnTo>
                      <a:lnTo>
                        <a:pt x="185" y="266"/>
                      </a:lnTo>
                      <a:lnTo>
                        <a:pt x="210" y="235"/>
                      </a:lnTo>
                      <a:lnTo>
                        <a:pt x="234" y="205"/>
                      </a:lnTo>
                      <a:lnTo>
                        <a:pt x="259" y="176"/>
                      </a:lnTo>
                      <a:lnTo>
                        <a:pt x="283" y="147"/>
                      </a:lnTo>
                      <a:lnTo>
                        <a:pt x="307" y="118"/>
                      </a:lnTo>
                      <a:lnTo>
                        <a:pt x="253" y="0"/>
                      </a:lnTo>
                      <a:lnTo>
                        <a:pt x="307" y="118"/>
                      </a:lnTo>
                      <a:lnTo>
                        <a:pt x="406" y="0"/>
                      </a:lnTo>
                      <a:lnTo>
                        <a:pt x="253" y="0"/>
                      </a:lnTo>
                      <a:lnTo>
                        <a:pt x="253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3" name="Freeform 122"/>
                <p:cNvSpPr>
                  <a:spLocks/>
                </p:cNvSpPr>
                <p:nvPr/>
              </p:nvSpPr>
              <p:spPr bwMode="auto">
                <a:xfrm>
                  <a:off x="8213743" y="4013200"/>
                  <a:ext cx="142875" cy="196850"/>
                </a:xfrm>
                <a:custGeom>
                  <a:avLst/>
                  <a:gdLst/>
                  <a:ahLst/>
                  <a:cxnLst>
                    <a:cxn ang="0">
                      <a:pos x="860" y="339"/>
                    </a:cxn>
                    <a:cxn ang="0">
                      <a:pos x="787" y="489"/>
                    </a:cxn>
                    <a:cxn ang="0">
                      <a:pos x="703" y="633"/>
                    </a:cxn>
                    <a:cxn ang="0">
                      <a:pos x="608" y="768"/>
                    </a:cxn>
                    <a:cxn ang="0">
                      <a:pos x="502" y="889"/>
                    </a:cxn>
                    <a:cxn ang="0">
                      <a:pos x="444" y="943"/>
                    </a:cxn>
                    <a:cxn ang="0">
                      <a:pos x="406" y="988"/>
                    </a:cxn>
                    <a:cxn ang="0">
                      <a:pos x="373" y="1048"/>
                    </a:cxn>
                    <a:cxn ang="0">
                      <a:pos x="328" y="1146"/>
                    </a:cxn>
                    <a:cxn ang="0">
                      <a:pos x="301" y="1194"/>
                    </a:cxn>
                    <a:cxn ang="0">
                      <a:pos x="271" y="1237"/>
                    </a:cxn>
                    <a:cxn ang="0">
                      <a:pos x="233" y="1274"/>
                    </a:cxn>
                    <a:cxn ang="0">
                      <a:pos x="186" y="1303"/>
                    </a:cxn>
                    <a:cxn ang="0">
                      <a:pos x="128" y="1322"/>
                    </a:cxn>
                    <a:cxn ang="0">
                      <a:pos x="57" y="1327"/>
                    </a:cxn>
                    <a:cxn ang="0">
                      <a:pos x="0" y="1373"/>
                    </a:cxn>
                    <a:cxn ang="0">
                      <a:pos x="0" y="1532"/>
                    </a:cxn>
                    <a:cxn ang="0">
                      <a:pos x="0" y="1696"/>
                    </a:cxn>
                    <a:cxn ang="0">
                      <a:pos x="0" y="1861"/>
                    </a:cxn>
                    <a:cxn ang="0">
                      <a:pos x="0" y="2023"/>
                    </a:cxn>
                    <a:cxn ang="0">
                      <a:pos x="0" y="2179"/>
                    </a:cxn>
                    <a:cxn ang="0">
                      <a:pos x="169" y="2156"/>
                    </a:cxn>
                    <a:cxn ang="0">
                      <a:pos x="239" y="2047"/>
                    </a:cxn>
                    <a:cxn ang="0">
                      <a:pos x="284" y="1933"/>
                    </a:cxn>
                    <a:cxn ang="0">
                      <a:pos x="312" y="1816"/>
                    </a:cxn>
                    <a:cxn ang="0">
                      <a:pos x="326" y="1696"/>
                    </a:cxn>
                    <a:cxn ang="0">
                      <a:pos x="336" y="1535"/>
                    </a:cxn>
                    <a:cxn ang="0">
                      <a:pos x="349" y="1376"/>
                    </a:cxn>
                    <a:cxn ang="0">
                      <a:pos x="368" y="1259"/>
                    </a:cxn>
                    <a:cxn ang="0">
                      <a:pos x="401" y="1147"/>
                    </a:cxn>
                    <a:cxn ang="0">
                      <a:pos x="455" y="1040"/>
                    </a:cxn>
                    <a:cxn ang="0">
                      <a:pos x="499" y="991"/>
                    </a:cxn>
                    <a:cxn ang="0">
                      <a:pos x="535" y="972"/>
                    </a:cxn>
                    <a:cxn ang="0">
                      <a:pos x="574" y="960"/>
                    </a:cxn>
                    <a:cxn ang="0">
                      <a:pos x="660" y="946"/>
                    </a:cxn>
                    <a:cxn ang="0">
                      <a:pos x="806" y="936"/>
                    </a:cxn>
                    <a:cxn ang="0">
                      <a:pos x="870" y="926"/>
                    </a:cxn>
                    <a:cxn ang="0">
                      <a:pos x="902" y="916"/>
                    </a:cxn>
                    <a:cxn ang="0">
                      <a:pos x="979" y="865"/>
                    </a:cxn>
                    <a:cxn ang="0">
                      <a:pos x="1101" y="774"/>
                    </a:cxn>
                    <a:cxn ang="0">
                      <a:pos x="1239" y="655"/>
                    </a:cxn>
                    <a:cxn ang="0">
                      <a:pos x="1368" y="525"/>
                    </a:cxn>
                    <a:cxn ang="0">
                      <a:pos x="1490" y="390"/>
                    </a:cxn>
                    <a:cxn ang="0">
                      <a:pos x="1607" y="251"/>
                    </a:cxn>
                    <a:cxn ang="0">
                      <a:pos x="1614" y="161"/>
                    </a:cxn>
                    <a:cxn ang="0">
                      <a:pos x="1623" y="68"/>
                    </a:cxn>
                    <a:cxn ang="0">
                      <a:pos x="1574" y="4"/>
                    </a:cxn>
                    <a:cxn ang="0">
                      <a:pos x="1413" y="0"/>
                    </a:cxn>
                    <a:cxn ang="0">
                      <a:pos x="1282" y="9"/>
                    </a:cxn>
                    <a:cxn ang="0">
                      <a:pos x="1208" y="20"/>
                    </a:cxn>
                    <a:cxn ang="0">
                      <a:pos x="1137" y="39"/>
                    </a:cxn>
                    <a:cxn ang="0">
                      <a:pos x="1072" y="66"/>
                    </a:cxn>
                    <a:cxn ang="0">
                      <a:pos x="1012" y="104"/>
                    </a:cxn>
                    <a:cxn ang="0">
                      <a:pos x="959" y="153"/>
                    </a:cxn>
                    <a:cxn ang="0">
                      <a:pos x="915" y="215"/>
                    </a:cxn>
                  </a:cxnLst>
                  <a:rect l="0" t="0" r="r" b="b"/>
                  <a:pathLst>
                    <a:path w="1628" h="2225">
                      <a:moveTo>
                        <a:pt x="902" y="239"/>
                      </a:moveTo>
                      <a:lnTo>
                        <a:pt x="881" y="289"/>
                      </a:lnTo>
                      <a:lnTo>
                        <a:pt x="860" y="339"/>
                      </a:lnTo>
                      <a:lnTo>
                        <a:pt x="837" y="390"/>
                      </a:lnTo>
                      <a:lnTo>
                        <a:pt x="812" y="440"/>
                      </a:lnTo>
                      <a:lnTo>
                        <a:pt x="787" y="489"/>
                      </a:lnTo>
                      <a:lnTo>
                        <a:pt x="761" y="538"/>
                      </a:lnTo>
                      <a:lnTo>
                        <a:pt x="732" y="586"/>
                      </a:lnTo>
                      <a:lnTo>
                        <a:pt x="703" y="633"/>
                      </a:lnTo>
                      <a:lnTo>
                        <a:pt x="673" y="679"/>
                      </a:lnTo>
                      <a:lnTo>
                        <a:pt x="641" y="724"/>
                      </a:lnTo>
                      <a:lnTo>
                        <a:pt x="608" y="768"/>
                      </a:lnTo>
                      <a:lnTo>
                        <a:pt x="574" y="810"/>
                      </a:lnTo>
                      <a:lnTo>
                        <a:pt x="539" y="850"/>
                      </a:lnTo>
                      <a:lnTo>
                        <a:pt x="502" y="889"/>
                      </a:lnTo>
                      <a:lnTo>
                        <a:pt x="483" y="907"/>
                      </a:lnTo>
                      <a:lnTo>
                        <a:pt x="464" y="926"/>
                      </a:lnTo>
                      <a:lnTo>
                        <a:pt x="444" y="943"/>
                      </a:lnTo>
                      <a:lnTo>
                        <a:pt x="425" y="961"/>
                      </a:lnTo>
                      <a:lnTo>
                        <a:pt x="416" y="973"/>
                      </a:lnTo>
                      <a:lnTo>
                        <a:pt x="406" y="988"/>
                      </a:lnTo>
                      <a:lnTo>
                        <a:pt x="397" y="1002"/>
                      </a:lnTo>
                      <a:lnTo>
                        <a:pt x="389" y="1016"/>
                      </a:lnTo>
                      <a:lnTo>
                        <a:pt x="373" y="1048"/>
                      </a:lnTo>
                      <a:lnTo>
                        <a:pt x="358" y="1080"/>
                      </a:lnTo>
                      <a:lnTo>
                        <a:pt x="344" y="1113"/>
                      </a:lnTo>
                      <a:lnTo>
                        <a:pt x="328" y="1146"/>
                      </a:lnTo>
                      <a:lnTo>
                        <a:pt x="320" y="1162"/>
                      </a:lnTo>
                      <a:lnTo>
                        <a:pt x="311" y="1179"/>
                      </a:lnTo>
                      <a:lnTo>
                        <a:pt x="301" y="1194"/>
                      </a:lnTo>
                      <a:lnTo>
                        <a:pt x="292" y="1209"/>
                      </a:lnTo>
                      <a:lnTo>
                        <a:pt x="282" y="1223"/>
                      </a:lnTo>
                      <a:lnTo>
                        <a:pt x="271" y="1237"/>
                      </a:lnTo>
                      <a:lnTo>
                        <a:pt x="259" y="1251"/>
                      </a:lnTo>
                      <a:lnTo>
                        <a:pt x="247" y="1263"/>
                      </a:lnTo>
                      <a:lnTo>
                        <a:pt x="233" y="1274"/>
                      </a:lnTo>
                      <a:lnTo>
                        <a:pt x="218" y="1286"/>
                      </a:lnTo>
                      <a:lnTo>
                        <a:pt x="203" y="1295"/>
                      </a:lnTo>
                      <a:lnTo>
                        <a:pt x="186" y="1303"/>
                      </a:lnTo>
                      <a:lnTo>
                        <a:pt x="168" y="1310"/>
                      </a:lnTo>
                      <a:lnTo>
                        <a:pt x="148" y="1316"/>
                      </a:lnTo>
                      <a:lnTo>
                        <a:pt x="128" y="1322"/>
                      </a:lnTo>
                      <a:lnTo>
                        <a:pt x="106" y="1325"/>
                      </a:lnTo>
                      <a:lnTo>
                        <a:pt x="82" y="1327"/>
                      </a:lnTo>
                      <a:lnTo>
                        <a:pt x="57" y="1327"/>
                      </a:lnTo>
                      <a:lnTo>
                        <a:pt x="29" y="1325"/>
                      </a:lnTo>
                      <a:lnTo>
                        <a:pt x="0" y="1322"/>
                      </a:lnTo>
                      <a:lnTo>
                        <a:pt x="0" y="1373"/>
                      </a:lnTo>
                      <a:lnTo>
                        <a:pt x="0" y="1425"/>
                      </a:lnTo>
                      <a:lnTo>
                        <a:pt x="0" y="1479"/>
                      </a:lnTo>
                      <a:lnTo>
                        <a:pt x="0" y="1532"/>
                      </a:lnTo>
                      <a:lnTo>
                        <a:pt x="0" y="1587"/>
                      </a:lnTo>
                      <a:lnTo>
                        <a:pt x="0" y="1641"/>
                      </a:lnTo>
                      <a:lnTo>
                        <a:pt x="0" y="1696"/>
                      </a:lnTo>
                      <a:lnTo>
                        <a:pt x="0" y="1751"/>
                      </a:lnTo>
                      <a:lnTo>
                        <a:pt x="0" y="1805"/>
                      </a:lnTo>
                      <a:lnTo>
                        <a:pt x="0" y="1861"/>
                      </a:lnTo>
                      <a:lnTo>
                        <a:pt x="0" y="1915"/>
                      </a:lnTo>
                      <a:lnTo>
                        <a:pt x="0" y="1969"/>
                      </a:lnTo>
                      <a:lnTo>
                        <a:pt x="0" y="2023"/>
                      </a:lnTo>
                      <a:lnTo>
                        <a:pt x="0" y="2076"/>
                      </a:lnTo>
                      <a:lnTo>
                        <a:pt x="0" y="2128"/>
                      </a:lnTo>
                      <a:lnTo>
                        <a:pt x="0" y="2179"/>
                      </a:lnTo>
                      <a:lnTo>
                        <a:pt x="107" y="2225"/>
                      </a:lnTo>
                      <a:lnTo>
                        <a:pt x="140" y="2191"/>
                      </a:lnTo>
                      <a:lnTo>
                        <a:pt x="169" y="2156"/>
                      </a:lnTo>
                      <a:lnTo>
                        <a:pt x="195" y="2120"/>
                      </a:lnTo>
                      <a:lnTo>
                        <a:pt x="218" y="2084"/>
                      </a:lnTo>
                      <a:lnTo>
                        <a:pt x="239" y="2047"/>
                      </a:lnTo>
                      <a:lnTo>
                        <a:pt x="256" y="2009"/>
                      </a:lnTo>
                      <a:lnTo>
                        <a:pt x="271" y="1971"/>
                      </a:lnTo>
                      <a:lnTo>
                        <a:pt x="284" y="1933"/>
                      </a:lnTo>
                      <a:lnTo>
                        <a:pt x="295" y="1894"/>
                      </a:lnTo>
                      <a:lnTo>
                        <a:pt x="303" y="1855"/>
                      </a:lnTo>
                      <a:lnTo>
                        <a:pt x="312" y="1816"/>
                      </a:lnTo>
                      <a:lnTo>
                        <a:pt x="317" y="1776"/>
                      </a:lnTo>
                      <a:lnTo>
                        <a:pt x="322" y="1736"/>
                      </a:lnTo>
                      <a:lnTo>
                        <a:pt x="326" y="1696"/>
                      </a:lnTo>
                      <a:lnTo>
                        <a:pt x="329" y="1655"/>
                      </a:lnTo>
                      <a:lnTo>
                        <a:pt x="332" y="1615"/>
                      </a:lnTo>
                      <a:lnTo>
                        <a:pt x="336" y="1535"/>
                      </a:lnTo>
                      <a:lnTo>
                        <a:pt x="342" y="1455"/>
                      </a:lnTo>
                      <a:lnTo>
                        <a:pt x="345" y="1415"/>
                      </a:lnTo>
                      <a:lnTo>
                        <a:pt x="349" y="1376"/>
                      </a:lnTo>
                      <a:lnTo>
                        <a:pt x="354" y="1337"/>
                      </a:lnTo>
                      <a:lnTo>
                        <a:pt x="360" y="1298"/>
                      </a:lnTo>
                      <a:lnTo>
                        <a:pt x="368" y="1259"/>
                      </a:lnTo>
                      <a:lnTo>
                        <a:pt x="376" y="1221"/>
                      </a:lnTo>
                      <a:lnTo>
                        <a:pt x="388" y="1184"/>
                      </a:lnTo>
                      <a:lnTo>
                        <a:pt x="401" y="1147"/>
                      </a:lnTo>
                      <a:lnTo>
                        <a:pt x="417" y="1111"/>
                      </a:lnTo>
                      <a:lnTo>
                        <a:pt x="434" y="1075"/>
                      </a:lnTo>
                      <a:lnTo>
                        <a:pt x="455" y="1040"/>
                      </a:lnTo>
                      <a:lnTo>
                        <a:pt x="478" y="1005"/>
                      </a:lnTo>
                      <a:lnTo>
                        <a:pt x="489" y="998"/>
                      </a:lnTo>
                      <a:lnTo>
                        <a:pt x="499" y="991"/>
                      </a:lnTo>
                      <a:lnTo>
                        <a:pt x="510" y="984"/>
                      </a:lnTo>
                      <a:lnTo>
                        <a:pt x="522" y="977"/>
                      </a:lnTo>
                      <a:lnTo>
                        <a:pt x="535" y="972"/>
                      </a:lnTo>
                      <a:lnTo>
                        <a:pt x="547" y="968"/>
                      </a:lnTo>
                      <a:lnTo>
                        <a:pt x="561" y="963"/>
                      </a:lnTo>
                      <a:lnTo>
                        <a:pt x="574" y="960"/>
                      </a:lnTo>
                      <a:lnTo>
                        <a:pt x="602" y="954"/>
                      </a:lnTo>
                      <a:lnTo>
                        <a:pt x="630" y="950"/>
                      </a:lnTo>
                      <a:lnTo>
                        <a:pt x="660" y="946"/>
                      </a:lnTo>
                      <a:lnTo>
                        <a:pt x="690" y="943"/>
                      </a:lnTo>
                      <a:lnTo>
                        <a:pt x="750" y="940"/>
                      </a:lnTo>
                      <a:lnTo>
                        <a:pt x="806" y="936"/>
                      </a:lnTo>
                      <a:lnTo>
                        <a:pt x="833" y="933"/>
                      </a:lnTo>
                      <a:lnTo>
                        <a:pt x="858" y="928"/>
                      </a:lnTo>
                      <a:lnTo>
                        <a:pt x="870" y="926"/>
                      </a:lnTo>
                      <a:lnTo>
                        <a:pt x="881" y="923"/>
                      </a:lnTo>
                      <a:lnTo>
                        <a:pt x="892" y="919"/>
                      </a:lnTo>
                      <a:lnTo>
                        <a:pt x="902" y="916"/>
                      </a:lnTo>
                      <a:lnTo>
                        <a:pt x="929" y="899"/>
                      </a:lnTo>
                      <a:lnTo>
                        <a:pt x="954" y="883"/>
                      </a:lnTo>
                      <a:lnTo>
                        <a:pt x="979" y="865"/>
                      </a:lnTo>
                      <a:lnTo>
                        <a:pt x="1005" y="848"/>
                      </a:lnTo>
                      <a:lnTo>
                        <a:pt x="1054" y="812"/>
                      </a:lnTo>
                      <a:lnTo>
                        <a:pt x="1101" y="774"/>
                      </a:lnTo>
                      <a:lnTo>
                        <a:pt x="1149" y="736"/>
                      </a:lnTo>
                      <a:lnTo>
                        <a:pt x="1194" y="696"/>
                      </a:lnTo>
                      <a:lnTo>
                        <a:pt x="1239" y="655"/>
                      </a:lnTo>
                      <a:lnTo>
                        <a:pt x="1282" y="612"/>
                      </a:lnTo>
                      <a:lnTo>
                        <a:pt x="1326" y="568"/>
                      </a:lnTo>
                      <a:lnTo>
                        <a:pt x="1368" y="525"/>
                      </a:lnTo>
                      <a:lnTo>
                        <a:pt x="1409" y="480"/>
                      </a:lnTo>
                      <a:lnTo>
                        <a:pt x="1450" y="435"/>
                      </a:lnTo>
                      <a:lnTo>
                        <a:pt x="1490" y="390"/>
                      </a:lnTo>
                      <a:lnTo>
                        <a:pt x="1529" y="343"/>
                      </a:lnTo>
                      <a:lnTo>
                        <a:pt x="1568" y="297"/>
                      </a:lnTo>
                      <a:lnTo>
                        <a:pt x="1607" y="251"/>
                      </a:lnTo>
                      <a:lnTo>
                        <a:pt x="1609" y="221"/>
                      </a:lnTo>
                      <a:lnTo>
                        <a:pt x="1611" y="190"/>
                      </a:lnTo>
                      <a:lnTo>
                        <a:pt x="1614" y="161"/>
                      </a:lnTo>
                      <a:lnTo>
                        <a:pt x="1617" y="130"/>
                      </a:lnTo>
                      <a:lnTo>
                        <a:pt x="1620" y="99"/>
                      </a:lnTo>
                      <a:lnTo>
                        <a:pt x="1623" y="68"/>
                      </a:lnTo>
                      <a:lnTo>
                        <a:pt x="1625" y="37"/>
                      </a:lnTo>
                      <a:lnTo>
                        <a:pt x="1628" y="6"/>
                      </a:lnTo>
                      <a:lnTo>
                        <a:pt x="1574" y="4"/>
                      </a:lnTo>
                      <a:lnTo>
                        <a:pt x="1521" y="2"/>
                      </a:lnTo>
                      <a:lnTo>
                        <a:pt x="1466" y="1"/>
                      </a:lnTo>
                      <a:lnTo>
                        <a:pt x="1413" y="0"/>
                      </a:lnTo>
                      <a:lnTo>
                        <a:pt x="1360" y="2"/>
                      </a:lnTo>
                      <a:lnTo>
                        <a:pt x="1308" y="5"/>
                      </a:lnTo>
                      <a:lnTo>
                        <a:pt x="1282" y="9"/>
                      </a:lnTo>
                      <a:lnTo>
                        <a:pt x="1258" y="12"/>
                      </a:lnTo>
                      <a:lnTo>
                        <a:pt x="1232" y="15"/>
                      </a:lnTo>
                      <a:lnTo>
                        <a:pt x="1208" y="20"/>
                      </a:lnTo>
                      <a:lnTo>
                        <a:pt x="1184" y="25"/>
                      </a:lnTo>
                      <a:lnTo>
                        <a:pt x="1160" y="31"/>
                      </a:lnTo>
                      <a:lnTo>
                        <a:pt x="1137" y="39"/>
                      </a:lnTo>
                      <a:lnTo>
                        <a:pt x="1115" y="47"/>
                      </a:lnTo>
                      <a:lnTo>
                        <a:pt x="1093" y="56"/>
                      </a:lnTo>
                      <a:lnTo>
                        <a:pt x="1072" y="66"/>
                      </a:lnTo>
                      <a:lnTo>
                        <a:pt x="1051" y="77"/>
                      </a:lnTo>
                      <a:lnTo>
                        <a:pt x="1031" y="91"/>
                      </a:lnTo>
                      <a:lnTo>
                        <a:pt x="1012" y="104"/>
                      </a:lnTo>
                      <a:lnTo>
                        <a:pt x="993" y="119"/>
                      </a:lnTo>
                      <a:lnTo>
                        <a:pt x="976" y="135"/>
                      </a:lnTo>
                      <a:lnTo>
                        <a:pt x="959" y="153"/>
                      </a:lnTo>
                      <a:lnTo>
                        <a:pt x="944" y="172"/>
                      </a:lnTo>
                      <a:lnTo>
                        <a:pt x="929" y="192"/>
                      </a:lnTo>
                      <a:lnTo>
                        <a:pt x="915" y="215"/>
                      </a:lnTo>
                      <a:lnTo>
                        <a:pt x="902" y="239"/>
                      </a:lnTo>
                      <a:close/>
                    </a:path>
                  </a:pathLst>
                </a:custGeom>
                <a:solidFill>
                  <a:srgbClr val="ACA1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4" name="Freeform 123"/>
                <p:cNvSpPr>
                  <a:spLocks/>
                </p:cNvSpPr>
                <p:nvPr/>
              </p:nvSpPr>
              <p:spPr bwMode="auto">
                <a:xfrm>
                  <a:off x="8067693" y="3830638"/>
                  <a:ext cx="130175" cy="239712"/>
                </a:xfrm>
                <a:custGeom>
                  <a:avLst/>
                  <a:gdLst/>
                  <a:ahLst/>
                  <a:cxnLst>
                    <a:cxn ang="0">
                      <a:pos x="781" y="97"/>
                    </a:cxn>
                    <a:cxn ang="0">
                      <a:pos x="889" y="249"/>
                    </a:cxn>
                    <a:cxn ang="0">
                      <a:pos x="968" y="410"/>
                    </a:cxn>
                    <a:cxn ang="0">
                      <a:pos x="1022" y="579"/>
                    </a:cxn>
                    <a:cxn ang="0">
                      <a:pos x="1058" y="752"/>
                    </a:cxn>
                    <a:cxn ang="0">
                      <a:pos x="1089" y="989"/>
                    </a:cxn>
                    <a:cxn ang="0">
                      <a:pos x="1123" y="1346"/>
                    </a:cxn>
                    <a:cxn ang="0">
                      <a:pos x="1148" y="1523"/>
                    </a:cxn>
                    <a:cxn ang="0">
                      <a:pos x="1185" y="1695"/>
                    </a:cxn>
                    <a:cxn ang="0">
                      <a:pos x="1221" y="1816"/>
                    </a:cxn>
                    <a:cxn ang="0">
                      <a:pos x="1228" y="1842"/>
                    </a:cxn>
                    <a:cxn ang="0">
                      <a:pos x="1241" y="1871"/>
                    </a:cxn>
                    <a:cxn ang="0">
                      <a:pos x="1274" y="1922"/>
                    </a:cxn>
                    <a:cxn ang="0">
                      <a:pos x="1343" y="2007"/>
                    </a:cxn>
                    <a:cxn ang="0">
                      <a:pos x="1409" y="2087"/>
                    </a:cxn>
                    <a:cxn ang="0">
                      <a:pos x="1434" y="2157"/>
                    </a:cxn>
                    <a:cxn ang="0">
                      <a:pos x="1448" y="2265"/>
                    </a:cxn>
                    <a:cxn ang="0">
                      <a:pos x="1463" y="2378"/>
                    </a:cxn>
                    <a:cxn ang="0">
                      <a:pos x="1468" y="2455"/>
                    </a:cxn>
                    <a:cxn ang="0">
                      <a:pos x="1465" y="2511"/>
                    </a:cxn>
                    <a:cxn ang="0">
                      <a:pos x="1456" y="2567"/>
                    </a:cxn>
                    <a:cxn ang="0">
                      <a:pos x="1436" y="2622"/>
                    </a:cxn>
                    <a:cxn ang="0">
                      <a:pos x="1407" y="2676"/>
                    </a:cxn>
                    <a:cxn ang="0">
                      <a:pos x="1360" y="2709"/>
                    </a:cxn>
                    <a:cxn ang="0">
                      <a:pos x="1301" y="2709"/>
                    </a:cxn>
                    <a:cxn ang="0">
                      <a:pos x="1241" y="2709"/>
                    </a:cxn>
                    <a:cxn ang="0">
                      <a:pos x="1224" y="2467"/>
                    </a:cxn>
                    <a:cxn ang="0">
                      <a:pos x="1225" y="2282"/>
                    </a:cxn>
                    <a:cxn ang="0">
                      <a:pos x="1218" y="2098"/>
                    </a:cxn>
                    <a:cxn ang="0">
                      <a:pos x="1199" y="1917"/>
                    </a:cxn>
                    <a:cxn ang="0">
                      <a:pos x="1162" y="1745"/>
                    </a:cxn>
                    <a:cxn ang="0">
                      <a:pos x="1100" y="1582"/>
                    </a:cxn>
                    <a:cxn ang="0">
                      <a:pos x="1010" y="1433"/>
                    </a:cxn>
                    <a:cxn ang="0">
                      <a:pos x="884" y="1303"/>
                    </a:cxn>
                    <a:cxn ang="0">
                      <a:pos x="719" y="1193"/>
                    </a:cxn>
                    <a:cxn ang="0">
                      <a:pos x="507" y="1107"/>
                    </a:cxn>
                    <a:cxn ang="0">
                      <a:pos x="367" y="1064"/>
                    </a:cxn>
                    <a:cxn ang="0">
                      <a:pos x="285" y="1017"/>
                    </a:cxn>
                    <a:cxn ang="0">
                      <a:pos x="211" y="957"/>
                    </a:cxn>
                    <a:cxn ang="0">
                      <a:pos x="145" y="884"/>
                    </a:cxn>
                    <a:cxn ang="0">
                      <a:pos x="90" y="800"/>
                    </a:cxn>
                    <a:cxn ang="0">
                      <a:pos x="47" y="709"/>
                    </a:cxn>
                    <a:cxn ang="0">
                      <a:pos x="17" y="613"/>
                    </a:cxn>
                    <a:cxn ang="0">
                      <a:pos x="2" y="514"/>
                    </a:cxn>
                    <a:cxn ang="0">
                      <a:pos x="2" y="415"/>
                    </a:cxn>
                    <a:cxn ang="0">
                      <a:pos x="18" y="319"/>
                    </a:cxn>
                    <a:cxn ang="0">
                      <a:pos x="54" y="226"/>
                    </a:cxn>
                    <a:cxn ang="0">
                      <a:pos x="77" y="182"/>
                    </a:cxn>
                    <a:cxn ang="0">
                      <a:pos x="114" y="150"/>
                    </a:cxn>
                    <a:cxn ang="0">
                      <a:pos x="163" y="128"/>
                    </a:cxn>
                    <a:cxn ang="0">
                      <a:pos x="223" y="111"/>
                    </a:cxn>
                    <a:cxn ang="0">
                      <a:pos x="361" y="91"/>
                    </a:cxn>
                    <a:cxn ang="0">
                      <a:pos x="509" y="68"/>
                    </a:cxn>
                    <a:cxn ang="0">
                      <a:pos x="581" y="50"/>
                    </a:cxn>
                    <a:cxn ang="0">
                      <a:pos x="649" y="24"/>
                    </a:cxn>
                  </a:cxnLst>
                  <a:rect l="0" t="0" r="r" b="b"/>
                  <a:pathLst>
                    <a:path w="1468" h="2709">
                      <a:moveTo>
                        <a:pt x="691" y="0"/>
                      </a:moveTo>
                      <a:lnTo>
                        <a:pt x="738" y="47"/>
                      </a:lnTo>
                      <a:lnTo>
                        <a:pt x="781" y="97"/>
                      </a:lnTo>
                      <a:lnTo>
                        <a:pt x="821" y="146"/>
                      </a:lnTo>
                      <a:lnTo>
                        <a:pt x="856" y="196"/>
                      </a:lnTo>
                      <a:lnTo>
                        <a:pt x="889" y="249"/>
                      </a:lnTo>
                      <a:lnTo>
                        <a:pt x="918" y="301"/>
                      </a:lnTo>
                      <a:lnTo>
                        <a:pt x="944" y="356"/>
                      </a:lnTo>
                      <a:lnTo>
                        <a:pt x="968" y="410"/>
                      </a:lnTo>
                      <a:lnTo>
                        <a:pt x="988" y="466"/>
                      </a:lnTo>
                      <a:lnTo>
                        <a:pt x="1006" y="521"/>
                      </a:lnTo>
                      <a:lnTo>
                        <a:pt x="1022" y="579"/>
                      </a:lnTo>
                      <a:lnTo>
                        <a:pt x="1035" y="635"/>
                      </a:lnTo>
                      <a:lnTo>
                        <a:pt x="1048" y="694"/>
                      </a:lnTo>
                      <a:lnTo>
                        <a:pt x="1058" y="752"/>
                      </a:lnTo>
                      <a:lnTo>
                        <a:pt x="1067" y="811"/>
                      </a:lnTo>
                      <a:lnTo>
                        <a:pt x="1075" y="869"/>
                      </a:lnTo>
                      <a:lnTo>
                        <a:pt x="1089" y="989"/>
                      </a:lnTo>
                      <a:lnTo>
                        <a:pt x="1100" y="1108"/>
                      </a:lnTo>
                      <a:lnTo>
                        <a:pt x="1110" y="1228"/>
                      </a:lnTo>
                      <a:lnTo>
                        <a:pt x="1123" y="1346"/>
                      </a:lnTo>
                      <a:lnTo>
                        <a:pt x="1130" y="1406"/>
                      </a:lnTo>
                      <a:lnTo>
                        <a:pt x="1138" y="1464"/>
                      </a:lnTo>
                      <a:lnTo>
                        <a:pt x="1148" y="1523"/>
                      </a:lnTo>
                      <a:lnTo>
                        <a:pt x="1159" y="1580"/>
                      </a:lnTo>
                      <a:lnTo>
                        <a:pt x="1171" y="1638"/>
                      </a:lnTo>
                      <a:lnTo>
                        <a:pt x="1185" y="1695"/>
                      </a:lnTo>
                      <a:lnTo>
                        <a:pt x="1202" y="1751"/>
                      </a:lnTo>
                      <a:lnTo>
                        <a:pt x="1221" y="1806"/>
                      </a:lnTo>
                      <a:lnTo>
                        <a:pt x="1221" y="1816"/>
                      </a:lnTo>
                      <a:lnTo>
                        <a:pt x="1223" y="1824"/>
                      </a:lnTo>
                      <a:lnTo>
                        <a:pt x="1225" y="1833"/>
                      </a:lnTo>
                      <a:lnTo>
                        <a:pt x="1228" y="1842"/>
                      </a:lnTo>
                      <a:lnTo>
                        <a:pt x="1232" y="1852"/>
                      </a:lnTo>
                      <a:lnTo>
                        <a:pt x="1236" y="1862"/>
                      </a:lnTo>
                      <a:lnTo>
                        <a:pt x="1241" y="1871"/>
                      </a:lnTo>
                      <a:lnTo>
                        <a:pt x="1247" y="1881"/>
                      </a:lnTo>
                      <a:lnTo>
                        <a:pt x="1260" y="1902"/>
                      </a:lnTo>
                      <a:lnTo>
                        <a:pt x="1274" y="1922"/>
                      </a:lnTo>
                      <a:lnTo>
                        <a:pt x="1290" y="1943"/>
                      </a:lnTo>
                      <a:lnTo>
                        <a:pt x="1307" y="1965"/>
                      </a:lnTo>
                      <a:lnTo>
                        <a:pt x="1343" y="2007"/>
                      </a:lnTo>
                      <a:lnTo>
                        <a:pt x="1378" y="2048"/>
                      </a:lnTo>
                      <a:lnTo>
                        <a:pt x="1394" y="2067"/>
                      </a:lnTo>
                      <a:lnTo>
                        <a:pt x="1409" y="2087"/>
                      </a:lnTo>
                      <a:lnTo>
                        <a:pt x="1422" y="2105"/>
                      </a:lnTo>
                      <a:lnTo>
                        <a:pt x="1433" y="2123"/>
                      </a:lnTo>
                      <a:lnTo>
                        <a:pt x="1434" y="2157"/>
                      </a:lnTo>
                      <a:lnTo>
                        <a:pt x="1437" y="2192"/>
                      </a:lnTo>
                      <a:lnTo>
                        <a:pt x="1442" y="2229"/>
                      </a:lnTo>
                      <a:lnTo>
                        <a:pt x="1448" y="2265"/>
                      </a:lnTo>
                      <a:lnTo>
                        <a:pt x="1453" y="2303"/>
                      </a:lnTo>
                      <a:lnTo>
                        <a:pt x="1458" y="2340"/>
                      </a:lnTo>
                      <a:lnTo>
                        <a:pt x="1463" y="2378"/>
                      </a:lnTo>
                      <a:lnTo>
                        <a:pt x="1466" y="2416"/>
                      </a:lnTo>
                      <a:lnTo>
                        <a:pt x="1467" y="2435"/>
                      </a:lnTo>
                      <a:lnTo>
                        <a:pt x="1468" y="2455"/>
                      </a:lnTo>
                      <a:lnTo>
                        <a:pt x="1467" y="2473"/>
                      </a:lnTo>
                      <a:lnTo>
                        <a:pt x="1467" y="2492"/>
                      </a:lnTo>
                      <a:lnTo>
                        <a:pt x="1465" y="2511"/>
                      </a:lnTo>
                      <a:lnTo>
                        <a:pt x="1463" y="2530"/>
                      </a:lnTo>
                      <a:lnTo>
                        <a:pt x="1460" y="2548"/>
                      </a:lnTo>
                      <a:lnTo>
                        <a:pt x="1456" y="2567"/>
                      </a:lnTo>
                      <a:lnTo>
                        <a:pt x="1451" y="2585"/>
                      </a:lnTo>
                      <a:lnTo>
                        <a:pt x="1445" y="2604"/>
                      </a:lnTo>
                      <a:lnTo>
                        <a:pt x="1436" y="2622"/>
                      </a:lnTo>
                      <a:lnTo>
                        <a:pt x="1428" y="2640"/>
                      </a:lnTo>
                      <a:lnTo>
                        <a:pt x="1418" y="2658"/>
                      </a:lnTo>
                      <a:lnTo>
                        <a:pt x="1407" y="2676"/>
                      </a:lnTo>
                      <a:lnTo>
                        <a:pt x="1394" y="2692"/>
                      </a:lnTo>
                      <a:lnTo>
                        <a:pt x="1380" y="2709"/>
                      </a:lnTo>
                      <a:lnTo>
                        <a:pt x="1360" y="2709"/>
                      </a:lnTo>
                      <a:lnTo>
                        <a:pt x="1341" y="2709"/>
                      </a:lnTo>
                      <a:lnTo>
                        <a:pt x="1320" y="2709"/>
                      </a:lnTo>
                      <a:lnTo>
                        <a:pt x="1301" y="2709"/>
                      </a:lnTo>
                      <a:lnTo>
                        <a:pt x="1280" y="2709"/>
                      </a:lnTo>
                      <a:lnTo>
                        <a:pt x="1261" y="2709"/>
                      </a:lnTo>
                      <a:lnTo>
                        <a:pt x="1241" y="2709"/>
                      </a:lnTo>
                      <a:lnTo>
                        <a:pt x="1221" y="2709"/>
                      </a:lnTo>
                      <a:lnTo>
                        <a:pt x="1223" y="2589"/>
                      </a:lnTo>
                      <a:lnTo>
                        <a:pt x="1224" y="2467"/>
                      </a:lnTo>
                      <a:lnTo>
                        <a:pt x="1225" y="2406"/>
                      </a:lnTo>
                      <a:lnTo>
                        <a:pt x="1225" y="2344"/>
                      </a:lnTo>
                      <a:lnTo>
                        <a:pt x="1225" y="2282"/>
                      </a:lnTo>
                      <a:lnTo>
                        <a:pt x="1224" y="2220"/>
                      </a:lnTo>
                      <a:lnTo>
                        <a:pt x="1221" y="2159"/>
                      </a:lnTo>
                      <a:lnTo>
                        <a:pt x="1218" y="2098"/>
                      </a:lnTo>
                      <a:lnTo>
                        <a:pt x="1213" y="2038"/>
                      </a:lnTo>
                      <a:lnTo>
                        <a:pt x="1207" y="1977"/>
                      </a:lnTo>
                      <a:lnTo>
                        <a:pt x="1199" y="1917"/>
                      </a:lnTo>
                      <a:lnTo>
                        <a:pt x="1189" y="1859"/>
                      </a:lnTo>
                      <a:lnTo>
                        <a:pt x="1176" y="1801"/>
                      </a:lnTo>
                      <a:lnTo>
                        <a:pt x="1162" y="1745"/>
                      </a:lnTo>
                      <a:lnTo>
                        <a:pt x="1143" y="1689"/>
                      </a:lnTo>
                      <a:lnTo>
                        <a:pt x="1124" y="1635"/>
                      </a:lnTo>
                      <a:lnTo>
                        <a:pt x="1100" y="1582"/>
                      </a:lnTo>
                      <a:lnTo>
                        <a:pt x="1073" y="1531"/>
                      </a:lnTo>
                      <a:lnTo>
                        <a:pt x="1044" y="1482"/>
                      </a:lnTo>
                      <a:lnTo>
                        <a:pt x="1010" y="1433"/>
                      </a:lnTo>
                      <a:lnTo>
                        <a:pt x="972" y="1388"/>
                      </a:lnTo>
                      <a:lnTo>
                        <a:pt x="930" y="1344"/>
                      </a:lnTo>
                      <a:lnTo>
                        <a:pt x="884" y="1303"/>
                      </a:lnTo>
                      <a:lnTo>
                        <a:pt x="834" y="1264"/>
                      </a:lnTo>
                      <a:lnTo>
                        <a:pt x="778" y="1227"/>
                      </a:lnTo>
                      <a:lnTo>
                        <a:pt x="719" y="1193"/>
                      </a:lnTo>
                      <a:lnTo>
                        <a:pt x="653" y="1161"/>
                      </a:lnTo>
                      <a:lnTo>
                        <a:pt x="583" y="1132"/>
                      </a:lnTo>
                      <a:lnTo>
                        <a:pt x="507" y="1107"/>
                      </a:lnTo>
                      <a:lnTo>
                        <a:pt x="426" y="1084"/>
                      </a:lnTo>
                      <a:lnTo>
                        <a:pt x="396" y="1075"/>
                      </a:lnTo>
                      <a:lnTo>
                        <a:pt x="367" y="1064"/>
                      </a:lnTo>
                      <a:lnTo>
                        <a:pt x="339" y="1050"/>
                      </a:lnTo>
                      <a:lnTo>
                        <a:pt x="311" y="1035"/>
                      </a:lnTo>
                      <a:lnTo>
                        <a:pt x="285" y="1017"/>
                      </a:lnTo>
                      <a:lnTo>
                        <a:pt x="259" y="999"/>
                      </a:lnTo>
                      <a:lnTo>
                        <a:pt x="234" y="978"/>
                      </a:lnTo>
                      <a:lnTo>
                        <a:pt x="211" y="957"/>
                      </a:lnTo>
                      <a:lnTo>
                        <a:pt x="188" y="933"/>
                      </a:lnTo>
                      <a:lnTo>
                        <a:pt x="167" y="909"/>
                      </a:lnTo>
                      <a:lnTo>
                        <a:pt x="145" y="884"/>
                      </a:lnTo>
                      <a:lnTo>
                        <a:pt x="126" y="856"/>
                      </a:lnTo>
                      <a:lnTo>
                        <a:pt x="108" y="828"/>
                      </a:lnTo>
                      <a:lnTo>
                        <a:pt x="90" y="800"/>
                      </a:lnTo>
                      <a:lnTo>
                        <a:pt x="75" y="771"/>
                      </a:lnTo>
                      <a:lnTo>
                        <a:pt x="61" y="740"/>
                      </a:lnTo>
                      <a:lnTo>
                        <a:pt x="47" y="709"/>
                      </a:lnTo>
                      <a:lnTo>
                        <a:pt x="36" y="677"/>
                      </a:lnTo>
                      <a:lnTo>
                        <a:pt x="26" y="645"/>
                      </a:lnTo>
                      <a:lnTo>
                        <a:pt x="17" y="613"/>
                      </a:lnTo>
                      <a:lnTo>
                        <a:pt x="10" y="581"/>
                      </a:lnTo>
                      <a:lnTo>
                        <a:pt x="5" y="547"/>
                      </a:lnTo>
                      <a:lnTo>
                        <a:pt x="2" y="514"/>
                      </a:lnTo>
                      <a:lnTo>
                        <a:pt x="0" y="481"/>
                      </a:lnTo>
                      <a:lnTo>
                        <a:pt x="0" y="448"/>
                      </a:lnTo>
                      <a:lnTo>
                        <a:pt x="2" y="415"/>
                      </a:lnTo>
                      <a:lnTo>
                        <a:pt x="5" y="382"/>
                      </a:lnTo>
                      <a:lnTo>
                        <a:pt x="11" y="351"/>
                      </a:lnTo>
                      <a:lnTo>
                        <a:pt x="18" y="319"/>
                      </a:lnTo>
                      <a:lnTo>
                        <a:pt x="29" y="287"/>
                      </a:lnTo>
                      <a:lnTo>
                        <a:pt x="40" y="256"/>
                      </a:lnTo>
                      <a:lnTo>
                        <a:pt x="54" y="226"/>
                      </a:lnTo>
                      <a:lnTo>
                        <a:pt x="60" y="210"/>
                      </a:lnTo>
                      <a:lnTo>
                        <a:pt x="68" y="195"/>
                      </a:lnTo>
                      <a:lnTo>
                        <a:pt x="77" y="182"/>
                      </a:lnTo>
                      <a:lnTo>
                        <a:pt x="87" y="171"/>
                      </a:lnTo>
                      <a:lnTo>
                        <a:pt x="101" y="159"/>
                      </a:lnTo>
                      <a:lnTo>
                        <a:pt x="114" y="150"/>
                      </a:lnTo>
                      <a:lnTo>
                        <a:pt x="129" y="142"/>
                      </a:lnTo>
                      <a:lnTo>
                        <a:pt x="146" y="134"/>
                      </a:lnTo>
                      <a:lnTo>
                        <a:pt x="163" y="128"/>
                      </a:lnTo>
                      <a:lnTo>
                        <a:pt x="182" y="121"/>
                      </a:lnTo>
                      <a:lnTo>
                        <a:pt x="202" y="116"/>
                      </a:lnTo>
                      <a:lnTo>
                        <a:pt x="223" y="111"/>
                      </a:lnTo>
                      <a:lnTo>
                        <a:pt x="266" y="103"/>
                      </a:lnTo>
                      <a:lnTo>
                        <a:pt x="313" y="97"/>
                      </a:lnTo>
                      <a:lnTo>
                        <a:pt x="361" y="91"/>
                      </a:lnTo>
                      <a:lnTo>
                        <a:pt x="410" y="84"/>
                      </a:lnTo>
                      <a:lnTo>
                        <a:pt x="460" y="77"/>
                      </a:lnTo>
                      <a:lnTo>
                        <a:pt x="509" y="68"/>
                      </a:lnTo>
                      <a:lnTo>
                        <a:pt x="534" y="63"/>
                      </a:lnTo>
                      <a:lnTo>
                        <a:pt x="557" y="57"/>
                      </a:lnTo>
                      <a:lnTo>
                        <a:pt x="581" y="50"/>
                      </a:lnTo>
                      <a:lnTo>
                        <a:pt x="605" y="42"/>
                      </a:lnTo>
                      <a:lnTo>
                        <a:pt x="627" y="33"/>
                      </a:lnTo>
                      <a:lnTo>
                        <a:pt x="649" y="24"/>
                      </a:lnTo>
                      <a:lnTo>
                        <a:pt x="670" y="13"/>
                      </a:lnTo>
                      <a:lnTo>
                        <a:pt x="691" y="0"/>
                      </a:lnTo>
                      <a:close/>
                    </a:path>
                  </a:pathLst>
                </a:custGeom>
                <a:solidFill>
                  <a:srgbClr val="ACA1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5" name="Freeform 124"/>
                <p:cNvSpPr>
                  <a:spLocks/>
                </p:cNvSpPr>
                <p:nvPr/>
              </p:nvSpPr>
              <p:spPr bwMode="auto">
                <a:xfrm>
                  <a:off x="8185168" y="3867150"/>
                  <a:ext cx="119063" cy="201612"/>
                </a:xfrm>
                <a:custGeom>
                  <a:avLst/>
                  <a:gdLst/>
                  <a:ahLst/>
                  <a:cxnLst>
                    <a:cxn ang="0">
                      <a:pos x="279" y="509"/>
                    </a:cxn>
                    <a:cxn ang="0">
                      <a:pos x="331" y="653"/>
                    </a:cxn>
                    <a:cxn ang="0">
                      <a:pos x="369" y="800"/>
                    </a:cxn>
                    <a:cxn ang="0">
                      <a:pos x="394" y="952"/>
                    </a:cxn>
                    <a:cxn ang="0">
                      <a:pos x="407" y="1109"/>
                    </a:cxn>
                    <a:cxn ang="0">
                      <a:pos x="408" y="1253"/>
                    </a:cxn>
                    <a:cxn ang="0">
                      <a:pos x="401" y="1358"/>
                    </a:cxn>
                    <a:cxn ang="0">
                      <a:pos x="387" y="1459"/>
                    </a:cxn>
                    <a:cxn ang="0">
                      <a:pos x="369" y="1558"/>
                    </a:cxn>
                    <a:cxn ang="0">
                      <a:pos x="335" y="1691"/>
                    </a:cxn>
                    <a:cxn ang="0">
                      <a:pos x="293" y="1867"/>
                    </a:cxn>
                    <a:cxn ang="0">
                      <a:pos x="245" y="2129"/>
                    </a:cxn>
                    <a:cxn ang="0">
                      <a:pos x="220" y="2258"/>
                    </a:cxn>
                    <a:cxn ang="0">
                      <a:pos x="233" y="2266"/>
                    </a:cxn>
                    <a:cxn ang="0">
                      <a:pos x="305" y="2220"/>
                    </a:cxn>
                    <a:cxn ang="0">
                      <a:pos x="439" y="2141"/>
                    </a:cxn>
                    <a:cxn ang="0">
                      <a:pos x="515" y="2090"/>
                    </a:cxn>
                    <a:cxn ang="0">
                      <a:pos x="567" y="2044"/>
                    </a:cxn>
                    <a:cxn ang="0">
                      <a:pos x="593" y="2014"/>
                    </a:cxn>
                    <a:cxn ang="0">
                      <a:pos x="616" y="1977"/>
                    </a:cxn>
                    <a:cxn ang="0">
                      <a:pos x="643" y="1906"/>
                    </a:cxn>
                    <a:cxn ang="0">
                      <a:pos x="666" y="1810"/>
                    </a:cxn>
                    <a:cxn ang="0">
                      <a:pos x="695" y="1646"/>
                    </a:cxn>
                    <a:cxn ang="0">
                      <a:pos x="716" y="1556"/>
                    </a:cxn>
                    <a:cxn ang="0">
                      <a:pos x="749" y="1481"/>
                    </a:cxn>
                    <a:cxn ang="0">
                      <a:pos x="799" y="1411"/>
                    </a:cxn>
                    <a:cxn ang="0">
                      <a:pos x="862" y="1343"/>
                    </a:cxn>
                    <a:cxn ang="0">
                      <a:pos x="934" y="1278"/>
                    </a:cxn>
                    <a:cxn ang="0">
                      <a:pos x="1065" y="1173"/>
                    </a:cxn>
                    <a:cxn ang="0">
                      <a:pos x="1189" y="1075"/>
                    </a:cxn>
                    <a:cxn ang="0">
                      <a:pos x="1253" y="1017"/>
                    </a:cxn>
                    <a:cxn ang="0">
                      <a:pos x="1303" y="962"/>
                    </a:cxn>
                    <a:cxn ang="0">
                      <a:pos x="1335" y="906"/>
                    </a:cxn>
                    <a:cxn ang="0">
                      <a:pos x="1348" y="836"/>
                    </a:cxn>
                    <a:cxn ang="0">
                      <a:pos x="1339" y="746"/>
                    </a:cxn>
                    <a:cxn ang="0">
                      <a:pos x="1310" y="668"/>
                    </a:cxn>
                    <a:cxn ang="0">
                      <a:pos x="1262" y="600"/>
                    </a:cxn>
                    <a:cxn ang="0">
                      <a:pos x="1200" y="542"/>
                    </a:cxn>
                    <a:cxn ang="0">
                      <a:pos x="1128" y="491"/>
                    </a:cxn>
                    <a:cxn ang="0">
                      <a:pos x="1048" y="447"/>
                    </a:cxn>
                    <a:cxn ang="0">
                      <a:pos x="912" y="386"/>
                    </a:cxn>
                    <a:cxn ang="0">
                      <a:pos x="762" y="326"/>
                    </a:cxn>
                    <a:cxn ang="0">
                      <a:pos x="678" y="286"/>
                    </a:cxn>
                    <a:cxn ang="0">
                      <a:pos x="594" y="232"/>
                    </a:cxn>
                    <a:cxn ang="0">
                      <a:pos x="461" y="140"/>
                    </a:cxn>
                    <a:cxn ang="0">
                      <a:pos x="346" y="68"/>
                    </a:cxn>
                    <a:cxn ang="0">
                      <a:pos x="277" y="33"/>
                    </a:cxn>
                    <a:cxn ang="0">
                      <a:pos x="207" y="9"/>
                    </a:cxn>
                    <a:cxn ang="0">
                      <a:pos x="137" y="0"/>
                    </a:cxn>
                    <a:cxn ang="0">
                      <a:pos x="68" y="8"/>
                    </a:cxn>
                    <a:cxn ang="0">
                      <a:pos x="0" y="36"/>
                    </a:cxn>
                    <a:cxn ang="0">
                      <a:pos x="100" y="176"/>
                    </a:cxn>
                    <a:cxn ang="0">
                      <a:pos x="187" y="319"/>
                    </a:cxn>
                  </a:cxnLst>
                  <a:rect l="0" t="0" r="r" b="b"/>
                  <a:pathLst>
                    <a:path w="1348" h="2281">
                      <a:moveTo>
                        <a:pt x="237" y="415"/>
                      </a:moveTo>
                      <a:lnTo>
                        <a:pt x="259" y="461"/>
                      </a:lnTo>
                      <a:lnTo>
                        <a:pt x="279" y="509"/>
                      </a:lnTo>
                      <a:lnTo>
                        <a:pt x="298" y="556"/>
                      </a:lnTo>
                      <a:lnTo>
                        <a:pt x="314" y="604"/>
                      </a:lnTo>
                      <a:lnTo>
                        <a:pt x="331" y="653"/>
                      </a:lnTo>
                      <a:lnTo>
                        <a:pt x="345" y="701"/>
                      </a:lnTo>
                      <a:lnTo>
                        <a:pt x="357" y="750"/>
                      </a:lnTo>
                      <a:lnTo>
                        <a:pt x="369" y="800"/>
                      </a:lnTo>
                      <a:lnTo>
                        <a:pt x="379" y="850"/>
                      </a:lnTo>
                      <a:lnTo>
                        <a:pt x="387" y="900"/>
                      </a:lnTo>
                      <a:lnTo>
                        <a:pt x="394" y="952"/>
                      </a:lnTo>
                      <a:lnTo>
                        <a:pt x="401" y="1003"/>
                      </a:lnTo>
                      <a:lnTo>
                        <a:pt x="405" y="1055"/>
                      </a:lnTo>
                      <a:lnTo>
                        <a:pt x="407" y="1109"/>
                      </a:lnTo>
                      <a:lnTo>
                        <a:pt x="409" y="1162"/>
                      </a:lnTo>
                      <a:lnTo>
                        <a:pt x="409" y="1216"/>
                      </a:lnTo>
                      <a:lnTo>
                        <a:pt x="408" y="1253"/>
                      </a:lnTo>
                      <a:lnTo>
                        <a:pt x="406" y="1290"/>
                      </a:lnTo>
                      <a:lnTo>
                        <a:pt x="404" y="1325"/>
                      </a:lnTo>
                      <a:lnTo>
                        <a:pt x="401" y="1358"/>
                      </a:lnTo>
                      <a:lnTo>
                        <a:pt x="397" y="1393"/>
                      </a:lnTo>
                      <a:lnTo>
                        <a:pt x="392" y="1426"/>
                      </a:lnTo>
                      <a:lnTo>
                        <a:pt x="387" y="1459"/>
                      </a:lnTo>
                      <a:lnTo>
                        <a:pt x="382" y="1492"/>
                      </a:lnTo>
                      <a:lnTo>
                        <a:pt x="376" y="1525"/>
                      </a:lnTo>
                      <a:lnTo>
                        <a:pt x="369" y="1558"/>
                      </a:lnTo>
                      <a:lnTo>
                        <a:pt x="362" y="1591"/>
                      </a:lnTo>
                      <a:lnTo>
                        <a:pt x="353" y="1623"/>
                      </a:lnTo>
                      <a:lnTo>
                        <a:pt x="335" y="1691"/>
                      </a:lnTo>
                      <a:lnTo>
                        <a:pt x="314" y="1761"/>
                      </a:lnTo>
                      <a:lnTo>
                        <a:pt x="305" y="1801"/>
                      </a:lnTo>
                      <a:lnTo>
                        <a:pt x="293" y="1867"/>
                      </a:lnTo>
                      <a:lnTo>
                        <a:pt x="277" y="1950"/>
                      </a:lnTo>
                      <a:lnTo>
                        <a:pt x="261" y="2041"/>
                      </a:lnTo>
                      <a:lnTo>
                        <a:pt x="245" y="2129"/>
                      </a:lnTo>
                      <a:lnTo>
                        <a:pt x="231" y="2204"/>
                      </a:lnTo>
                      <a:lnTo>
                        <a:pt x="225" y="2235"/>
                      </a:lnTo>
                      <a:lnTo>
                        <a:pt x="220" y="2258"/>
                      </a:lnTo>
                      <a:lnTo>
                        <a:pt x="216" y="2274"/>
                      </a:lnTo>
                      <a:lnTo>
                        <a:pt x="212" y="2281"/>
                      </a:lnTo>
                      <a:lnTo>
                        <a:pt x="233" y="2266"/>
                      </a:lnTo>
                      <a:lnTo>
                        <a:pt x="256" y="2250"/>
                      </a:lnTo>
                      <a:lnTo>
                        <a:pt x="279" y="2236"/>
                      </a:lnTo>
                      <a:lnTo>
                        <a:pt x="305" y="2220"/>
                      </a:lnTo>
                      <a:lnTo>
                        <a:pt x="357" y="2190"/>
                      </a:lnTo>
                      <a:lnTo>
                        <a:pt x="412" y="2158"/>
                      </a:lnTo>
                      <a:lnTo>
                        <a:pt x="439" y="2141"/>
                      </a:lnTo>
                      <a:lnTo>
                        <a:pt x="464" y="2125"/>
                      </a:lnTo>
                      <a:lnTo>
                        <a:pt x="490" y="2108"/>
                      </a:lnTo>
                      <a:lnTo>
                        <a:pt x="515" y="2090"/>
                      </a:lnTo>
                      <a:lnTo>
                        <a:pt x="536" y="2072"/>
                      </a:lnTo>
                      <a:lnTo>
                        <a:pt x="558" y="2054"/>
                      </a:lnTo>
                      <a:lnTo>
                        <a:pt x="567" y="2044"/>
                      </a:lnTo>
                      <a:lnTo>
                        <a:pt x="576" y="2034"/>
                      </a:lnTo>
                      <a:lnTo>
                        <a:pt x="585" y="2024"/>
                      </a:lnTo>
                      <a:lnTo>
                        <a:pt x="593" y="2014"/>
                      </a:lnTo>
                      <a:lnTo>
                        <a:pt x="601" y="2003"/>
                      </a:lnTo>
                      <a:lnTo>
                        <a:pt x="608" y="1989"/>
                      </a:lnTo>
                      <a:lnTo>
                        <a:pt x="616" y="1977"/>
                      </a:lnTo>
                      <a:lnTo>
                        <a:pt x="622" y="1964"/>
                      </a:lnTo>
                      <a:lnTo>
                        <a:pt x="633" y="1936"/>
                      </a:lnTo>
                      <a:lnTo>
                        <a:pt x="643" y="1906"/>
                      </a:lnTo>
                      <a:lnTo>
                        <a:pt x="653" y="1875"/>
                      </a:lnTo>
                      <a:lnTo>
                        <a:pt x="660" y="1843"/>
                      </a:lnTo>
                      <a:lnTo>
                        <a:pt x="666" y="1810"/>
                      </a:lnTo>
                      <a:lnTo>
                        <a:pt x="672" y="1778"/>
                      </a:lnTo>
                      <a:lnTo>
                        <a:pt x="683" y="1711"/>
                      </a:lnTo>
                      <a:lnTo>
                        <a:pt x="695" y="1646"/>
                      </a:lnTo>
                      <a:lnTo>
                        <a:pt x="701" y="1615"/>
                      </a:lnTo>
                      <a:lnTo>
                        <a:pt x="708" y="1584"/>
                      </a:lnTo>
                      <a:lnTo>
                        <a:pt x="716" y="1556"/>
                      </a:lnTo>
                      <a:lnTo>
                        <a:pt x="726" y="1529"/>
                      </a:lnTo>
                      <a:lnTo>
                        <a:pt x="737" y="1504"/>
                      </a:lnTo>
                      <a:lnTo>
                        <a:pt x="749" y="1481"/>
                      </a:lnTo>
                      <a:lnTo>
                        <a:pt x="764" y="1457"/>
                      </a:lnTo>
                      <a:lnTo>
                        <a:pt x="781" y="1433"/>
                      </a:lnTo>
                      <a:lnTo>
                        <a:pt x="799" y="1411"/>
                      </a:lnTo>
                      <a:lnTo>
                        <a:pt x="819" y="1387"/>
                      </a:lnTo>
                      <a:lnTo>
                        <a:pt x="840" y="1366"/>
                      </a:lnTo>
                      <a:lnTo>
                        <a:pt x="862" y="1343"/>
                      </a:lnTo>
                      <a:lnTo>
                        <a:pt x="886" y="1321"/>
                      </a:lnTo>
                      <a:lnTo>
                        <a:pt x="910" y="1299"/>
                      </a:lnTo>
                      <a:lnTo>
                        <a:pt x="934" y="1278"/>
                      </a:lnTo>
                      <a:lnTo>
                        <a:pt x="960" y="1257"/>
                      </a:lnTo>
                      <a:lnTo>
                        <a:pt x="1012" y="1215"/>
                      </a:lnTo>
                      <a:lnTo>
                        <a:pt x="1065" y="1173"/>
                      </a:lnTo>
                      <a:lnTo>
                        <a:pt x="1116" y="1134"/>
                      </a:lnTo>
                      <a:lnTo>
                        <a:pt x="1166" y="1094"/>
                      </a:lnTo>
                      <a:lnTo>
                        <a:pt x="1189" y="1075"/>
                      </a:lnTo>
                      <a:lnTo>
                        <a:pt x="1212" y="1056"/>
                      </a:lnTo>
                      <a:lnTo>
                        <a:pt x="1233" y="1037"/>
                      </a:lnTo>
                      <a:lnTo>
                        <a:pt x="1253" y="1017"/>
                      </a:lnTo>
                      <a:lnTo>
                        <a:pt x="1272" y="999"/>
                      </a:lnTo>
                      <a:lnTo>
                        <a:pt x="1288" y="980"/>
                      </a:lnTo>
                      <a:lnTo>
                        <a:pt x="1303" y="962"/>
                      </a:lnTo>
                      <a:lnTo>
                        <a:pt x="1316" y="943"/>
                      </a:lnTo>
                      <a:lnTo>
                        <a:pt x="1327" y="925"/>
                      </a:lnTo>
                      <a:lnTo>
                        <a:pt x="1335" y="906"/>
                      </a:lnTo>
                      <a:lnTo>
                        <a:pt x="1342" y="888"/>
                      </a:lnTo>
                      <a:lnTo>
                        <a:pt x="1346" y="869"/>
                      </a:lnTo>
                      <a:lnTo>
                        <a:pt x="1348" y="836"/>
                      </a:lnTo>
                      <a:lnTo>
                        <a:pt x="1348" y="806"/>
                      </a:lnTo>
                      <a:lnTo>
                        <a:pt x="1345" y="775"/>
                      </a:lnTo>
                      <a:lnTo>
                        <a:pt x="1339" y="746"/>
                      </a:lnTo>
                      <a:lnTo>
                        <a:pt x="1332" y="719"/>
                      </a:lnTo>
                      <a:lnTo>
                        <a:pt x="1322" y="693"/>
                      </a:lnTo>
                      <a:lnTo>
                        <a:pt x="1310" y="668"/>
                      </a:lnTo>
                      <a:lnTo>
                        <a:pt x="1295" y="644"/>
                      </a:lnTo>
                      <a:lnTo>
                        <a:pt x="1280" y="622"/>
                      </a:lnTo>
                      <a:lnTo>
                        <a:pt x="1262" y="600"/>
                      </a:lnTo>
                      <a:lnTo>
                        <a:pt x="1243" y="580"/>
                      </a:lnTo>
                      <a:lnTo>
                        <a:pt x="1222" y="560"/>
                      </a:lnTo>
                      <a:lnTo>
                        <a:pt x="1200" y="542"/>
                      </a:lnTo>
                      <a:lnTo>
                        <a:pt x="1177" y="524"/>
                      </a:lnTo>
                      <a:lnTo>
                        <a:pt x="1152" y="507"/>
                      </a:lnTo>
                      <a:lnTo>
                        <a:pt x="1128" y="491"/>
                      </a:lnTo>
                      <a:lnTo>
                        <a:pt x="1102" y="476"/>
                      </a:lnTo>
                      <a:lnTo>
                        <a:pt x="1075" y="461"/>
                      </a:lnTo>
                      <a:lnTo>
                        <a:pt x="1048" y="447"/>
                      </a:lnTo>
                      <a:lnTo>
                        <a:pt x="1022" y="434"/>
                      </a:lnTo>
                      <a:lnTo>
                        <a:pt x="966" y="409"/>
                      </a:lnTo>
                      <a:lnTo>
                        <a:pt x="912" y="386"/>
                      </a:lnTo>
                      <a:lnTo>
                        <a:pt x="858" y="365"/>
                      </a:lnTo>
                      <a:lnTo>
                        <a:pt x="808" y="345"/>
                      </a:lnTo>
                      <a:lnTo>
                        <a:pt x="762" y="326"/>
                      </a:lnTo>
                      <a:lnTo>
                        <a:pt x="719" y="307"/>
                      </a:lnTo>
                      <a:lnTo>
                        <a:pt x="699" y="297"/>
                      </a:lnTo>
                      <a:lnTo>
                        <a:pt x="678" y="286"/>
                      </a:lnTo>
                      <a:lnTo>
                        <a:pt x="658" y="274"/>
                      </a:lnTo>
                      <a:lnTo>
                        <a:pt x="636" y="261"/>
                      </a:lnTo>
                      <a:lnTo>
                        <a:pt x="594" y="232"/>
                      </a:lnTo>
                      <a:lnTo>
                        <a:pt x="550" y="203"/>
                      </a:lnTo>
                      <a:lnTo>
                        <a:pt x="506" y="171"/>
                      </a:lnTo>
                      <a:lnTo>
                        <a:pt x="461" y="140"/>
                      </a:lnTo>
                      <a:lnTo>
                        <a:pt x="415" y="109"/>
                      </a:lnTo>
                      <a:lnTo>
                        <a:pt x="370" y="80"/>
                      </a:lnTo>
                      <a:lnTo>
                        <a:pt x="346" y="68"/>
                      </a:lnTo>
                      <a:lnTo>
                        <a:pt x="324" y="55"/>
                      </a:lnTo>
                      <a:lnTo>
                        <a:pt x="300" y="43"/>
                      </a:lnTo>
                      <a:lnTo>
                        <a:pt x="277" y="33"/>
                      </a:lnTo>
                      <a:lnTo>
                        <a:pt x="254" y="24"/>
                      </a:lnTo>
                      <a:lnTo>
                        <a:pt x="231" y="16"/>
                      </a:lnTo>
                      <a:lnTo>
                        <a:pt x="207" y="9"/>
                      </a:lnTo>
                      <a:lnTo>
                        <a:pt x="184" y="4"/>
                      </a:lnTo>
                      <a:lnTo>
                        <a:pt x="161" y="1"/>
                      </a:lnTo>
                      <a:lnTo>
                        <a:pt x="137" y="0"/>
                      </a:lnTo>
                      <a:lnTo>
                        <a:pt x="114" y="0"/>
                      </a:lnTo>
                      <a:lnTo>
                        <a:pt x="91" y="3"/>
                      </a:lnTo>
                      <a:lnTo>
                        <a:pt x="68" y="8"/>
                      </a:lnTo>
                      <a:lnTo>
                        <a:pt x="45" y="15"/>
                      </a:lnTo>
                      <a:lnTo>
                        <a:pt x="22" y="25"/>
                      </a:lnTo>
                      <a:lnTo>
                        <a:pt x="0" y="36"/>
                      </a:lnTo>
                      <a:lnTo>
                        <a:pt x="35" y="82"/>
                      </a:lnTo>
                      <a:lnTo>
                        <a:pt x="69" y="129"/>
                      </a:lnTo>
                      <a:lnTo>
                        <a:pt x="100" y="176"/>
                      </a:lnTo>
                      <a:lnTo>
                        <a:pt x="131" y="223"/>
                      </a:lnTo>
                      <a:lnTo>
                        <a:pt x="160" y="270"/>
                      </a:lnTo>
                      <a:lnTo>
                        <a:pt x="187" y="319"/>
                      </a:lnTo>
                      <a:lnTo>
                        <a:pt x="214" y="367"/>
                      </a:lnTo>
                      <a:lnTo>
                        <a:pt x="237" y="415"/>
                      </a:lnTo>
                      <a:close/>
                    </a:path>
                  </a:pathLst>
                </a:custGeom>
                <a:solidFill>
                  <a:srgbClr val="ACA1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6" name="Freeform 125"/>
                <p:cNvSpPr>
                  <a:spLocks/>
                </p:cNvSpPr>
                <p:nvPr/>
              </p:nvSpPr>
              <p:spPr bwMode="auto">
                <a:xfrm>
                  <a:off x="7808931" y="4151313"/>
                  <a:ext cx="133350" cy="215900"/>
                </a:xfrm>
                <a:custGeom>
                  <a:avLst/>
                  <a:gdLst/>
                  <a:ahLst/>
                  <a:cxnLst>
                    <a:cxn ang="0">
                      <a:pos x="558" y="294"/>
                    </a:cxn>
                    <a:cxn ang="0">
                      <a:pos x="698" y="380"/>
                    </a:cxn>
                    <a:cxn ang="0">
                      <a:pos x="855" y="494"/>
                    </a:cxn>
                    <a:cxn ang="0">
                      <a:pos x="1015" y="627"/>
                    </a:cxn>
                    <a:cxn ang="0">
                      <a:pos x="1166" y="772"/>
                    </a:cxn>
                    <a:cxn ang="0">
                      <a:pos x="1293" y="921"/>
                    </a:cxn>
                    <a:cxn ang="0">
                      <a:pos x="1384" y="1068"/>
                    </a:cxn>
                    <a:cxn ang="0">
                      <a:pos x="1424" y="1205"/>
                    </a:cxn>
                    <a:cxn ang="0">
                      <a:pos x="1418" y="1316"/>
                    </a:cxn>
                    <a:cxn ang="0">
                      <a:pos x="1385" y="1474"/>
                    </a:cxn>
                    <a:cxn ang="0">
                      <a:pos x="1348" y="1617"/>
                    </a:cxn>
                    <a:cxn ang="0">
                      <a:pos x="1337" y="1700"/>
                    </a:cxn>
                    <a:cxn ang="0">
                      <a:pos x="1338" y="1790"/>
                    </a:cxn>
                    <a:cxn ang="0">
                      <a:pos x="1358" y="1889"/>
                    </a:cxn>
                    <a:cxn ang="0">
                      <a:pos x="1402" y="2009"/>
                    </a:cxn>
                    <a:cxn ang="0">
                      <a:pos x="1463" y="2133"/>
                    </a:cxn>
                    <a:cxn ang="0">
                      <a:pos x="1501" y="2226"/>
                    </a:cxn>
                    <a:cxn ang="0">
                      <a:pos x="1509" y="2281"/>
                    </a:cxn>
                    <a:cxn ang="0">
                      <a:pos x="1501" y="2339"/>
                    </a:cxn>
                    <a:cxn ang="0">
                      <a:pos x="1476" y="2403"/>
                    </a:cxn>
                    <a:cxn ang="0">
                      <a:pos x="1422" y="2455"/>
                    </a:cxn>
                    <a:cxn ang="0">
                      <a:pos x="1355" y="2428"/>
                    </a:cxn>
                    <a:cxn ang="0">
                      <a:pos x="1307" y="2374"/>
                    </a:cxn>
                    <a:cxn ang="0">
                      <a:pos x="1273" y="2303"/>
                    </a:cxn>
                    <a:cxn ang="0">
                      <a:pos x="1232" y="2154"/>
                    </a:cxn>
                    <a:cxn ang="0">
                      <a:pos x="1191" y="2005"/>
                    </a:cxn>
                    <a:cxn ang="0">
                      <a:pos x="1157" y="1934"/>
                    </a:cxn>
                    <a:cxn ang="0">
                      <a:pos x="1114" y="1883"/>
                    </a:cxn>
                    <a:cxn ang="0">
                      <a:pos x="1061" y="1847"/>
                    </a:cxn>
                    <a:cxn ang="0">
                      <a:pos x="958" y="1804"/>
                    </a:cxn>
                    <a:cxn ang="0">
                      <a:pos x="837" y="1764"/>
                    </a:cxn>
                    <a:cxn ang="0">
                      <a:pos x="775" y="1730"/>
                    </a:cxn>
                    <a:cxn ang="0">
                      <a:pos x="735" y="1693"/>
                    </a:cxn>
                    <a:cxn ang="0">
                      <a:pos x="718" y="1651"/>
                    </a:cxn>
                    <a:cxn ang="0">
                      <a:pos x="721" y="1604"/>
                    </a:cxn>
                    <a:cxn ang="0">
                      <a:pos x="754" y="1512"/>
                    </a:cxn>
                    <a:cxn ang="0">
                      <a:pos x="788" y="1414"/>
                    </a:cxn>
                    <a:cxn ang="0">
                      <a:pos x="792" y="1357"/>
                    </a:cxn>
                    <a:cxn ang="0">
                      <a:pos x="778" y="1304"/>
                    </a:cxn>
                    <a:cxn ang="0">
                      <a:pos x="742" y="1260"/>
                    </a:cxn>
                    <a:cxn ang="0">
                      <a:pos x="702" y="1244"/>
                    </a:cxn>
                    <a:cxn ang="0">
                      <a:pos x="636" y="1240"/>
                    </a:cxn>
                    <a:cxn ang="0">
                      <a:pos x="510" y="1247"/>
                    </a:cxn>
                    <a:cxn ang="0">
                      <a:pos x="430" y="1246"/>
                    </a:cxn>
                    <a:cxn ang="0">
                      <a:pos x="370" y="1234"/>
                    </a:cxn>
                    <a:cxn ang="0">
                      <a:pos x="320" y="1207"/>
                    </a:cxn>
                    <a:cxn ang="0">
                      <a:pos x="300" y="1088"/>
                    </a:cxn>
                    <a:cxn ang="0">
                      <a:pos x="258" y="942"/>
                    </a:cxn>
                    <a:cxn ang="0">
                      <a:pos x="196" y="798"/>
                    </a:cxn>
                    <a:cxn ang="0">
                      <a:pos x="91" y="581"/>
                    </a:cxn>
                    <a:cxn ang="0">
                      <a:pos x="34" y="438"/>
                    </a:cxn>
                    <a:cxn ang="0">
                      <a:pos x="2" y="294"/>
                    </a:cxn>
                    <a:cxn ang="0">
                      <a:pos x="11" y="149"/>
                    </a:cxn>
                    <a:cxn ang="0">
                      <a:pos x="59" y="27"/>
                    </a:cxn>
                    <a:cxn ang="0">
                      <a:pos x="107" y="1"/>
                    </a:cxn>
                    <a:cxn ang="0">
                      <a:pos x="175" y="9"/>
                    </a:cxn>
                    <a:cxn ang="0">
                      <a:pos x="257" y="47"/>
                    </a:cxn>
                    <a:cxn ang="0">
                      <a:pos x="346" y="106"/>
                    </a:cxn>
                    <a:cxn ang="0">
                      <a:pos x="433" y="181"/>
                    </a:cxn>
                    <a:cxn ang="0">
                      <a:pos x="513" y="264"/>
                    </a:cxn>
                    <a:cxn ang="0">
                      <a:pos x="578" y="350"/>
                    </a:cxn>
                    <a:cxn ang="0">
                      <a:pos x="471" y="251"/>
                    </a:cxn>
                  </a:cxnLst>
                  <a:rect l="0" t="0" r="r" b="b"/>
                  <a:pathLst>
                    <a:path w="1509" h="2457">
                      <a:moveTo>
                        <a:pt x="471" y="251"/>
                      </a:moveTo>
                      <a:lnTo>
                        <a:pt x="498" y="263"/>
                      </a:lnTo>
                      <a:lnTo>
                        <a:pt x="527" y="277"/>
                      </a:lnTo>
                      <a:lnTo>
                        <a:pt x="558" y="294"/>
                      </a:lnTo>
                      <a:lnTo>
                        <a:pt x="590" y="312"/>
                      </a:lnTo>
                      <a:lnTo>
                        <a:pt x="624" y="334"/>
                      </a:lnTo>
                      <a:lnTo>
                        <a:pt x="660" y="356"/>
                      </a:lnTo>
                      <a:lnTo>
                        <a:pt x="698" y="380"/>
                      </a:lnTo>
                      <a:lnTo>
                        <a:pt x="736" y="407"/>
                      </a:lnTo>
                      <a:lnTo>
                        <a:pt x="776" y="434"/>
                      </a:lnTo>
                      <a:lnTo>
                        <a:pt x="815" y="463"/>
                      </a:lnTo>
                      <a:lnTo>
                        <a:pt x="855" y="494"/>
                      </a:lnTo>
                      <a:lnTo>
                        <a:pt x="895" y="526"/>
                      </a:lnTo>
                      <a:lnTo>
                        <a:pt x="936" y="559"/>
                      </a:lnTo>
                      <a:lnTo>
                        <a:pt x="976" y="593"/>
                      </a:lnTo>
                      <a:lnTo>
                        <a:pt x="1015" y="627"/>
                      </a:lnTo>
                      <a:lnTo>
                        <a:pt x="1054" y="663"/>
                      </a:lnTo>
                      <a:lnTo>
                        <a:pt x="1092" y="698"/>
                      </a:lnTo>
                      <a:lnTo>
                        <a:pt x="1130" y="735"/>
                      </a:lnTo>
                      <a:lnTo>
                        <a:pt x="1166" y="772"/>
                      </a:lnTo>
                      <a:lnTo>
                        <a:pt x="1200" y="809"/>
                      </a:lnTo>
                      <a:lnTo>
                        <a:pt x="1233" y="846"/>
                      </a:lnTo>
                      <a:lnTo>
                        <a:pt x="1264" y="884"/>
                      </a:lnTo>
                      <a:lnTo>
                        <a:pt x="1293" y="921"/>
                      </a:lnTo>
                      <a:lnTo>
                        <a:pt x="1319" y="958"/>
                      </a:lnTo>
                      <a:lnTo>
                        <a:pt x="1344" y="995"/>
                      </a:lnTo>
                      <a:lnTo>
                        <a:pt x="1366" y="1032"/>
                      </a:lnTo>
                      <a:lnTo>
                        <a:pt x="1384" y="1068"/>
                      </a:lnTo>
                      <a:lnTo>
                        <a:pt x="1400" y="1104"/>
                      </a:lnTo>
                      <a:lnTo>
                        <a:pt x="1411" y="1138"/>
                      </a:lnTo>
                      <a:lnTo>
                        <a:pt x="1420" y="1172"/>
                      </a:lnTo>
                      <a:lnTo>
                        <a:pt x="1424" y="1205"/>
                      </a:lnTo>
                      <a:lnTo>
                        <a:pt x="1425" y="1237"/>
                      </a:lnTo>
                      <a:lnTo>
                        <a:pt x="1424" y="1265"/>
                      </a:lnTo>
                      <a:lnTo>
                        <a:pt x="1421" y="1290"/>
                      </a:lnTo>
                      <a:lnTo>
                        <a:pt x="1418" y="1316"/>
                      </a:lnTo>
                      <a:lnTo>
                        <a:pt x="1415" y="1341"/>
                      </a:lnTo>
                      <a:lnTo>
                        <a:pt x="1406" y="1387"/>
                      </a:lnTo>
                      <a:lnTo>
                        <a:pt x="1397" y="1432"/>
                      </a:lnTo>
                      <a:lnTo>
                        <a:pt x="1385" y="1474"/>
                      </a:lnTo>
                      <a:lnTo>
                        <a:pt x="1374" y="1516"/>
                      </a:lnTo>
                      <a:lnTo>
                        <a:pt x="1363" y="1556"/>
                      </a:lnTo>
                      <a:lnTo>
                        <a:pt x="1353" y="1597"/>
                      </a:lnTo>
                      <a:lnTo>
                        <a:pt x="1348" y="1617"/>
                      </a:lnTo>
                      <a:lnTo>
                        <a:pt x="1344" y="1638"/>
                      </a:lnTo>
                      <a:lnTo>
                        <a:pt x="1341" y="1658"/>
                      </a:lnTo>
                      <a:lnTo>
                        <a:pt x="1339" y="1680"/>
                      </a:lnTo>
                      <a:lnTo>
                        <a:pt x="1337" y="1700"/>
                      </a:lnTo>
                      <a:lnTo>
                        <a:pt x="1336" y="1722"/>
                      </a:lnTo>
                      <a:lnTo>
                        <a:pt x="1335" y="1744"/>
                      </a:lnTo>
                      <a:lnTo>
                        <a:pt x="1336" y="1767"/>
                      </a:lnTo>
                      <a:lnTo>
                        <a:pt x="1338" y="1790"/>
                      </a:lnTo>
                      <a:lnTo>
                        <a:pt x="1341" y="1813"/>
                      </a:lnTo>
                      <a:lnTo>
                        <a:pt x="1345" y="1838"/>
                      </a:lnTo>
                      <a:lnTo>
                        <a:pt x="1350" y="1864"/>
                      </a:lnTo>
                      <a:lnTo>
                        <a:pt x="1358" y="1889"/>
                      </a:lnTo>
                      <a:lnTo>
                        <a:pt x="1366" y="1917"/>
                      </a:lnTo>
                      <a:lnTo>
                        <a:pt x="1375" y="1945"/>
                      </a:lnTo>
                      <a:lnTo>
                        <a:pt x="1386" y="1974"/>
                      </a:lnTo>
                      <a:lnTo>
                        <a:pt x="1402" y="2009"/>
                      </a:lnTo>
                      <a:lnTo>
                        <a:pt x="1418" y="2043"/>
                      </a:lnTo>
                      <a:lnTo>
                        <a:pt x="1434" y="2074"/>
                      </a:lnTo>
                      <a:lnTo>
                        <a:pt x="1449" y="2104"/>
                      </a:lnTo>
                      <a:lnTo>
                        <a:pt x="1463" y="2133"/>
                      </a:lnTo>
                      <a:lnTo>
                        <a:pt x="1477" y="2160"/>
                      </a:lnTo>
                      <a:lnTo>
                        <a:pt x="1488" y="2187"/>
                      </a:lnTo>
                      <a:lnTo>
                        <a:pt x="1498" y="2213"/>
                      </a:lnTo>
                      <a:lnTo>
                        <a:pt x="1501" y="2226"/>
                      </a:lnTo>
                      <a:lnTo>
                        <a:pt x="1505" y="2240"/>
                      </a:lnTo>
                      <a:lnTo>
                        <a:pt x="1507" y="2254"/>
                      </a:lnTo>
                      <a:lnTo>
                        <a:pt x="1509" y="2267"/>
                      </a:lnTo>
                      <a:lnTo>
                        <a:pt x="1509" y="2281"/>
                      </a:lnTo>
                      <a:lnTo>
                        <a:pt x="1509" y="2295"/>
                      </a:lnTo>
                      <a:lnTo>
                        <a:pt x="1507" y="2309"/>
                      </a:lnTo>
                      <a:lnTo>
                        <a:pt x="1505" y="2324"/>
                      </a:lnTo>
                      <a:lnTo>
                        <a:pt x="1501" y="2339"/>
                      </a:lnTo>
                      <a:lnTo>
                        <a:pt x="1496" y="2355"/>
                      </a:lnTo>
                      <a:lnTo>
                        <a:pt x="1491" y="2370"/>
                      </a:lnTo>
                      <a:lnTo>
                        <a:pt x="1484" y="2387"/>
                      </a:lnTo>
                      <a:lnTo>
                        <a:pt x="1476" y="2403"/>
                      </a:lnTo>
                      <a:lnTo>
                        <a:pt x="1467" y="2420"/>
                      </a:lnTo>
                      <a:lnTo>
                        <a:pt x="1455" y="2439"/>
                      </a:lnTo>
                      <a:lnTo>
                        <a:pt x="1443" y="2457"/>
                      </a:lnTo>
                      <a:lnTo>
                        <a:pt x="1422" y="2455"/>
                      </a:lnTo>
                      <a:lnTo>
                        <a:pt x="1404" y="2451"/>
                      </a:lnTo>
                      <a:lnTo>
                        <a:pt x="1386" y="2445"/>
                      </a:lnTo>
                      <a:lnTo>
                        <a:pt x="1370" y="2437"/>
                      </a:lnTo>
                      <a:lnTo>
                        <a:pt x="1355" y="2428"/>
                      </a:lnTo>
                      <a:lnTo>
                        <a:pt x="1342" y="2416"/>
                      </a:lnTo>
                      <a:lnTo>
                        <a:pt x="1329" y="2404"/>
                      </a:lnTo>
                      <a:lnTo>
                        <a:pt x="1317" y="2390"/>
                      </a:lnTo>
                      <a:lnTo>
                        <a:pt x="1307" y="2374"/>
                      </a:lnTo>
                      <a:lnTo>
                        <a:pt x="1298" y="2358"/>
                      </a:lnTo>
                      <a:lnTo>
                        <a:pt x="1289" y="2340"/>
                      </a:lnTo>
                      <a:lnTo>
                        <a:pt x="1280" y="2322"/>
                      </a:lnTo>
                      <a:lnTo>
                        <a:pt x="1273" y="2303"/>
                      </a:lnTo>
                      <a:lnTo>
                        <a:pt x="1266" y="2283"/>
                      </a:lnTo>
                      <a:lnTo>
                        <a:pt x="1260" y="2262"/>
                      </a:lnTo>
                      <a:lnTo>
                        <a:pt x="1254" y="2242"/>
                      </a:lnTo>
                      <a:lnTo>
                        <a:pt x="1232" y="2154"/>
                      </a:lnTo>
                      <a:lnTo>
                        <a:pt x="1210" y="2067"/>
                      </a:lnTo>
                      <a:lnTo>
                        <a:pt x="1204" y="2045"/>
                      </a:lnTo>
                      <a:lnTo>
                        <a:pt x="1198" y="2025"/>
                      </a:lnTo>
                      <a:lnTo>
                        <a:pt x="1191" y="2005"/>
                      </a:lnTo>
                      <a:lnTo>
                        <a:pt x="1184" y="1986"/>
                      </a:lnTo>
                      <a:lnTo>
                        <a:pt x="1176" y="1967"/>
                      </a:lnTo>
                      <a:lnTo>
                        <a:pt x="1167" y="1951"/>
                      </a:lnTo>
                      <a:lnTo>
                        <a:pt x="1157" y="1934"/>
                      </a:lnTo>
                      <a:lnTo>
                        <a:pt x="1147" y="1919"/>
                      </a:lnTo>
                      <a:lnTo>
                        <a:pt x="1136" y="1906"/>
                      </a:lnTo>
                      <a:lnTo>
                        <a:pt x="1125" y="1894"/>
                      </a:lnTo>
                      <a:lnTo>
                        <a:pt x="1114" y="1883"/>
                      </a:lnTo>
                      <a:lnTo>
                        <a:pt x="1101" y="1874"/>
                      </a:lnTo>
                      <a:lnTo>
                        <a:pt x="1089" y="1865"/>
                      </a:lnTo>
                      <a:lnTo>
                        <a:pt x="1076" y="1855"/>
                      </a:lnTo>
                      <a:lnTo>
                        <a:pt x="1061" y="1847"/>
                      </a:lnTo>
                      <a:lnTo>
                        <a:pt x="1048" y="1840"/>
                      </a:lnTo>
                      <a:lnTo>
                        <a:pt x="1018" y="1827"/>
                      </a:lnTo>
                      <a:lnTo>
                        <a:pt x="988" y="1815"/>
                      </a:lnTo>
                      <a:lnTo>
                        <a:pt x="958" y="1804"/>
                      </a:lnTo>
                      <a:lnTo>
                        <a:pt x="927" y="1795"/>
                      </a:lnTo>
                      <a:lnTo>
                        <a:pt x="896" y="1784"/>
                      </a:lnTo>
                      <a:lnTo>
                        <a:pt x="866" y="1774"/>
                      </a:lnTo>
                      <a:lnTo>
                        <a:pt x="837" y="1764"/>
                      </a:lnTo>
                      <a:lnTo>
                        <a:pt x="811" y="1752"/>
                      </a:lnTo>
                      <a:lnTo>
                        <a:pt x="798" y="1744"/>
                      </a:lnTo>
                      <a:lnTo>
                        <a:pt x="786" y="1737"/>
                      </a:lnTo>
                      <a:lnTo>
                        <a:pt x="775" y="1730"/>
                      </a:lnTo>
                      <a:lnTo>
                        <a:pt x="763" y="1722"/>
                      </a:lnTo>
                      <a:lnTo>
                        <a:pt x="754" y="1713"/>
                      </a:lnTo>
                      <a:lnTo>
                        <a:pt x="745" y="1703"/>
                      </a:lnTo>
                      <a:lnTo>
                        <a:pt x="735" y="1693"/>
                      </a:lnTo>
                      <a:lnTo>
                        <a:pt x="728" y="1682"/>
                      </a:lnTo>
                      <a:lnTo>
                        <a:pt x="723" y="1671"/>
                      </a:lnTo>
                      <a:lnTo>
                        <a:pt x="720" y="1661"/>
                      </a:lnTo>
                      <a:lnTo>
                        <a:pt x="718" y="1651"/>
                      </a:lnTo>
                      <a:lnTo>
                        <a:pt x="717" y="1640"/>
                      </a:lnTo>
                      <a:lnTo>
                        <a:pt x="717" y="1628"/>
                      </a:lnTo>
                      <a:lnTo>
                        <a:pt x="719" y="1616"/>
                      </a:lnTo>
                      <a:lnTo>
                        <a:pt x="721" y="1604"/>
                      </a:lnTo>
                      <a:lnTo>
                        <a:pt x="724" y="1591"/>
                      </a:lnTo>
                      <a:lnTo>
                        <a:pt x="732" y="1566"/>
                      </a:lnTo>
                      <a:lnTo>
                        <a:pt x="743" y="1539"/>
                      </a:lnTo>
                      <a:lnTo>
                        <a:pt x="754" y="1512"/>
                      </a:lnTo>
                      <a:lnTo>
                        <a:pt x="765" y="1483"/>
                      </a:lnTo>
                      <a:lnTo>
                        <a:pt x="776" y="1456"/>
                      </a:lnTo>
                      <a:lnTo>
                        <a:pt x="784" y="1427"/>
                      </a:lnTo>
                      <a:lnTo>
                        <a:pt x="788" y="1414"/>
                      </a:lnTo>
                      <a:lnTo>
                        <a:pt x="790" y="1399"/>
                      </a:lnTo>
                      <a:lnTo>
                        <a:pt x="792" y="1385"/>
                      </a:lnTo>
                      <a:lnTo>
                        <a:pt x="793" y="1371"/>
                      </a:lnTo>
                      <a:lnTo>
                        <a:pt x="792" y="1357"/>
                      </a:lnTo>
                      <a:lnTo>
                        <a:pt x="791" y="1344"/>
                      </a:lnTo>
                      <a:lnTo>
                        <a:pt x="788" y="1330"/>
                      </a:lnTo>
                      <a:lnTo>
                        <a:pt x="784" y="1317"/>
                      </a:lnTo>
                      <a:lnTo>
                        <a:pt x="778" y="1304"/>
                      </a:lnTo>
                      <a:lnTo>
                        <a:pt x="770" y="1291"/>
                      </a:lnTo>
                      <a:lnTo>
                        <a:pt x="760" y="1279"/>
                      </a:lnTo>
                      <a:lnTo>
                        <a:pt x="749" y="1267"/>
                      </a:lnTo>
                      <a:lnTo>
                        <a:pt x="742" y="1260"/>
                      </a:lnTo>
                      <a:lnTo>
                        <a:pt x="733" y="1255"/>
                      </a:lnTo>
                      <a:lnTo>
                        <a:pt x="723" y="1250"/>
                      </a:lnTo>
                      <a:lnTo>
                        <a:pt x="713" y="1247"/>
                      </a:lnTo>
                      <a:lnTo>
                        <a:pt x="702" y="1244"/>
                      </a:lnTo>
                      <a:lnTo>
                        <a:pt x="690" y="1242"/>
                      </a:lnTo>
                      <a:lnTo>
                        <a:pt x="678" y="1241"/>
                      </a:lnTo>
                      <a:lnTo>
                        <a:pt x="664" y="1240"/>
                      </a:lnTo>
                      <a:lnTo>
                        <a:pt x="636" y="1240"/>
                      </a:lnTo>
                      <a:lnTo>
                        <a:pt x="606" y="1241"/>
                      </a:lnTo>
                      <a:lnTo>
                        <a:pt x="575" y="1243"/>
                      </a:lnTo>
                      <a:lnTo>
                        <a:pt x="543" y="1245"/>
                      </a:lnTo>
                      <a:lnTo>
                        <a:pt x="510" y="1247"/>
                      </a:lnTo>
                      <a:lnTo>
                        <a:pt x="477" y="1248"/>
                      </a:lnTo>
                      <a:lnTo>
                        <a:pt x="461" y="1248"/>
                      </a:lnTo>
                      <a:lnTo>
                        <a:pt x="445" y="1247"/>
                      </a:lnTo>
                      <a:lnTo>
                        <a:pt x="430" y="1246"/>
                      </a:lnTo>
                      <a:lnTo>
                        <a:pt x="415" y="1244"/>
                      </a:lnTo>
                      <a:lnTo>
                        <a:pt x="399" y="1242"/>
                      </a:lnTo>
                      <a:lnTo>
                        <a:pt x="385" y="1238"/>
                      </a:lnTo>
                      <a:lnTo>
                        <a:pt x="370" y="1234"/>
                      </a:lnTo>
                      <a:lnTo>
                        <a:pt x="357" y="1229"/>
                      </a:lnTo>
                      <a:lnTo>
                        <a:pt x="344" y="1222"/>
                      </a:lnTo>
                      <a:lnTo>
                        <a:pt x="332" y="1215"/>
                      </a:lnTo>
                      <a:lnTo>
                        <a:pt x="320" y="1207"/>
                      </a:lnTo>
                      <a:lnTo>
                        <a:pt x="310" y="1197"/>
                      </a:lnTo>
                      <a:lnTo>
                        <a:pt x="309" y="1161"/>
                      </a:lnTo>
                      <a:lnTo>
                        <a:pt x="306" y="1124"/>
                      </a:lnTo>
                      <a:lnTo>
                        <a:pt x="300" y="1088"/>
                      </a:lnTo>
                      <a:lnTo>
                        <a:pt x="292" y="1051"/>
                      </a:lnTo>
                      <a:lnTo>
                        <a:pt x="283" y="1015"/>
                      </a:lnTo>
                      <a:lnTo>
                        <a:pt x="272" y="979"/>
                      </a:lnTo>
                      <a:lnTo>
                        <a:pt x="258" y="942"/>
                      </a:lnTo>
                      <a:lnTo>
                        <a:pt x="244" y="906"/>
                      </a:lnTo>
                      <a:lnTo>
                        <a:pt x="229" y="870"/>
                      </a:lnTo>
                      <a:lnTo>
                        <a:pt x="212" y="834"/>
                      </a:lnTo>
                      <a:lnTo>
                        <a:pt x="196" y="798"/>
                      </a:lnTo>
                      <a:lnTo>
                        <a:pt x="178" y="761"/>
                      </a:lnTo>
                      <a:lnTo>
                        <a:pt x="142" y="689"/>
                      </a:lnTo>
                      <a:lnTo>
                        <a:pt x="107" y="617"/>
                      </a:lnTo>
                      <a:lnTo>
                        <a:pt x="91" y="581"/>
                      </a:lnTo>
                      <a:lnTo>
                        <a:pt x="75" y="545"/>
                      </a:lnTo>
                      <a:lnTo>
                        <a:pt x="60" y="509"/>
                      </a:lnTo>
                      <a:lnTo>
                        <a:pt x="47" y="473"/>
                      </a:lnTo>
                      <a:lnTo>
                        <a:pt x="34" y="438"/>
                      </a:lnTo>
                      <a:lnTo>
                        <a:pt x="23" y="402"/>
                      </a:lnTo>
                      <a:lnTo>
                        <a:pt x="15" y="366"/>
                      </a:lnTo>
                      <a:lnTo>
                        <a:pt x="7" y="330"/>
                      </a:lnTo>
                      <a:lnTo>
                        <a:pt x="2" y="294"/>
                      </a:lnTo>
                      <a:lnTo>
                        <a:pt x="0" y="257"/>
                      </a:lnTo>
                      <a:lnTo>
                        <a:pt x="1" y="221"/>
                      </a:lnTo>
                      <a:lnTo>
                        <a:pt x="4" y="185"/>
                      </a:lnTo>
                      <a:lnTo>
                        <a:pt x="11" y="149"/>
                      </a:lnTo>
                      <a:lnTo>
                        <a:pt x="20" y="112"/>
                      </a:lnTo>
                      <a:lnTo>
                        <a:pt x="33" y="76"/>
                      </a:lnTo>
                      <a:lnTo>
                        <a:pt x="51" y="39"/>
                      </a:lnTo>
                      <a:lnTo>
                        <a:pt x="59" y="27"/>
                      </a:lnTo>
                      <a:lnTo>
                        <a:pt x="68" y="16"/>
                      </a:lnTo>
                      <a:lnTo>
                        <a:pt x="79" y="9"/>
                      </a:lnTo>
                      <a:lnTo>
                        <a:pt x="93" y="4"/>
                      </a:lnTo>
                      <a:lnTo>
                        <a:pt x="107" y="1"/>
                      </a:lnTo>
                      <a:lnTo>
                        <a:pt x="123" y="0"/>
                      </a:lnTo>
                      <a:lnTo>
                        <a:pt x="139" y="1"/>
                      </a:lnTo>
                      <a:lnTo>
                        <a:pt x="157" y="4"/>
                      </a:lnTo>
                      <a:lnTo>
                        <a:pt x="175" y="9"/>
                      </a:lnTo>
                      <a:lnTo>
                        <a:pt x="195" y="16"/>
                      </a:lnTo>
                      <a:lnTo>
                        <a:pt x="215" y="25"/>
                      </a:lnTo>
                      <a:lnTo>
                        <a:pt x="236" y="35"/>
                      </a:lnTo>
                      <a:lnTo>
                        <a:pt x="257" y="47"/>
                      </a:lnTo>
                      <a:lnTo>
                        <a:pt x="279" y="59"/>
                      </a:lnTo>
                      <a:lnTo>
                        <a:pt x="302" y="74"/>
                      </a:lnTo>
                      <a:lnTo>
                        <a:pt x="324" y="89"/>
                      </a:lnTo>
                      <a:lnTo>
                        <a:pt x="346" y="106"/>
                      </a:lnTo>
                      <a:lnTo>
                        <a:pt x="368" y="123"/>
                      </a:lnTo>
                      <a:lnTo>
                        <a:pt x="390" y="142"/>
                      </a:lnTo>
                      <a:lnTo>
                        <a:pt x="413" y="161"/>
                      </a:lnTo>
                      <a:lnTo>
                        <a:pt x="433" y="181"/>
                      </a:lnTo>
                      <a:lnTo>
                        <a:pt x="455" y="201"/>
                      </a:lnTo>
                      <a:lnTo>
                        <a:pt x="475" y="222"/>
                      </a:lnTo>
                      <a:lnTo>
                        <a:pt x="495" y="242"/>
                      </a:lnTo>
                      <a:lnTo>
                        <a:pt x="513" y="264"/>
                      </a:lnTo>
                      <a:lnTo>
                        <a:pt x="531" y="285"/>
                      </a:lnTo>
                      <a:lnTo>
                        <a:pt x="548" y="307"/>
                      </a:lnTo>
                      <a:lnTo>
                        <a:pt x="564" y="329"/>
                      </a:lnTo>
                      <a:lnTo>
                        <a:pt x="578" y="350"/>
                      </a:lnTo>
                      <a:lnTo>
                        <a:pt x="591" y="371"/>
                      </a:lnTo>
                      <a:lnTo>
                        <a:pt x="603" y="392"/>
                      </a:lnTo>
                      <a:lnTo>
                        <a:pt x="613" y="412"/>
                      </a:lnTo>
                      <a:lnTo>
                        <a:pt x="471" y="251"/>
                      </a:lnTo>
                      <a:close/>
                    </a:path>
                  </a:pathLst>
                </a:custGeom>
                <a:solidFill>
                  <a:srgbClr val="ACA1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7" name="Freeform 126"/>
                <p:cNvSpPr>
                  <a:spLocks/>
                </p:cNvSpPr>
                <p:nvPr/>
              </p:nvSpPr>
              <p:spPr bwMode="auto">
                <a:xfrm>
                  <a:off x="8315343" y="4132263"/>
                  <a:ext cx="247650" cy="365125"/>
                </a:xfrm>
                <a:custGeom>
                  <a:avLst/>
                  <a:gdLst/>
                  <a:ahLst/>
                  <a:cxnLst>
                    <a:cxn ang="0">
                      <a:pos x="2382" y="3323"/>
                    </a:cxn>
                    <a:cxn ang="0">
                      <a:pos x="2421" y="3209"/>
                    </a:cxn>
                    <a:cxn ang="0">
                      <a:pos x="2439" y="3086"/>
                    </a:cxn>
                    <a:cxn ang="0">
                      <a:pos x="2433" y="2961"/>
                    </a:cxn>
                    <a:cxn ang="0">
                      <a:pos x="2400" y="2841"/>
                    </a:cxn>
                    <a:cxn ang="0">
                      <a:pos x="2336" y="2734"/>
                    </a:cxn>
                    <a:cxn ang="0">
                      <a:pos x="2271" y="2655"/>
                    </a:cxn>
                    <a:cxn ang="0">
                      <a:pos x="2221" y="2602"/>
                    </a:cxn>
                    <a:cxn ang="0">
                      <a:pos x="2153" y="2558"/>
                    </a:cxn>
                    <a:cxn ang="0">
                      <a:pos x="1932" y="2456"/>
                    </a:cxn>
                    <a:cxn ang="0">
                      <a:pos x="1858" y="2409"/>
                    </a:cxn>
                    <a:cxn ang="0">
                      <a:pos x="1758" y="2330"/>
                    </a:cxn>
                    <a:cxn ang="0">
                      <a:pos x="1694" y="2231"/>
                    </a:cxn>
                    <a:cxn ang="0">
                      <a:pos x="1622" y="2054"/>
                    </a:cxn>
                    <a:cxn ang="0">
                      <a:pos x="1553" y="1933"/>
                    </a:cxn>
                    <a:cxn ang="0">
                      <a:pos x="1459" y="1854"/>
                    </a:cxn>
                    <a:cxn ang="0">
                      <a:pos x="1279" y="1802"/>
                    </a:cxn>
                    <a:cxn ang="0">
                      <a:pos x="1020" y="1741"/>
                    </a:cxn>
                    <a:cxn ang="0">
                      <a:pos x="784" y="1663"/>
                    </a:cxn>
                    <a:cxn ang="0">
                      <a:pos x="589" y="1564"/>
                    </a:cxn>
                    <a:cxn ang="0">
                      <a:pos x="387" y="1375"/>
                    </a:cxn>
                    <a:cxn ang="0">
                      <a:pos x="243" y="1144"/>
                    </a:cxn>
                    <a:cxn ang="0">
                      <a:pos x="147" y="884"/>
                    </a:cxn>
                    <a:cxn ang="0">
                      <a:pos x="84" y="608"/>
                    </a:cxn>
                    <a:cxn ang="0">
                      <a:pos x="28" y="215"/>
                    </a:cxn>
                    <a:cxn ang="0">
                      <a:pos x="67" y="27"/>
                    </a:cxn>
                    <a:cxn ang="0">
                      <a:pos x="168" y="137"/>
                    </a:cxn>
                    <a:cxn ang="0">
                      <a:pos x="255" y="304"/>
                    </a:cxn>
                    <a:cxn ang="0">
                      <a:pos x="361" y="584"/>
                    </a:cxn>
                    <a:cxn ang="0">
                      <a:pos x="478" y="908"/>
                    </a:cxn>
                    <a:cxn ang="0">
                      <a:pos x="557" y="1047"/>
                    </a:cxn>
                    <a:cxn ang="0">
                      <a:pos x="678" y="1186"/>
                    </a:cxn>
                    <a:cxn ang="0">
                      <a:pos x="814" y="1295"/>
                    </a:cxn>
                    <a:cxn ang="0">
                      <a:pos x="991" y="1401"/>
                    </a:cxn>
                    <a:cxn ang="0">
                      <a:pos x="1307" y="1560"/>
                    </a:cxn>
                    <a:cxn ang="0">
                      <a:pos x="1483" y="1666"/>
                    </a:cxn>
                    <a:cxn ang="0">
                      <a:pos x="1726" y="1859"/>
                    </a:cxn>
                    <a:cxn ang="0">
                      <a:pos x="1947" y="2088"/>
                    </a:cxn>
                    <a:cxn ang="0">
                      <a:pos x="2131" y="2332"/>
                    </a:cxn>
                    <a:cxn ang="0">
                      <a:pos x="2206" y="2430"/>
                    </a:cxn>
                    <a:cxn ang="0">
                      <a:pos x="2320" y="2545"/>
                    </a:cxn>
                    <a:cxn ang="0">
                      <a:pos x="2553" y="2753"/>
                    </a:cxn>
                    <a:cxn ang="0">
                      <a:pos x="2645" y="2858"/>
                    </a:cxn>
                    <a:cxn ang="0">
                      <a:pos x="2722" y="3008"/>
                    </a:cxn>
                    <a:cxn ang="0">
                      <a:pos x="2772" y="3202"/>
                    </a:cxn>
                    <a:cxn ang="0">
                      <a:pos x="2798" y="3423"/>
                    </a:cxn>
                    <a:cxn ang="0">
                      <a:pos x="2807" y="3653"/>
                    </a:cxn>
                    <a:cxn ang="0">
                      <a:pos x="2789" y="4070"/>
                    </a:cxn>
                    <a:cxn ang="0">
                      <a:pos x="2693" y="4136"/>
                    </a:cxn>
                    <a:cxn ang="0">
                      <a:pos x="2214" y="4106"/>
                    </a:cxn>
                    <a:cxn ang="0">
                      <a:pos x="2172" y="4027"/>
                    </a:cxn>
                    <a:cxn ang="0">
                      <a:pos x="2198" y="3793"/>
                    </a:cxn>
                    <a:cxn ang="0">
                      <a:pos x="2261" y="3552"/>
                    </a:cxn>
                    <a:cxn ang="0">
                      <a:pos x="2305" y="3451"/>
                    </a:cxn>
                  </a:cxnLst>
                  <a:rect l="0" t="0" r="r" b="b"/>
                  <a:pathLst>
                    <a:path w="2807" h="4138">
                      <a:moveTo>
                        <a:pt x="2335" y="3402"/>
                      </a:moveTo>
                      <a:lnTo>
                        <a:pt x="2349" y="3384"/>
                      </a:lnTo>
                      <a:lnTo>
                        <a:pt x="2360" y="3364"/>
                      </a:lnTo>
                      <a:lnTo>
                        <a:pt x="2371" y="3343"/>
                      </a:lnTo>
                      <a:lnTo>
                        <a:pt x="2382" y="3323"/>
                      </a:lnTo>
                      <a:lnTo>
                        <a:pt x="2391" y="3301"/>
                      </a:lnTo>
                      <a:lnTo>
                        <a:pt x="2400" y="3279"/>
                      </a:lnTo>
                      <a:lnTo>
                        <a:pt x="2407" y="3256"/>
                      </a:lnTo>
                      <a:lnTo>
                        <a:pt x="2414" y="3233"/>
                      </a:lnTo>
                      <a:lnTo>
                        <a:pt x="2421" y="3209"/>
                      </a:lnTo>
                      <a:lnTo>
                        <a:pt x="2427" y="3185"/>
                      </a:lnTo>
                      <a:lnTo>
                        <a:pt x="2431" y="3161"/>
                      </a:lnTo>
                      <a:lnTo>
                        <a:pt x="2435" y="3136"/>
                      </a:lnTo>
                      <a:lnTo>
                        <a:pt x="2437" y="3111"/>
                      </a:lnTo>
                      <a:lnTo>
                        <a:pt x="2439" y="3086"/>
                      </a:lnTo>
                      <a:lnTo>
                        <a:pt x="2440" y="3061"/>
                      </a:lnTo>
                      <a:lnTo>
                        <a:pt x="2440" y="3035"/>
                      </a:lnTo>
                      <a:lnTo>
                        <a:pt x="2439" y="3011"/>
                      </a:lnTo>
                      <a:lnTo>
                        <a:pt x="2436" y="2986"/>
                      </a:lnTo>
                      <a:lnTo>
                        <a:pt x="2433" y="2961"/>
                      </a:lnTo>
                      <a:lnTo>
                        <a:pt x="2429" y="2937"/>
                      </a:lnTo>
                      <a:lnTo>
                        <a:pt x="2423" y="2912"/>
                      </a:lnTo>
                      <a:lnTo>
                        <a:pt x="2417" y="2888"/>
                      </a:lnTo>
                      <a:lnTo>
                        <a:pt x="2408" y="2865"/>
                      </a:lnTo>
                      <a:lnTo>
                        <a:pt x="2400" y="2841"/>
                      </a:lnTo>
                      <a:lnTo>
                        <a:pt x="2390" y="2818"/>
                      </a:lnTo>
                      <a:lnTo>
                        <a:pt x="2379" y="2797"/>
                      </a:lnTo>
                      <a:lnTo>
                        <a:pt x="2365" y="2775"/>
                      </a:lnTo>
                      <a:lnTo>
                        <a:pt x="2352" y="2755"/>
                      </a:lnTo>
                      <a:lnTo>
                        <a:pt x="2336" y="2734"/>
                      </a:lnTo>
                      <a:lnTo>
                        <a:pt x="2320" y="2716"/>
                      </a:lnTo>
                      <a:lnTo>
                        <a:pt x="2301" y="2697"/>
                      </a:lnTo>
                      <a:lnTo>
                        <a:pt x="2283" y="2680"/>
                      </a:lnTo>
                      <a:lnTo>
                        <a:pt x="2277" y="2667"/>
                      </a:lnTo>
                      <a:lnTo>
                        <a:pt x="2271" y="2655"/>
                      </a:lnTo>
                      <a:lnTo>
                        <a:pt x="2262" y="2644"/>
                      </a:lnTo>
                      <a:lnTo>
                        <a:pt x="2253" y="2633"/>
                      </a:lnTo>
                      <a:lnTo>
                        <a:pt x="2244" y="2622"/>
                      </a:lnTo>
                      <a:lnTo>
                        <a:pt x="2232" y="2612"/>
                      </a:lnTo>
                      <a:lnTo>
                        <a:pt x="2221" y="2602"/>
                      </a:lnTo>
                      <a:lnTo>
                        <a:pt x="2209" y="2592"/>
                      </a:lnTo>
                      <a:lnTo>
                        <a:pt x="2195" y="2583"/>
                      </a:lnTo>
                      <a:lnTo>
                        <a:pt x="2182" y="2575"/>
                      </a:lnTo>
                      <a:lnTo>
                        <a:pt x="2168" y="2567"/>
                      </a:lnTo>
                      <a:lnTo>
                        <a:pt x="2153" y="2558"/>
                      </a:lnTo>
                      <a:lnTo>
                        <a:pt x="2122" y="2542"/>
                      </a:lnTo>
                      <a:lnTo>
                        <a:pt x="2091" y="2527"/>
                      </a:lnTo>
                      <a:lnTo>
                        <a:pt x="2025" y="2498"/>
                      </a:lnTo>
                      <a:lnTo>
                        <a:pt x="1962" y="2470"/>
                      </a:lnTo>
                      <a:lnTo>
                        <a:pt x="1932" y="2456"/>
                      </a:lnTo>
                      <a:lnTo>
                        <a:pt x="1904" y="2440"/>
                      </a:lnTo>
                      <a:lnTo>
                        <a:pt x="1892" y="2433"/>
                      </a:lnTo>
                      <a:lnTo>
                        <a:pt x="1880" y="2425"/>
                      </a:lnTo>
                      <a:lnTo>
                        <a:pt x="1868" y="2417"/>
                      </a:lnTo>
                      <a:lnTo>
                        <a:pt x="1858" y="2409"/>
                      </a:lnTo>
                      <a:lnTo>
                        <a:pt x="1835" y="2395"/>
                      </a:lnTo>
                      <a:lnTo>
                        <a:pt x="1813" y="2381"/>
                      </a:lnTo>
                      <a:lnTo>
                        <a:pt x="1792" y="2365"/>
                      </a:lnTo>
                      <a:lnTo>
                        <a:pt x="1775" y="2348"/>
                      </a:lnTo>
                      <a:lnTo>
                        <a:pt x="1758" y="2330"/>
                      </a:lnTo>
                      <a:lnTo>
                        <a:pt x="1743" y="2312"/>
                      </a:lnTo>
                      <a:lnTo>
                        <a:pt x="1730" y="2292"/>
                      </a:lnTo>
                      <a:lnTo>
                        <a:pt x="1716" y="2272"/>
                      </a:lnTo>
                      <a:lnTo>
                        <a:pt x="1705" y="2251"/>
                      </a:lnTo>
                      <a:lnTo>
                        <a:pt x="1694" y="2231"/>
                      </a:lnTo>
                      <a:lnTo>
                        <a:pt x="1684" y="2209"/>
                      </a:lnTo>
                      <a:lnTo>
                        <a:pt x="1674" y="2187"/>
                      </a:lnTo>
                      <a:lnTo>
                        <a:pt x="1657" y="2142"/>
                      </a:lnTo>
                      <a:lnTo>
                        <a:pt x="1639" y="2098"/>
                      </a:lnTo>
                      <a:lnTo>
                        <a:pt x="1622" y="2054"/>
                      </a:lnTo>
                      <a:lnTo>
                        <a:pt x="1602" y="2011"/>
                      </a:lnTo>
                      <a:lnTo>
                        <a:pt x="1591" y="1990"/>
                      </a:lnTo>
                      <a:lnTo>
                        <a:pt x="1580" y="1971"/>
                      </a:lnTo>
                      <a:lnTo>
                        <a:pt x="1566" y="1951"/>
                      </a:lnTo>
                      <a:lnTo>
                        <a:pt x="1553" y="1933"/>
                      </a:lnTo>
                      <a:lnTo>
                        <a:pt x="1537" y="1914"/>
                      </a:lnTo>
                      <a:lnTo>
                        <a:pt x="1520" y="1898"/>
                      </a:lnTo>
                      <a:lnTo>
                        <a:pt x="1502" y="1881"/>
                      </a:lnTo>
                      <a:lnTo>
                        <a:pt x="1482" y="1867"/>
                      </a:lnTo>
                      <a:lnTo>
                        <a:pt x="1459" y="1854"/>
                      </a:lnTo>
                      <a:lnTo>
                        <a:pt x="1436" y="1841"/>
                      </a:lnTo>
                      <a:lnTo>
                        <a:pt x="1410" y="1831"/>
                      </a:lnTo>
                      <a:lnTo>
                        <a:pt x="1381" y="1822"/>
                      </a:lnTo>
                      <a:lnTo>
                        <a:pt x="1331" y="1813"/>
                      </a:lnTo>
                      <a:lnTo>
                        <a:pt x="1279" y="1802"/>
                      </a:lnTo>
                      <a:lnTo>
                        <a:pt x="1227" y="1792"/>
                      </a:lnTo>
                      <a:lnTo>
                        <a:pt x="1175" y="1780"/>
                      </a:lnTo>
                      <a:lnTo>
                        <a:pt x="1123" y="1767"/>
                      </a:lnTo>
                      <a:lnTo>
                        <a:pt x="1072" y="1754"/>
                      </a:lnTo>
                      <a:lnTo>
                        <a:pt x="1020" y="1741"/>
                      </a:lnTo>
                      <a:lnTo>
                        <a:pt x="970" y="1725"/>
                      </a:lnTo>
                      <a:lnTo>
                        <a:pt x="920" y="1711"/>
                      </a:lnTo>
                      <a:lnTo>
                        <a:pt x="873" y="1696"/>
                      </a:lnTo>
                      <a:lnTo>
                        <a:pt x="828" y="1679"/>
                      </a:lnTo>
                      <a:lnTo>
                        <a:pt x="784" y="1663"/>
                      </a:lnTo>
                      <a:lnTo>
                        <a:pt x="744" y="1646"/>
                      </a:lnTo>
                      <a:lnTo>
                        <a:pt x="705" y="1630"/>
                      </a:lnTo>
                      <a:lnTo>
                        <a:pt x="670" y="1613"/>
                      </a:lnTo>
                      <a:lnTo>
                        <a:pt x="639" y="1596"/>
                      </a:lnTo>
                      <a:lnTo>
                        <a:pt x="589" y="1564"/>
                      </a:lnTo>
                      <a:lnTo>
                        <a:pt x="543" y="1530"/>
                      </a:lnTo>
                      <a:lnTo>
                        <a:pt x="500" y="1494"/>
                      </a:lnTo>
                      <a:lnTo>
                        <a:pt x="460" y="1456"/>
                      </a:lnTo>
                      <a:lnTo>
                        <a:pt x="422" y="1416"/>
                      </a:lnTo>
                      <a:lnTo>
                        <a:pt x="387" y="1375"/>
                      </a:lnTo>
                      <a:lnTo>
                        <a:pt x="353" y="1332"/>
                      </a:lnTo>
                      <a:lnTo>
                        <a:pt x="323" y="1287"/>
                      </a:lnTo>
                      <a:lnTo>
                        <a:pt x="294" y="1240"/>
                      </a:lnTo>
                      <a:lnTo>
                        <a:pt x="268" y="1193"/>
                      </a:lnTo>
                      <a:lnTo>
                        <a:pt x="243" y="1144"/>
                      </a:lnTo>
                      <a:lnTo>
                        <a:pt x="220" y="1093"/>
                      </a:lnTo>
                      <a:lnTo>
                        <a:pt x="200" y="1043"/>
                      </a:lnTo>
                      <a:lnTo>
                        <a:pt x="180" y="991"/>
                      </a:lnTo>
                      <a:lnTo>
                        <a:pt x="163" y="937"/>
                      </a:lnTo>
                      <a:lnTo>
                        <a:pt x="147" y="884"/>
                      </a:lnTo>
                      <a:lnTo>
                        <a:pt x="132" y="829"/>
                      </a:lnTo>
                      <a:lnTo>
                        <a:pt x="118" y="774"/>
                      </a:lnTo>
                      <a:lnTo>
                        <a:pt x="106" y="718"/>
                      </a:lnTo>
                      <a:lnTo>
                        <a:pt x="95" y="663"/>
                      </a:lnTo>
                      <a:lnTo>
                        <a:pt x="84" y="608"/>
                      </a:lnTo>
                      <a:lnTo>
                        <a:pt x="74" y="551"/>
                      </a:lnTo>
                      <a:lnTo>
                        <a:pt x="66" y="495"/>
                      </a:lnTo>
                      <a:lnTo>
                        <a:pt x="58" y="438"/>
                      </a:lnTo>
                      <a:lnTo>
                        <a:pt x="42" y="326"/>
                      </a:lnTo>
                      <a:lnTo>
                        <a:pt x="28" y="215"/>
                      </a:lnTo>
                      <a:lnTo>
                        <a:pt x="15" y="106"/>
                      </a:lnTo>
                      <a:lnTo>
                        <a:pt x="0" y="0"/>
                      </a:lnTo>
                      <a:lnTo>
                        <a:pt x="23" y="5"/>
                      </a:lnTo>
                      <a:lnTo>
                        <a:pt x="45" y="15"/>
                      </a:lnTo>
                      <a:lnTo>
                        <a:pt x="67" y="27"/>
                      </a:lnTo>
                      <a:lnTo>
                        <a:pt x="89" y="42"/>
                      </a:lnTo>
                      <a:lnTo>
                        <a:pt x="109" y="62"/>
                      </a:lnTo>
                      <a:lnTo>
                        <a:pt x="129" y="85"/>
                      </a:lnTo>
                      <a:lnTo>
                        <a:pt x="148" y="109"/>
                      </a:lnTo>
                      <a:lnTo>
                        <a:pt x="168" y="137"/>
                      </a:lnTo>
                      <a:lnTo>
                        <a:pt x="186" y="167"/>
                      </a:lnTo>
                      <a:lnTo>
                        <a:pt x="204" y="199"/>
                      </a:lnTo>
                      <a:lnTo>
                        <a:pt x="221" y="233"/>
                      </a:lnTo>
                      <a:lnTo>
                        <a:pt x="239" y="267"/>
                      </a:lnTo>
                      <a:lnTo>
                        <a:pt x="255" y="304"/>
                      </a:lnTo>
                      <a:lnTo>
                        <a:pt x="272" y="342"/>
                      </a:lnTo>
                      <a:lnTo>
                        <a:pt x="287" y="381"/>
                      </a:lnTo>
                      <a:lnTo>
                        <a:pt x="302" y="422"/>
                      </a:lnTo>
                      <a:lnTo>
                        <a:pt x="332" y="503"/>
                      </a:lnTo>
                      <a:lnTo>
                        <a:pt x="361" y="584"/>
                      </a:lnTo>
                      <a:lnTo>
                        <a:pt x="389" y="664"/>
                      </a:lnTo>
                      <a:lnTo>
                        <a:pt x="416" y="741"/>
                      </a:lnTo>
                      <a:lnTo>
                        <a:pt x="441" y="813"/>
                      </a:lnTo>
                      <a:lnTo>
                        <a:pt x="466" y="878"/>
                      </a:lnTo>
                      <a:lnTo>
                        <a:pt x="478" y="908"/>
                      </a:lnTo>
                      <a:lnTo>
                        <a:pt x="491" y="934"/>
                      </a:lnTo>
                      <a:lnTo>
                        <a:pt x="503" y="959"/>
                      </a:lnTo>
                      <a:lnTo>
                        <a:pt x="514" y="981"/>
                      </a:lnTo>
                      <a:lnTo>
                        <a:pt x="536" y="1015"/>
                      </a:lnTo>
                      <a:lnTo>
                        <a:pt x="557" y="1047"/>
                      </a:lnTo>
                      <a:lnTo>
                        <a:pt x="580" y="1078"/>
                      </a:lnTo>
                      <a:lnTo>
                        <a:pt x="603" y="1107"/>
                      </a:lnTo>
                      <a:lnTo>
                        <a:pt x="627" y="1135"/>
                      </a:lnTo>
                      <a:lnTo>
                        <a:pt x="652" y="1161"/>
                      </a:lnTo>
                      <a:lnTo>
                        <a:pt x="678" y="1186"/>
                      </a:lnTo>
                      <a:lnTo>
                        <a:pt x="703" y="1210"/>
                      </a:lnTo>
                      <a:lnTo>
                        <a:pt x="730" y="1233"/>
                      </a:lnTo>
                      <a:lnTo>
                        <a:pt x="757" y="1255"/>
                      </a:lnTo>
                      <a:lnTo>
                        <a:pt x="785" y="1275"/>
                      </a:lnTo>
                      <a:lnTo>
                        <a:pt x="814" y="1295"/>
                      </a:lnTo>
                      <a:lnTo>
                        <a:pt x="842" y="1314"/>
                      </a:lnTo>
                      <a:lnTo>
                        <a:pt x="871" y="1333"/>
                      </a:lnTo>
                      <a:lnTo>
                        <a:pt x="901" y="1350"/>
                      </a:lnTo>
                      <a:lnTo>
                        <a:pt x="931" y="1368"/>
                      </a:lnTo>
                      <a:lnTo>
                        <a:pt x="991" y="1401"/>
                      </a:lnTo>
                      <a:lnTo>
                        <a:pt x="1053" y="1433"/>
                      </a:lnTo>
                      <a:lnTo>
                        <a:pt x="1117" y="1463"/>
                      </a:lnTo>
                      <a:lnTo>
                        <a:pt x="1180" y="1495"/>
                      </a:lnTo>
                      <a:lnTo>
                        <a:pt x="1243" y="1527"/>
                      </a:lnTo>
                      <a:lnTo>
                        <a:pt x="1307" y="1560"/>
                      </a:lnTo>
                      <a:lnTo>
                        <a:pt x="1339" y="1577"/>
                      </a:lnTo>
                      <a:lnTo>
                        <a:pt x="1371" y="1595"/>
                      </a:lnTo>
                      <a:lnTo>
                        <a:pt x="1402" y="1613"/>
                      </a:lnTo>
                      <a:lnTo>
                        <a:pt x="1434" y="1633"/>
                      </a:lnTo>
                      <a:lnTo>
                        <a:pt x="1483" y="1666"/>
                      </a:lnTo>
                      <a:lnTo>
                        <a:pt x="1532" y="1701"/>
                      </a:lnTo>
                      <a:lnTo>
                        <a:pt x="1582" y="1737"/>
                      </a:lnTo>
                      <a:lnTo>
                        <a:pt x="1630" y="1776"/>
                      </a:lnTo>
                      <a:lnTo>
                        <a:pt x="1678" y="1817"/>
                      </a:lnTo>
                      <a:lnTo>
                        <a:pt x="1726" y="1859"/>
                      </a:lnTo>
                      <a:lnTo>
                        <a:pt x="1772" y="1903"/>
                      </a:lnTo>
                      <a:lnTo>
                        <a:pt x="1817" y="1947"/>
                      </a:lnTo>
                      <a:lnTo>
                        <a:pt x="1861" y="1993"/>
                      </a:lnTo>
                      <a:lnTo>
                        <a:pt x="1904" y="2041"/>
                      </a:lnTo>
                      <a:lnTo>
                        <a:pt x="1947" y="2088"/>
                      </a:lnTo>
                      <a:lnTo>
                        <a:pt x="1987" y="2136"/>
                      </a:lnTo>
                      <a:lnTo>
                        <a:pt x="2026" y="2186"/>
                      </a:lnTo>
                      <a:lnTo>
                        <a:pt x="2063" y="2234"/>
                      </a:lnTo>
                      <a:lnTo>
                        <a:pt x="2098" y="2283"/>
                      </a:lnTo>
                      <a:lnTo>
                        <a:pt x="2131" y="2332"/>
                      </a:lnTo>
                      <a:lnTo>
                        <a:pt x="2145" y="2353"/>
                      </a:lnTo>
                      <a:lnTo>
                        <a:pt x="2161" y="2374"/>
                      </a:lnTo>
                      <a:lnTo>
                        <a:pt x="2175" y="2393"/>
                      </a:lnTo>
                      <a:lnTo>
                        <a:pt x="2190" y="2412"/>
                      </a:lnTo>
                      <a:lnTo>
                        <a:pt x="2206" y="2430"/>
                      </a:lnTo>
                      <a:lnTo>
                        <a:pt x="2221" y="2449"/>
                      </a:lnTo>
                      <a:lnTo>
                        <a:pt x="2238" y="2465"/>
                      </a:lnTo>
                      <a:lnTo>
                        <a:pt x="2254" y="2483"/>
                      </a:lnTo>
                      <a:lnTo>
                        <a:pt x="2286" y="2514"/>
                      </a:lnTo>
                      <a:lnTo>
                        <a:pt x="2320" y="2545"/>
                      </a:lnTo>
                      <a:lnTo>
                        <a:pt x="2353" y="2575"/>
                      </a:lnTo>
                      <a:lnTo>
                        <a:pt x="2387" y="2605"/>
                      </a:lnTo>
                      <a:lnTo>
                        <a:pt x="2455" y="2662"/>
                      </a:lnTo>
                      <a:lnTo>
                        <a:pt x="2520" y="2722"/>
                      </a:lnTo>
                      <a:lnTo>
                        <a:pt x="2553" y="2753"/>
                      </a:lnTo>
                      <a:lnTo>
                        <a:pt x="2584" y="2786"/>
                      </a:lnTo>
                      <a:lnTo>
                        <a:pt x="2600" y="2803"/>
                      </a:lnTo>
                      <a:lnTo>
                        <a:pt x="2615" y="2821"/>
                      </a:lnTo>
                      <a:lnTo>
                        <a:pt x="2630" y="2839"/>
                      </a:lnTo>
                      <a:lnTo>
                        <a:pt x="2645" y="2858"/>
                      </a:lnTo>
                      <a:lnTo>
                        <a:pt x="2663" y="2883"/>
                      </a:lnTo>
                      <a:lnTo>
                        <a:pt x="2680" y="2911"/>
                      </a:lnTo>
                      <a:lnTo>
                        <a:pt x="2695" y="2941"/>
                      </a:lnTo>
                      <a:lnTo>
                        <a:pt x="2710" y="2973"/>
                      </a:lnTo>
                      <a:lnTo>
                        <a:pt x="2722" y="3008"/>
                      </a:lnTo>
                      <a:lnTo>
                        <a:pt x="2734" y="3042"/>
                      </a:lnTo>
                      <a:lnTo>
                        <a:pt x="2746" y="3080"/>
                      </a:lnTo>
                      <a:lnTo>
                        <a:pt x="2755" y="3120"/>
                      </a:lnTo>
                      <a:lnTo>
                        <a:pt x="2764" y="3160"/>
                      </a:lnTo>
                      <a:lnTo>
                        <a:pt x="2772" y="3202"/>
                      </a:lnTo>
                      <a:lnTo>
                        <a:pt x="2778" y="3244"/>
                      </a:lnTo>
                      <a:lnTo>
                        <a:pt x="2785" y="3288"/>
                      </a:lnTo>
                      <a:lnTo>
                        <a:pt x="2790" y="3332"/>
                      </a:lnTo>
                      <a:lnTo>
                        <a:pt x="2795" y="3377"/>
                      </a:lnTo>
                      <a:lnTo>
                        <a:pt x="2798" y="3423"/>
                      </a:lnTo>
                      <a:lnTo>
                        <a:pt x="2801" y="3469"/>
                      </a:lnTo>
                      <a:lnTo>
                        <a:pt x="2803" y="3515"/>
                      </a:lnTo>
                      <a:lnTo>
                        <a:pt x="2805" y="3560"/>
                      </a:lnTo>
                      <a:lnTo>
                        <a:pt x="2806" y="3607"/>
                      </a:lnTo>
                      <a:lnTo>
                        <a:pt x="2807" y="3653"/>
                      </a:lnTo>
                      <a:lnTo>
                        <a:pt x="2806" y="3743"/>
                      </a:lnTo>
                      <a:lnTo>
                        <a:pt x="2804" y="3832"/>
                      </a:lnTo>
                      <a:lnTo>
                        <a:pt x="2800" y="3916"/>
                      </a:lnTo>
                      <a:lnTo>
                        <a:pt x="2795" y="3996"/>
                      </a:lnTo>
                      <a:lnTo>
                        <a:pt x="2789" y="4070"/>
                      </a:lnTo>
                      <a:lnTo>
                        <a:pt x="2782" y="4137"/>
                      </a:lnTo>
                      <a:lnTo>
                        <a:pt x="2775" y="4138"/>
                      </a:lnTo>
                      <a:lnTo>
                        <a:pt x="2758" y="4138"/>
                      </a:lnTo>
                      <a:lnTo>
                        <a:pt x="2729" y="4137"/>
                      </a:lnTo>
                      <a:lnTo>
                        <a:pt x="2693" y="4136"/>
                      </a:lnTo>
                      <a:lnTo>
                        <a:pt x="2602" y="4130"/>
                      </a:lnTo>
                      <a:lnTo>
                        <a:pt x="2496" y="4124"/>
                      </a:lnTo>
                      <a:lnTo>
                        <a:pt x="2388" y="4117"/>
                      </a:lnTo>
                      <a:lnTo>
                        <a:pt x="2289" y="4111"/>
                      </a:lnTo>
                      <a:lnTo>
                        <a:pt x="2214" y="4106"/>
                      </a:lnTo>
                      <a:lnTo>
                        <a:pt x="2175" y="4102"/>
                      </a:lnTo>
                      <a:lnTo>
                        <a:pt x="2173" y="4084"/>
                      </a:lnTo>
                      <a:lnTo>
                        <a:pt x="2172" y="4066"/>
                      </a:lnTo>
                      <a:lnTo>
                        <a:pt x="2172" y="4047"/>
                      </a:lnTo>
                      <a:lnTo>
                        <a:pt x="2172" y="4027"/>
                      </a:lnTo>
                      <a:lnTo>
                        <a:pt x="2174" y="3984"/>
                      </a:lnTo>
                      <a:lnTo>
                        <a:pt x="2177" y="3938"/>
                      </a:lnTo>
                      <a:lnTo>
                        <a:pt x="2182" y="3891"/>
                      </a:lnTo>
                      <a:lnTo>
                        <a:pt x="2189" y="3843"/>
                      </a:lnTo>
                      <a:lnTo>
                        <a:pt x="2198" y="3793"/>
                      </a:lnTo>
                      <a:lnTo>
                        <a:pt x="2207" y="3743"/>
                      </a:lnTo>
                      <a:lnTo>
                        <a:pt x="2219" y="3694"/>
                      </a:lnTo>
                      <a:lnTo>
                        <a:pt x="2231" y="3645"/>
                      </a:lnTo>
                      <a:lnTo>
                        <a:pt x="2246" y="3597"/>
                      </a:lnTo>
                      <a:lnTo>
                        <a:pt x="2261" y="3552"/>
                      </a:lnTo>
                      <a:lnTo>
                        <a:pt x="2270" y="3530"/>
                      </a:lnTo>
                      <a:lnTo>
                        <a:pt x="2278" y="3509"/>
                      </a:lnTo>
                      <a:lnTo>
                        <a:pt x="2287" y="3489"/>
                      </a:lnTo>
                      <a:lnTo>
                        <a:pt x="2296" y="3470"/>
                      </a:lnTo>
                      <a:lnTo>
                        <a:pt x="2305" y="3451"/>
                      </a:lnTo>
                      <a:lnTo>
                        <a:pt x="2316" y="3434"/>
                      </a:lnTo>
                      <a:lnTo>
                        <a:pt x="2325" y="3417"/>
                      </a:lnTo>
                      <a:lnTo>
                        <a:pt x="2335" y="3402"/>
                      </a:lnTo>
                      <a:close/>
                    </a:path>
                  </a:pathLst>
                </a:custGeom>
                <a:solidFill>
                  <a:srgbClr val="5C52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8" name="Freeform 127"/>
                <p:cNvSpPr>
                  <a:spLocks/>
                </p:cNvSpPr>
                <p:nvPr/>
              </p:nvSpPr>
              <p:spPr bwMode="auto">
                <a:xfrm>
                  <a:off x="7839093" y="4075113"/>
                  <a:ext cx="276225" cy="303212"/>
                </a:xfrm>
                <a:custGeom>
                  <a:avLst/>
                  <a:gdLst/>
                  <a:ahLst/>
                  <a:cxnLst>
                    <a:cxn ang="0">
                      <a:pos x="411" y="530"/>
                    </a:cxn>
                    <a:cxn ang="0">
                      <a:pos x="711" y="471"/>
                    </a:cxn>
                    <a:cxn ang="0">
                      <a:pos x="939" y="414"/>
                    </a:cxn>
                    <a:cxn ang="0">
                      <a:pos x="1172" y="380"/>
                    </a:cxn>
                    <a:cxn ang="0">
                      <a:pos x="1397" y="375"/>
                    </a:cxn>
                    <a:cxn ang="0">
                      <a:pos x="1604" y="408"/>
                    </a:cxn>
                    <a:cxn ang="0">
                      <a:pos x="1807" y="497"/>
                    </a:cxn>
                    <a:cxn ang="0">
                      <a:pos x="1981" y="648"/>
                    </a:cxn>
                    <a:cxn ang="0">
                      <a:pos x="2115" y="831"/>
                    </a:cxn>
                    <a:cxn ang="0">
                      <a:pos x="2315" y="1166"/>
                    </a:cxn>
                    <a:cxn ang="0">
                      <a:pos x="2463" y="1358"/>
                    </a:cxn>
                    <a:cxn ang="0">
                      <a:pos x="2518" y="1495"/>
                    </a:cxn>
                    <a:cxn ang="0">
                      <a:pos x="2514" y="1697"/>
                    </a:cxn>
                    <a:cxn ang="0">
                      <a:pos x="2499" y="1906"/>
                    </a:cxn>
                    <a:cxn ang="0">
                      <a:pos x="2515" y="2045"/>
                    </a:cxn>
                    <a:cxn ang="0">
                      <a:pos x="2564" y="2166"/>
                    </a:cxn>
                    <a:cxn ang="0">
                      <a:pos x="2675" y="2313"/>
                    </a:cxn>
                    <a:cxn ang="0">
                      <a:pos x="2815" y="2491"/>
                    </a:cxn>
                    <a:cxn ang="0">
                      <a:pos x="2864" y="2600"/>
                    </a:cxn>
                    <a:cxn ang="0">
                      <a:pos x="2872" y="2741"/>
                    </a:cxn>
                    <a:cxn ang="0">
                      <a:pos x="2813" y="2903"/>
                    </a:cxn>
                    <a:cxn ang="0">
                      <a:pos x="2661" y="3139"/>
                    </a:cxn>
                    <a:cxn ang="0">
                      <a:pos x="2565" y="3302"/>
                    </a:cxn>
                    <a:cxn ang="0">
                      <a:pos x="2551" y="3419"/>
                    </a:cxn>
                    <a:cxn ang="0">
                      <a:pos x="2638" y="3404"/>
                    </a:cxn>
                    <a:cxn ang="0">
                      <a:pos x="2720" y="3326"/>
                    </a:cxn>
                    <a:cxn ang="0">
                      <a:pos x="2846" y="3125"/>
                    </a:cxn>
                    <a:cxn ang="0">
                      <a:pos x="2986" y="2897"/>
                    </a:cxn>
                    <a:cxn ang="0">
                      <a:pos x="3082" y="2735"/>
                    </a:cxn>
                    <a:cxn ang="0">
                      <a:pos x="3119" y="2621"/>
                    </a:cxn>
                    <a:cxn ang="0">
                      <a:pos x="3124" y="2484"/>
                    </a:cxn>
                    <a:cxn ang="0">
                      <a:pos x="3082" y="2193"/>
                    </a:cxn>
                    <a:cxn ang="0">
                      <a:pos x="3081" y="1967"/>
                    </a:cxn>
                    <a:cxn ang="0">
                      <a:pos x="3068" y="1818"/>
                    </a:cxn>
                    <a:cxn ang="0">
                      <a:pos x="3038" y="1756"/>
                    </a:cxn>
                    <a:cxn ang="0">
                      <a:pos x="2932" y="1662"/>
                    </a:cxn>
                    <a:cxn ang="0">
                      <a:pos x="2769" y="1545"/>
                    </a:cxn>
                    <a:cxn ang="0">
                      <a:pos x="2698" y="1449"/>
                    </a:cxn>
                    <a:cxn ang="0">
                      <a:pos x="2618" y="1272"/>
                    </a:cxn>
                    <a:cxn ang="0">
                      <a:pos x="2520" y="948"/>
                    </a:cxn>
                    <a:cxn ang="0">
                      <a:pos x="2449" y="765"/>
                    </a:cxn>
                    <a:cxn ang="0">
                      <a:pos x="2368" y="634"/>
                    </a:cxn>
                    <a:cxn ang="0">
                      <a:pos x="2256" y="522"/>
                    </a:cxn>
                    <a:cxn ang="0">
                      <a:pos x="2047" y="363"/>
                    </a:cxn>
                    <a:cxn ang="0">
                      <a:pos x="1943" y="263"/>
                    </a:cxn>
                    <a:cxn ang="0">
                      <a:pos x="1892" y="192"/>
                    </a:cxn>
                    <a:cxn ang="0">
                      <a:pos x="1833" y="164"/>
                    </a:cxn>
                    <a:cxn ang="0">
                      <a:pos x="1632" y="167"/>
                    </a:cxn>
                    <a:cxn ang="0">
                      <a:pos x="1502" y="74"/>
                    </a:cxn>
                    <a:cxn ang="0">
                      <a:pos x="1441" y="35"/>
                    </a:cxn>
                    <a:cxn ang="0">
                      <a:pos x="1195" y="5"/>
                    </a:cxn>
                    <a:cxn ang="0">
                      <a:pos x="925" y="5"/>
                    </a:cxn>
                    <a:cxn ang="0">
                      <a:pos x="660" y="43"/>
                    </a:cxn>
                    <a:cxn ang="0">
                      <a:pos x="411" y="163"/>
                    </a:cxn>
                    <a:cxn ang="0">
                      <a:pos x="216" y="245"/>
                    </a:cxn>
                    <a:cxn ang="0">
                      <a:pos x="159" y="354"/>
                    </a:cxn>
                    <a:cxn ang="0">
                      <a:pos x="59" y="395"/>
                    </a:cxn>
                  </a:cxnLst>
                  <a:rect l="0" t="0" r="r" b="b"/>
                  <a:pathLst>
                    <a:path w="3126" h="3436">
                      <a:moveTo>
                        <a:pt x="211" y="530"/>
                      </a:moveTo>
                      <a:lnTo>
                        <a:pt x="251" y="530"/>
                      </a:lnTo>
                      <a:lnTo>
                        <a:pt x="292" y="530"/>
                      </a:lnTo>
                      <a:lnTo>
                        <a:pt x="331" y="530"/>
                      </a:lnTo>
                      <a:lnTo>
                        <a:pt x="371" y="530"/>
                      </a:lnTo>
                      <a:lnTo>
                        <a:pt x="411" y="530"/>
                      </a:lnTo>
                      <a:lnTo>
                        <a:pt x="450" y="530"/>
                      </a:lnTo>
                      <a:lnTo>
                        <a:pt x="490" y="530"/>
                      </a:lnTo>
                      <a:lnTo>
                        <a:pt x="530" y="530"/>
                      </a:lnTo>
                      <a:lnTo>
                        <a:pt x="601" y="505"/>
                      </a:lnTo>
                      <a:lnTo>
                        <a:pt x="674" y="482"/>
                      </a:lnTo>
                      <a:lnTo>
                        <a:pt x="711" y="471"/>
                      </a:lnTo>
                      <a:lnTo>
                        <a:pt x="748" y="460"/>
                      </a:lnTo>
                      <a:lnTo>
                        <a:pt x="786" y="450"/>
                      </a:lnTo>
                      <a:lnTo>
                        <a:pt x="824" y="440"/>
                      </a:lnTo>
                      <a:lnTo>
                        <a:pt x="862" y="430"/>
                      </a:lnTo>
                      <a:lnTo>
                        <a:pt x="901" y="422"/>
                      </a:lnTo>
                      <a:lnTo>
                        <a:pt x="939" y="414"/>
                      </a:lnTo>
                      <a:lnTo>
                        <a:pt x="978" y="407"/>
                      </a:lnTo>
                      <a:lnTo>
                        <a:pt x="1018" y="400"/>
                      </a:lnTo>
                      <a:lnTo>
                        <a:pt x="1056" y="393"/>
                      </a:lnTo>
                      <a:lnTo>
                        <a:pt x="1095" y="388"/>
                      </a:lnTo>
                      <a:lnTo>
                        <a:pt x="1134" y="383"/>
                      </a:lnTo>
                      <a:lnTo>
                        <a:pt x="1172" y="380"/>
                      </a:lnTo>
                      <a:lnTo>
                        <a:pt x="1210" y="377"/>
                      </a:lnTo>
                      <a:lnTo>
                        <a:pt x="1248" y="375"/>
                      </a:lnTo>
                      <a:lnTo>
                        <a:pt x="1286" y="374"/>
                      </a:lnTo>
                      <a:lnTo>
                        <a:pt x="1323" y="373"/>
                      </a:lnTo>
                      <a:lnTo>
                        <a:pt x="1360" y="374"/>
                      </a:lnTo>
                      <a:lnTo>
                        <a:pt x="1397" y="375"/>
                      </a:lnTo>
                      <a:lnTo>
                        <a:pt x="1433" y="378"/>
                      </a:lnTo>
                      <a:lnTo>
                        <a:pt x="1468" y="382"/>
                      </a:lnTo>
                      <a:lnTo>
                        <a:pt x="1503" y="386"/>
                      </a:lnTo>
                      <a:lnTo>
                        <a:pt x="1537" y="392"/>
                      </a:lnTo>
                      <a:lnTo>
                        <a:pt x="1571" y="400"/>
                      </a:lnTo>
                      <a:lnTo>
                        <a:pt x="1604" y="408"/>
                      </a:lnTo>
                      <a:lnTo>
                        <a:pt x="1635" y="417"/>
                      </a:lnTo>
                      <a:lnTo>
                        <a:pt x="1666" y="428"/>
                      </a:lnTo>
                      <a:lnTo>
                        <a:pt x="1697" y="440"/>
                      </a:lnTo>
                      <a:lnTo>
                        <a:pt x="1736" y="458"/>
                      </a:lnTo>
                      <a:lnTo>
                        <a:pt x="1772" y="477"/>
                      </a:lnTo>
                      <a:lnTo>
                        <a:pt x="1807" y="497"/>
                      </a:lnTo>
                      <a:lnTo>
                        <a:pt x="1840" y="520"/>
                      </a:lnTo>
                      <a:lnTo>
                        <a:pt x="1871" y="543"/>
                      </a:lnTo>
                      <a:lnTo>
                        <a:pt x="1901" y="567"/>
                      </a:lnTo>
                      <a:lnTo>
                        <a:pt x="1929" y="594"/>
                      </a:lnTo>
                      <a:lnTo>
                        <a:pt x="1955" y="620"/>
                      </a:lnTo>
                      <a:lnTo>
                        <a:pt x="1981" y="648"/>
                      </a:lnTo>
                      <a:lnTo>
                        <a:pt x="2006" y="676"/>
                      </a:lnTo>
                      <a:lnTo>
                        <a:pt x="2029" y="706"/>
                      </a:lnTo>
                      <a:lnTo>
                        <a:pt x="2051" y="737"/>
                      </a:lnTo>
                      <a:lnTo>
                        <a:pt x="2074" y="767"/>
                      </a:lnTo>
                      <a:lnTo>
                        <a:pt x="2094" y="798"/>
                      </a:lnTo>
                      <a:lnTo>
                        <a:pt x="2115" y="831"/>
                      </a:lnTo>
                      <a:lnTo>
                        <a:pt x="2135" y="863"/>
                      </a:lnTo>
                      <a:lnTo>
                        <a:pt x="2174" y="930"/>
                      </a:lnTo>
                      <a:lnTo>
                        <a:pt x="2213" y="997"/>
                      </a:lnTo>
                      <a:lnTo>
                        <a:pt x="2252" y="1064"/>
                      </a:lnTo>
                      <a:lnTo>
                        <a:pt x="2294" y="1132"/>
                      </a:lnTo>
                      <a:lnTo>
                        <a:pt x="2315" y="1166"/>
                      </a:lnTo>
                      <a:lnTo>
                        <a:pt x="2338" y="1199"/>
                      </a:lnTo>
                      <a:lnTo>
                        <a:pt x="2360" y="1232"/>
                      </a:lnTo>
                      <a:lnTo>
                        <a:pt x="2385" y="1264"/>
                      </a:lnTo>
                      <a:lnTo>
                        <a:pt x="2410" y="1296"/>
                      </a:lnTo>
                      <a:lnTo>
                        <a:pt x="2436" y="1327"/>
                      </a:lnTo>
                      <a:lnTo>
                        <a:pt x="2463" y="1358"/>
                      </a:lnTo>
                      <a:lnTo>
                        <a:pt x="2493" y="1388"/>
                      </a:lnTo>
                      <a:lnTo>
                        <a:pt x="2500" y="1409"/>
                      </a:lnTo>
                      <a:lnTo>
                        <a:pt x="2506" y="1430"/>
                      </a:lnTo>
                      <a:lnTo>
                        <a:pt x="2512" y="1452"/>
                      </a:lnTo>
                      <a:lnTo>
                        <a:pt x="2516" y="1473"/>
                      </a:lnTo>
                      <a:lnTo>
                        <a:pt x="2518" y="1495"/>
                      </a:lnTo>
                      <a:lnTo>
                        <a:pt x="2520" y="1516"/>
                      </a:lnTo>
                      <a:lnTo>
                        <a:pt x="2522" y="1539"/>
                      </a:lnTo>
                      <a:lnTo>
                        <a:pt x="2522" y="1561"/>
                      </a:lnTo>
                      <a:lnTo>
                        <a:pt x="2521" y="1606"/>
                      </a:lnTo>
                      <a:lnTo>
                        <a:pt x="2518" y="1651"/>
                      </a:lnTo>
                      <a:lnTo>
                        <a:pt x="2514" y="1697"/>
                      </a:lnTo>
                      <a:lnTo>
                        <a:pt x="2509" y="1743"/>
                      </a:lnTo>
                      <a:lnTo>
                        <a:pt x="2504" y="1790"/>
                      </a:lnTo>
                      <a:lnTo>
                        <a:pt x="2501" y="1836"/>
                      </a:lnTo>
                      <a:lnTo>
                        <a:pt x="2500" y="1860"/>
                      </a:lnTo>
                      <a:lnTo>
                        <a:pt x="2499" y="1883"/>
                      </a:lnTo>
                      <a:lnTo>
                        <a:pt x="2499" y="1906"/>
                      </a:lnTo>
                      <a:lnTo>
                        <a:pt x="2499" y="1929"/>
                      </a:lnTo>
                      <a:lnTo>
                        <a:pt x="2500" y="1953"/>
                      </a:lnTo>
                      <a:lnTo>
                        <a:pt x="2502" y="1976"/>
                      </a:lnTo>
                      <a:lnTo>
                        <a:pt x="2505" y="1998"/>
                      </a:lnTo>
                      <a:lnTo>
                        <a:pt x="2509" y="2022"/>
                      </a:lnTo>
                      <a:lnTo>
                        <a:pt x="2515" y="2045"/>
                      </a:lnTo>
                      <a:lnTo>
                        <a:pt x="2521" y="2067"/>
                      </a:lnTo>
                      <a:lnTo>
                        <a:pt x="2528" y="2090"/>
                      </a:lnTo>
                      <a:lnTo>
                        <a:pt x="2537" y="2112"/>
                      </a:lnTo>
                      <a:lnTo>
                        <a:pt x="2545" y="2130"/>
                      </a:lnTo>
                      <a:lnTo>
                        <a:pt x="2555" y="2148"/>
                      </a:lnTo>
                      <a:lnTo>
                        <a:pt x="2564" y="2166"/>
                      </a:lnTo>
                      <a:lnTo>
                        <a:pt x="2575" y="2183"/>
                      </a:lnTo>
                      <a:lnTo>
                        <a:pt x="2586" y="2200"/>
                      </a:lnTo>
                      <a:lnTo>
                        <a:pt x="2598" y="2216"/>
                      </a:lnTo>
                      <a:lnTo>
                        <a:pt x="2609" y="2233"/>
                      </a:lnTo>
                      <a:lnTo>
                        <a:pt x="2623" y="2249"/>
                      </a:lnTo>
                      <a:lnTo>
                        <a:pt x="2675" y="2313"/>
                      </a:lnTo>
                      <a:lnTo>
                        <a:pt x="2730" y="2376"/>
                      </a:lnTo>
                      <a:lnTo>
                        <a:pt x="2756" y="2408"/>
                      </a:lnTo>
                      <a:lnTo>
                        <a:pt x="2781" y="2441"/>
                      </a:lnTo>
                      <a:lnTo>
                        <a:pt x="2793" y="2458"/>
                      </a:lnTo>
                      <a:lnTo>
                        <a:pt x="2805" y="2474"/>
                      </a:lnTo>
                      <a:lnTo>
                        <a:pt x="2815" y="2491"/>
                      </a:lnTo>
                      <a:lnTo>
                        <a:pt x="2825" y="2509"/>
                      </a:lnTo>
                      <a:lnTo>
                        <a:pt x="2834" y="2526"/>
                      </a:lnTo>
                      <a:lnTo>
                        <a:pt x="2844" y="2544"/>
                      </a:lnTo>
                      <a:lnTo>
                        <a:pt x="2852" y="2562"/>
                      </a:lnTo>
                      <a:lnTo>
                        <a:pt x="2859" y="2582"/>
                      </a:lnTo>
                      <a:lnTo>
                        <a:pt x="2864" y="2600"/>
                      </a:lnTo>
                      <a:lnTo>
                        <a:pt x="2869" y="2621"/>
                      </a:lnTo>
                      <a:lnTo>
                        <a:pt x="2873" y="2640"/>
                      </a:lnTo>
                      <a:lnTo>
                        <a:pt x="2877" y="2661"/>
                      </a:lnTo>
                      <a:lnTo>
                        <a:pt x="2878" y="2688"/>
                      </a:lnTo>
                      <a:lnTo>
                        <a:pt x="2877" y="2714"/>
                      </a:lnTo>
                      <a:lnTo>
                        <a:pt x="2872" y="2741"/>
                      </a:lnTo>
                      <a:lnTo>
                        <a:pt x="2867" y="2768"/>
                      </a:lnTo>
                      <a:lnTo>
                        <a:pt x="2859" y="2796"/>
                      </a:lnTo>
                      <a:lnTo>
                        <a:pt x="2850" y="2822"/>
                      </a:lnTo>
                      <a:lnTo>
                        <a:pt x="2839" y="2849"/>
                      </a:lnTo>
                      <a:lnTo>
                        <a:pt x="2826" y="2876"/>
                      </a:lnTo>
                      <a:lnTo>
                        <a:pt x="2813" y="2903"/>
                      </a:lnTo>
                      <a:lnTo>
                        <a:pt x="2797" y="2930"/>
                      </a:lnTo>
                      <a:lnTo>
                        <a:pt x="2782" y="2957"/>
                      </a:lnTo>
                      <a:lnTo>
                        <a:pt x="2766" y="2984"/>
                      </a:lnTo>
                      <a:lnTo>
                        <a:pt x="2731" y="3036"/>
                      </a:lnTo>
                      <a:lnTo>
                        <a:pt x="2695" y="3087"/>
                      </a:lnTo>
                      <a:lnTo>
                        <a:pt x="2661" y="3139"/>
                      </a:lnTo>
                      <a:lnTo>
                        <a:pt x="2628" y="3187"/>
                      </a:lnTo>
                      <a:lnTo>
                        <a:pt x="2612" y="3212"/>
                      </a:lnTo>
                      <a:lnTo>
                        <a:pt x="2599" y="3234"/>
                      </a:lnTo>
                      <a:lnTo>
                        <a:pt x="2586" y="3258"/>
                      </a:lnTo>
                      <a:lnTo>
                        <a:pt x="2574" y="3279"/>
                      </a:lnTo>
                      <a:lnTo>
                        <a:pt x="2565" y="3302"/>
                      </a:lnTo>
                      <a:lnTo>
                        <a:pt x="2557" y="3323"/>
                      </a:lnTo>
                      <a:lnTo>
                        <a:pt x="2551" y="3343"/>
                      </a:lnTo>
                      <a:lnTo>
                        <a:pt x="2548" y="3364"/>
                      </a:lnTo>
                      <a:lnTo>
                        <a:pt x="2545" y="3383"/>
                      </a:lnTo>
                      <a:lnTo>
                        <a:pt x="2547" y="3401"/>
                      </a:lnTo>
                      <a:lnTo>
                        <a:pt x="2551" y="3419"/>
                      </a:lnTo>
                      <a:lnTo>
                        <a:pt x="2557" y="3436"/>
                      </a:lnTo>
                      <a:lnTo>
                        <a:pt x="2574" y="3433"/>
                      </a:lnTo>
                      <a:lnTo>
                        <a:pt x="2591" y="3427"/>
                      </a:lnTo>
                      <a:lnTo>
                        <a:pt x="2607" y="3421"/>
                      </a:lnTo>
                      <a:lnTo>
                        <a:pt x="2623" y="3413"/>
                      </a:lnTo>
                      <a:lnTo>
                        <a:pt x="2638" y="3404"/>
                      </a:lnTo>
                      <a:lnTo>
                        <a:pt x="2652" y="3393"/>
                      </a:lnTo>
                      <a:lnTo>
                        <a:pt x="2667" y="3382"/>
                      </a:lnTo>
                      <a:lnTo>
                        <a:pt x="2681" y="3369"/>
                      </a:lnTo>
                      <a:lnTo>
                        <a:pt x="2695" y="3355"/>
                      </a:lnTo>
                      <a:lnTo>
                        <a:pt x="2708" y="3341"/>
                      </a:lnTo>
                      <a:lnTo>
                        <a:pt x="2720" y="3326"/>
                      </a:lnTo>
                      <a:lnTo>
                        <a:pt x="2734" y="3309"/>
                      </a:lnTo>
                      <a:lnTo>
                        <a:pt x="2757" y="3275"/>
                      </a:lnTo>
                      <a:lnTo>
                        <a:pt x="2781" y="3239"/>
                      </a:lnTo>
                      <a:lnTo>
                        <a:pt x="2804" y="3201"/>
                      </a:lnTo>
                      <a:lnTo>
                        <a:pt x="2825" y="3163"/>
                      </a:lnTo>
                      <a:lnTo>
                        <a:pt x="2846" y="3125"/>
                      </a:lnTo>
                      <a:lnTo>
                        <a:pt x="2866" y="3087"/>
                      </a:lnTo>
                      <a:lnTo>
                        <a:pt x="2887" y="3050"/>
                      </a:lnTo>
                      <a:lnTo>
                        <a:pt x="2906" y="3015"/>
                      </a:lnTo>
                      <a:lnTo>
                        <a:pt x="2926" y="2983"/>
                      </a:lnTo>
                      <a:lnTo>
                        <a:pt x="2947" y="2954"/>
                      </a:lnTo>
                      <a:lnTo>
                        <a:pt x="2986" y="2897"/>
                      </a:lnTo>
                      <a:lnTo>
                        <a:pt x="3020" y="2846"/>
                      </a:lnTo>
                      <a:lnTo>
                        <a:pt x="3035" y="2822"/>
                      </a:lnTo>
                      <a:lnTo>
                        <a:pt x="3048" y="2799"/>
                      </a:lnTo>
                      <a:lnTo>
                        <a:pt x="3061" y="2777"/>
                      </a:lnTo>
                      <a:lnTo>
                        <a:pt x="3072" y="2755"/>
                      </a:lnTo>
                      <a:lnTo>
                        <a:pt x="3082" y="2735"/>
                      </a:lnTo>
                      <a:lnTo>
                        <a:pt x="3090" y="2715"/>
                      </a:lnTo>
                      <a:lnTo>
                        <a:pt x="3099" y="2696"/>
                      </a:lnTo>
                      <a:lnTo>
                        <a:pt x="3106" y="2676"/>
                      </a:lnTo>
                      <a:lnTo>
                        <a:pt x="3111" y="2658"/>
                      </a:lnTo>
                      <a:lnTo>
                        <a:pt x="3116" y="2639"/>
                      </a:lnTo>
                      <a:lnTo>
                        <a:pt x="3119" y="2621"/>
                      </a:lnTo>
                      <a:lnTo>
                        <a:pt x="3122" y="2602"/>
                      </a:lnTo>
                      <a:lnTo>
                        <a:pt x="3124" y="2584"/>
                      </a:lnTo>
                      <a:lnTo>
                        <a:pt x="3125" y="2564"/>
                      </a:lnTo>
                      <a:lnTo>
                        <a:pt x="3126" y="2546"/>
                      </a:lnTo>
                      <a:lnTo>
                        <a:pt x="3126" y="2525"/>
                      </a:lnTo>
                      <a:lnTo>
                        <a:pt x="3124" y="2484"/>
                      </a:lnTo>
                      <a:lnTo>
                        <a:pt x="3119" y="2440"/>
                      </a:lnTo>
                      <a:lnTo>
                        <a:pt x="3113" y="2392"/>
                      </a:lnTo>
                      <a:lnTo>
                        <a:pt x="3105" y="2339"/>
                      </a:lnTo>
                      <a:lnTo>
                        <a:pt x="3095" y="2281"/>
                      </a:lnTo>
                      <a:lnTo>
                        <a:pt x="3084" y="2216"/>
                      </a:lnTo>
                      <a:lnTo>
                        <a:pt x="3082" y="2193"/>
                      </a:lnTo>
                      <a:lnTo>
                        <a:pt x="3080" y="2170"/>
                      </a:lnTo>
                      <a:lnTo>
                        <a:pt x="3079" y="2143"/>
                      </a:lnTo>
                      <a:lnTo>
                        <a:pt x="3079" y="2116"/>
                      </a:lnTo>
                      <a:lnTo>
                        <a:pt x="3080" y="2058"/>
                      </a:lnTo>
                      <a:lnTo>
                        <a:pt x="3081" y="1998"/>
                      </a:lnTo>
                      <a:lnTo>
                        <a:pt x="3081" y="1967"/>
                      </a:lnTo>
                      <a:lnTo>
                        <a:pt x="3081" y="1939"/>
                      </a:lnTo>
                      <a:lnTo>
                        <a:pt x="3080" y="1909"/>
                      </a:lnTo>
                      <a:lnTo>
                        <a:pt x="3078" y="1881"/>
                      </a:lnTo>
                      <a:lnTo>
                        <a:pt x="3075" y="1855"/>
                      </a:lnTo>
                      <a:lnTo>
                        <a:pt x="3071" y="1831"/>
                      </a:lnTo>
                      <a:lnTo>
                        <a:pt x="3068" y="1818"/>
                      </a:lnTo>
                      <a:lnTo>
                        <a:pt x="3065" y="1807"/>
                      </a:lnTo>
                      <a:lnTo>
                        <a:pt x="3061" y="1797"/>
                      </a:lnTo>
                      <a:lnTo>
                        <a:pt x="3057" y="1788"/>
                      </a:lnTo>
                      <a:lnTo>
                        <a:pt x="3051" y="1776"/>
                      </a:lnTo>
                      <a:lnTo>
                        <a:pt x="3045" y="1766"/>
                      </a:lnTo>
                      <a:lnTo>
                        <a:pt x="3038" y="1756"/>
                      </a:lnTo>
                      <a:lnTo>
                        <a:pt x="3031" y="1747"/>
                      </a:lnTo>
                      <a:lnTo>
                        <a:pt x="3014" y="1728"/>
                      </a:lnTo>
                      <a:lnTo>
                        <a:pt x="2996" y="1711"/>
                      </a:lnTo>
                      <a:lnTo>
                        <a:pt x="2975" y="1693"/>
                      </a:lnTo>
                      <a:lnTo>
                        <a:pt x="2954" y="1678"/>
                      </a:lnTo>
                      <a:lnTo>
                        <a:pt x="2932" y="1662"/>
                      </a:lnTo>
                      <a:lnTo>
                        <a:pt x="2908" y="1647"/>
                      </a:lnTo>
                      <a:lnTo>
                        <a:pt x="2862" y="1617"/>
                      </a:lnTo>
                      <a:lnTo>
                        <a:pt x="2818" y="1586"/>
                      </a:lnTo>
                      <a:lnTo>
                        <a:pt x="2796" y="1571"/>
                      </a:lnTo>
                      <a:lnTo>
                        <a:pt x="2777" y="1554"/>
                      </a:lnTo>
                      <a:lnTo>
                        <a:pt x="2769" y="1545"/>
                      </a:lnTo>
                      <a:lnTo>
                        <a:pt x="2759" y="1536"/>
                      </a:lnTo>
                      <a:lnTo>
                        <a:pt x="2751" y="1528"/>
                      </a:lnTo>
                      <a:lnTo>
                        <a:pt x="2744" y="1517"/>
                      </a:lnTo>
                      <a:lnTo>
                        <a:pt x="2727" y="1495"/>
                      </a:lnTo>
                      <a:lnTo>
                        <a:pt x="2712" y="1472"/>
                      </a:lnTo>
                      <a:lnTo>
                        <a:pt x="2698" y="1449"/>
                      </a:lnTo>
                      <a:lnTo>
                        <a:pt x="2684" y="1424"/>
                      </a:lnTo>
                      <a:lnTo>
                        <a:pt x="2672" y="1400"/>
                      </a:lnTo>
                      <a:lnTo>
                        <a:pt x="2660" y="1375"/>
                      </a:lnTo>
                      <a:lnTo>
                        <a:pt x="2648" y="1350"/>
                      </a:lnTo>
                      <a:lnTo>
                        <a:pt x="2638" y="1324"/>
                      </a:lnTo>
                      <a:lnTo>
                        <a:pt x="2618" y="1272"/>
                      </a:lnTo>
                      <a:lnTo>
                        <a:pt x="2600" y="1218"/>
                      </a:lnTo>
                      <a:lnTo>
                        <a:pt x="2584" y="1165"/>
                      </a:lnTo>
                      <a:lnTo>
                        <a:pt x="2568" y="1111"/>
                      </a:lnTo>
                      <a:lnTo>
                        <a:pt x="2552" y="1056"/>
                      </a:lnTo>
                      <a:lnTo>
                        <a:pt x="2536" y="1002"/>
                      </a:lnTo>
                      <a:lnTo>
                        <a:pt x="2520" y="948"/>
                      </a:lnTo>
                      <a:lnTo>
                        <a:pt x="2501" y="895"/>
                      </a:lnTo>
                      <a:lnTo>
                        <a:pt x="2492" y="868"/>
                      </a:lnTo>
                      <a:lnTo>
                        <a:pt x="2482" y="841"/>
                      </a:lnTo>
                      <a:lnTo>
                        <a:pt x="2471" y="816"/>
                      </a:lnTo>
                      <a:lnTo>
                        <a:pt x="2460" y="790"/>
                      </a:lnTo>
                      <a:lnTo>
                        <a:pt x="2449" y="765"/>
                      </a:lnTo>
                      <a:lnTo>
                        <a:pt x="2436" y="740"/>
                      </a:lnTo>
                      <a:lnTo>
                        <a:pt x="2423" y="715"/>
                      </a:lnTo>
                      <a:lnTo>
                        <a:pt x="2409" y="691"/>
                      </a:lnTo>
                      <a:lnTo>
                        <a:pt x="2395" y="672"/>
                      </a:lnTo>
                      <a:lnTo>
                        <a:pt x="2382" y="652"/>
                      </a:lnTo>
                      <a:lnTo>
                        <a:pt x="2368" y="634"/>
                      </a:lnTo>
                      <a:lnTo>
                        <a:pt x="2353" y="616"/>
                      </a:lnTo>
                      <a:lnTo>
                        <a:pt x="2338" y="599"/>
                      </a:lnTo>
                      <a:lnTo>
                        <a:pt x="2322" y="583"/>
                      </a:lnTo>
                      <a:lnTo>
                        <a:pt x="2306" y="567"/>
                      </a:lnTo>
                      <a:lnTo>
                        <a:pt x="2289" y="552"/>
                      </a:lnTo>
                      <a:lnTo>
                        <a:pt x="2256" y="522"/>
                      </a:lnTo>
                      <a:lnTo>
                        <a:pt x="2221" y="494"/>
                      </a:lnTo>
                      <a:lnTo>
                        <a:pt x="2186" y="467"/>
                      </a:lnTo>
                      <a:lnTo>
                        <a:pt x="2150" y="441"/>
                      </a:lnTo>
                      <a:lnTo>
                        <a:pt x="2115" y="415"/>
                      </a:lnTo>
                      <a:lnTo>
                        <a:pt x="2080" y="389"/>
                      </a:lnTo>
                      <a:lnTo>
                        <a:pt x="2047" y="363"/>
                      </a:lnTo>
                      <a:lnTo>
                        <a:pt x="2014" y="336"/>
                      </a:lnTo>
                      <a:lnTo>
                        <a:pt x="1999" y="322"/>
                      </a:lnTo>
                      <a:lnTo>
                        <a:pt x="1984" y="308"/>
                      </a:lnTo>
                      <a:lnTo>
                        <a:pt x="1970" y="294"/>
                      </a:lnTo>
                      <a:lnTo>
                        <a:pt x="1956" y="278"/>
                      </a:lnTo>
                      <a:lnTo>
                        <a:pt x="1943" y="263"/>
                      </a:lnTo>
                      <a:lnTo>
                        <a:pt x="1932" y="248"/>
                      </a:lnTo>
                      <a:lnTo>
                        <a:pt x="1919" y="231"/>
                      </a:lnTo>
                      <a:lnTo>
                        <a:pt x="1909" y="214"/>
                      </a:lnTo>
                      <a:lnTo>
                        <a:pt x="1904" y="206"/>
                      </a:lnTo>
                      <a:lnTo>
                        <a:pt x="1898" y="198"/>
                      </a:lnTo>
                      <a:lnTo>
                        <a:pt x="1892" y="192"/>
                      </a:lnTo>
                      <a:lnTo>
                        <a:pt x="1884" y="186"/>
                      </a:lnTo>
                      <a:lnTo>
                        <a:pt x="1877" y="181"/>
                      </a:lnTo>
                      <a:lnTo>
                        <a:pt x="1869" y="177"/>
                      </a:lnTo>
                      <a:lnTo>
                        <a:pt x="1861" y="173"/>
                      </a:lnTo>
                      <a:lnTo>
                        <a:pt x="1851" y="170"/>
                      </a:lnTo>
                      <a:lnTo>
                        <a:pt x="1833" y="164"/>
                      </a:lnTo>
                      <a:lnTo>
                        <a:pt x="1813" y="160"/>
                      </a:lnTo>
                      <a:lnTo>
                        <a:pt x="1792" y="158"/>
                      </a:lnTo>
                      <a:lnTo>
                        <a:pt x="1770" y="158"/>
                      </a:lnTo>
                      <a:lnTo>
                        <a:pt x="1724" y="159"/>
                      </a:lnTo>
                      <a:lnTo>
                        <a:pt x="1678" y="163"/>
                      </a:lnTo>
                      <a:lnTo>
                        <a:pt x="1632" y="167"/>
                      </a:lnTo>
                      <a:lnTo>
                        <a:pt x="1591" y="170"/>
                      </a:lnTo>
                      <a:lnTo>
                        <a:pt x="1571" y="150"/>
                      </a:lnTo>
                      <a:lnTo>
                        <a:pt x="1551" y="129"/>
                      </a:lnTo>
                      <a:lnTo>
                        <a:pt x="1532" y="107"/>
                      </a:lnTo>
                      <a:lnTo>
                        <a:pt x="1511" y="84"/>
                      </a:lnTo>
                      <a:lnTo>
                        <a:pt x="1502" y="74"/>
                      </a:lnTo>
                      <a:lnTo>
                        <a:pt x="1492" y="65"/>
                      </a:lnTo>
                      <a:lnTo>
                        <a:pt x="1481" y="56"/>
                      </a:lnTo>
                      <a:lnTo>
                        <a:pt x="1472" y="48"/>
                      </a:lnTo>
                      <a:lnTo>
                        <a:pt x="1462" y="42"/>
                      </a:lnTo>
                      <a:lnTo>
                        <a:pt x="1451" y="38"/>
                      </a:lnTo>
                      <a:lnTo>
                        <a:pt x="1441" y="35"/>
                      </a:lnTo>
                      <a:lnTo>
                        <a:pt x="1432" y="34"/>
                      </a:lnTo>
                      <a:lnTo>
                        <a:pt x="1383" y="26"/>
                      </a:lnTo>
                      <a:lnTo>
                        <a:pt x="1334" y="18"/>
                      </a:lnTo>
                      <a:lnTo>
                        <a:pt x="1287" y="13"/>
                      </a:lnTo>
                      <a:lnTo>
                        <a:pt x="1241" y="8"/>
                      </a:lnTo>
                      <a:lnTo>
                        <a:pt x="1195" y="5"/>
                      </a:lnTo>
                      <a:lnTo>
                        <a:pt x="1150" y="2"/>
                      </a:lnTo>
                      <a:lnTo>
                        <a:pt x="1105" y="0"/>
                      </a:lnTo>
                      <a:lnTo>
                        <a:pt x="1061" y="0"/>
                      </a:lnTo>
                      <a:lnTo>
                        <a:pt x="1015" y="0"/>
                      </a:lnTo>
                      <a:lnTo>
                        <a:pt x="970" y="2"/>
                      </a:lnTo>
                      <a:lnTo>
                        <a:pt x="925" y="5"/>
                      </a:lnTo>
                      <a:lnTo>
                        <a:pt x="880" y="8"/>
                      </a:lnTo>
                      <a:lnTo>
                        <a:pt x="833" y="13"/>
                      </a:lnTo>
                      <a:lnTo>
                        <a:pt x="786" y="18"/>
                      </a:lnTo>
                      <a:lnTo>
                        <a:pt x="738" y="26"/>
                      </a:lnTo>
                      <a:lnTo>
                        <a:pt x="689" y="34"/>
                      </a:lnTo>
                      <a:lnTo>
                        <a:pt x="660" y="43"/>
                      </a:lnTo>
                      <a:lnTo>
                        <a:pt x="629" y="54"/>
                      </a:lnTo>
                      <a:lnTo>
                        <a:pt x="599" y="68"/>
                      </a:lnTo>
                      <a:lnTo>
                        <a:pt x="569" y="82"/>
                      </a:lnTo>
                      <a:lnTo>
                        <a:pt x="507" y="113"/>
                      </a:lnTo>
                      <a:lnTo>
                        <a:pt x="444" y="147"/>
                      </a:lnTo>
                      <a:lnTo>
                        <a:pt x="411" y="163"/>
                      </a:lnTo>
                      <a:lnTo>
                        <a:pt x="378" y="180"/>
                      </a:lnTo>
                      <a:lnTo>
                        <a:pt x="344" y="196"/>
                      </a:lnTo>
                      <a:lnTo>
                        <a:pt x="309" y="212"/>
                      </a:lnTo>
                      <a:lnTo>
                        <a:pt x="273" y="226"/>
                      </a:lnTo>
                      <a:lnTo>
                        <a:pt x="236" y="238"/>
                      </a:lnTo>
                      <a:lnTo>
                        <a:pt x="216" y="245"/>
                      </a:lnTo>
                      <a:lnTo>
                        <a:pt x="198" y="250"/>
                      </a:lnTo>
                      <a:lnTo>
                        <a:pt x="178" y="255"/>
                      </a:lnTo>
                      <a:lnTo>
                        <a:pt x="159" y="260"/>
                      </a:lnTo>
                      <a:lnTo>
                        <a:pt x="159" y="274"/>
                      </a:lnTo>
                      <a:lnTo>
                        <a:pt x="159" y="310"/>
                      </a:lnTo>
                      <a:lnTo>
                        <a:pt x="159" y="354"/>
                      </a:lnTo>
                      <a:lnTo>
                        <a:pt x="159" y="395"/>
                      </a:lnTo>
                      <a:lnTo>
                        <a:pt x="138" y="395"/>
                      </a:lnTo>
                      <a:lnTo>
                        <a:pt x="119" y="395"/>
                      </a:lnTo>
                      <a:lnTo>
                        <a:pt x="99" y="395"/>
                      </a:lnTo>
                      <a:lnTo>
                        <a:pt x="79" y="395"/>
                      </a:lnTo>
                      <a:lnTo>
                        <a:pt x="59" y="395"/>
                      </a:lnTo>
                      <a:lnTo>
                        <a:pt x="40" y="395"/>
                      </a:lnTo>
                      <a:lnTo>
                        <a:pt x="19" y="395"/>
                      </a:lnTo>
                      <a:lnTo>
                        <a:pt x="0" y="395"/>
                      </a:lnTo>
                      <a:lnTo>
                        <a:pt x="211" y="530"/>
                      </a:lnTo>
                      <a:close/>
                    </a:path>
                  </a:pathLst>
                </a:custGeom>
                <a:solidFill>
                  <a:srgbClr val="ACA1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9" name="Freeform 128"/>
                <p:cNvSpPr>
                  <a:spLocks/>
                </p:cNvSpPr>
                <p:nvPr/>
              </p:nvSpPr>
              <p:spPr bwMode="auto">
                <a:xfrm>
                  <a:off x="7918468" y="4508500"/>
                  <a:ext cx="12700" cy="1587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35" y="12"/>
                    </a:cxn>
                    <a:cxn ang="0">
                      <a:pos x="69" y="10"/>
                    </a:cxn>
                    <a:cxn ang="0">
                      <a:pos x="102" y="6"/>
                    </a:cxn>
                    <a:cxn ang="0">
                      <a:pos x="135" y="0"/>
                    </a:cxn>
                    <a:cxn ang="0">
                      <a:pos x="114" y="0"/>
                    </a:cxn>
                    <a:cxn ang="0">
                      <a:pos x="92" y="1"/>
                    </a:cxn>
                    <a:cxn ang="0">
                      <a:pos x="70" y="1"/>
                    </a:cxn>
                    <a:cxn ang="0">
                      <a:pos x="50" y="1"/>
                    </a:cxn>
                    <a:cxn ang="0">
                      <a:pos x="42" y="1"/>
                    </a:cxn>
                    <a:cxn ang="0">
                      <a:pos x="35" y="2"/>
                    </a:cxn>
                    <a:cxn ang="0">
                      <a:pos x="28" y="3"/>
                    </a:cxn>
                    <a:cxn ang="0">
                      <a:pos x="23" y="5"/>
                    </a:cxn>
                    <a:cxn ang="0">
                      <a:pos x="12" y="9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35" h="14">
                      <a:moveTo>
                        <a:pt x="0" y="14"/>
                      </a:moveTo>
                      <a:lnTo>
                        <a:pt x="35" y="12"/>
                      </a:lnTo>
                      <a:lnTo>
                        <a:pt x="69" y="10"/>
                      </a:lnTo>
                      <a:lnTo>
                        <a:pt x="102" y="6"/>
                      </a:lnTo>
                      <a:lnTo>
                        <a:pt x="135" y="0"/>
                      </a:lnTo>
                      <a:lnTo>
                        <a:pt x="114" y="0"/>
                      </a:lnTo>
                      <a:lnTo>
                        <a:pt x="92" y="1"/>
                      </a:lnTo>
                      <a:lnTo>
                        <a:pt x="70" y="1"/>
                      </a:lnTo>
                      <a:lnTo>
                        <a:pt x="50" y="1"/>
                      </a:lnTo>
                      <a:lnTo>
                        <a:pt x="42" y="1"/>
                      </a:lnTo>
                      <a:lnTo>
                        <a:pt x="35" y="2"/>
                      </a:lnTo>
                      <a:lnTo>
                        <a:pt x="28" y="3"/>
                      </a:lnTo>
                      <a:lnTo>
                        <a:pt x="23" y="5"/>
                      </a:lnTo>
                      <a:lnTo>
                        <a:pt x="12" y="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5C52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0" name="Freeform 129"/>
                <p:cNvSpPr>
                  <a:spLocks/>
                </p:cNvSpPr>
                <p:nvPr/>
              </p:nvSpPr>
              <p:spPr bwMode="auto">
                <a:xfrm>
                  <a:off x="7908943" y="4508500"/>
                  <a:ext cx="9525" cy="1587"/>
                </a:xfrm>
                <a:custGeom>
                  <a:avLst/>
                  <a:gdLst/>
                  <a:ahLst/>
                  <a:cxnLst>
                    <a:cxn ang="0">
                      <a:pos x="115" y="6"/>
                    </a:cxn>
                    <a:cxn ang="0">
                      <a:pos x="88" y="6"/>
                    </a:cxn>
                    <a:cxn ang="0">
                      <a:pos x="59" y="5"/>
                    </a:cxn>
                    <a:cxn ang="0">
                      <a:pos x="30" y="3"/>
                    </a:cxn>
                    <a:cxn ang="0">
                      <a:pos x="0" y="0"/>
                    </a:cxn>
                    <a:cxn ang="0">
                      <a:pos x="23" y="7"/>
                    </a:cxn>
                    <a:cxn ang="0">
                      <a:pos x="43" y="11"/>
                    </a:cxn>
                    <a:cxn ang="0">
                      <a:pos x="60" y="15"/>
                    </a:cxn>
                    <a:cxn ang="0">
                      <a:pos x="74" y="15"/>
                    </a:cxn>
                    <a:cxn ang="0">
                      <a:pos x="87" y="15"/>
                    </a:cxn>
                    <a:cxn ang="0">
                      <a:pos x="98" y="12"/>
                    </a:cxn>
                    <a:cxn ang="0">
                      <a:pos x="107" y="9"/>
                    </a:cxn>
                    <a:cxn ang="0">
                      <a:pos x="115" y="6"/>
                    </a:cxn>
                  </a:cxnLst>
                  <a:rect l="0" t="0" r="r" b="b"/>
                  <a:pathLst>
                    <a:path w="115" h="15">
                      <a:moveTo>
                        <a:pt x="115" y="6"/>
                      </a:moveTo>
                      <a:lnTo>
                        <a:pt x="88" y="6"/>
                      </a:lnTo>
                      <a:lnTo>
                        <a:pt x="59" y="5"/>
                      </a:lnTo>
                      <a:lnTo>
                        <a:pt x="30" y="3"/>
                      </a:lnTo>
                      <a:lnTo>
                        <a:pt x="0" y="0"/>
                      </a:lnTo>
                      <a:lnTo>
                        <a:pt x="23" y="7"/>
                      </a:lnTo>
                      <a:lnTo>
                        <a:pt x="43" y="11"/>
                      </a:lnTo>
                      <a:lnTo>
                        <a:pt x="60" y="15"/>
                      </a:lnTo>
                      <a:lnTo>
                        <a:pt x="74" y="15"/>
                      </a:lnTo>
                      <a:lnTo>
                        <a:pt x="87" y="15"/>
                      </a:lnTo>
                      <a:lnTo>
                        <a:pt x="98" y="12"/>
                      </a:lnTo>
                      <a:lnTo>
                        <a:pt x="107" y="9"/>
                      </a:lnTo>
                      <a:lnTo>
                        <a:pt x="115" y="6"/>
                      </a:lnTo>
                      <a:close/>
                    </a:path>
                  </a:pathLst>
                </a:custGeom>
                <a:solidFill>
                  <a:srgbClr val="5C52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1" name="Freeform 130"/>
                <p:cNvSpPr>
                  <a:spLocks noEditPoints="1"/>
                </p:cNvSpPr>
                <p:nvPr/>
              </p:nvSpPr>
              <p:spPr bwMode="auto">
                <a:xfrm>
                  <a:off x="7813693" y="3925888"/>
                  <a:ext cx="661988" cy="585787"/>
                </a:xfrm>
                <a:custGeom>
                  <a:avLst/>
                  <a:gdLst/>
                  <a:ahLst/>
                  <a:cxnLst>
                    <a:cxn ang="0">
                      <a:pos x="6938" y="5150"/>
                    </a:cxn>
                    <a:cxn ang="0">
                      <a:pos x="6793" y="4907"/>
                    </a:cxn>
                    <a:cxn ang="0">
                      <a:pos x="6420" y="4760"/>
                    </a:cxn>
                    <a:cxn ang="0">
                      <a:pos x="6577" y="5101"/>
                    </a:cxn>
                    <a:cxn ang="0">
                      <a:pos x="6505" y="5423"/>
                    </a:cxn>
                    <a:cxn ang="0">
                      <a:pos x="5686" y="4832"/>
                    </a:cxn>
                    <a:cxn ang="0">
                      <a:pos x="5220" y="4290"/>
                    </a:cxn>
                    <a:cxn ang="0">
                      <a:pos x="5090" y="4363"/>
                    </a:cxn>
                    <a:cxn ang="0">
                      <a:pos x="4715" y="5083"/>
                    </a:cxn>
                    <a:cxn ang="0">
                      <a:pos x="4508" y="4865"/>
                    </a:cxn>
                    <a:cxn ang="0">
                      <a:pos x="4782" y="4303"/>
                    </a:cxn>
                    <a:cxn ang="0">
                      <a:pos x="4619" y="3707"/>
                    </a:cxn>
                    <a:cxn ang="0">
                      <a:pos x="4491" y="3080"/>
                    </a:cxn>
                    <a:cxn ang="0">
                      <a:pos x="4282" y="2239"/>
                    </a:cxn>
                    <a:cxn ang="0">
                      <a:pos x="4164" y="1683"/>
                    </a:cxn>
                    <a:cxn ang="0">
                      <a:pos x="3675" y="1328"/>
                    </a:cxn>
                    <a:cxn ang="0">
                      <a:pos x="3182" y="944"/>
                    </a:cxn>
                    <a:cxn ang="0">
                      <a:pos x="2732" y="705"/>
                    </a:cxn>
                    <a:cxn ang="0">
                      <a:pos x="2422" y="594"/>
                    </a:cxn>
                    <a:cxn ang="0">
                      <a:pos x="2685" y="1290"/>
                    </a:cxn>
                    <a:cxn ang="0">
                      <a:pos x="3354" y="1691"/>
                    </a:cxn>
                    <a:cxn ang="0">
                      <a:pos x="3976" y="2174"/>
                    </a:cxn>
                    <a:cxn ang="0">
                      <a:pos x="3991" y="3295"/>
                    </a:cxn>
                    <a:cxn ang="0">
                      <a:pos x="3701" y="3183"/>
                    </a:cxn>
                    <a:cxn ang="0">
                      <a:pos x="3550" y="2680"/>
                    </a:cxn>
                    <a:cxn ang="0">
                      <a:pos x="2852" y="2011"/>
                    </a:cxn>
                    <a:cxn ang="0">
                      <a:pos x="2106" y="1414"/>
                    </a:cxn>
                    <a:cxn ang="0">
                      <a:pos x="2165" y="1764"/>
                    </a:cxn>
                    <a:cxn ang="0">
                      <a:pos x="2781" y="2534"/>
                    </a:cxn>
                    <a:cxn ang="0">
                      <a:pos x="3245" y="2806"/>
                    </a:cxn>
                    <a:cxn ang="0">
                      <a:pos x="3654" y="3828"/>
                    </a:cxn>
                    <a:cxn ang="0">
                      <a:pos x="3633" y="5686"/>
                    </a:cxn>
                    <a:cxn ang="0">
                      <a:pos x="3501" y="5177"/>
                    </a:cxn>
                    <a:cxn ang="0">
                      <a:pos x="3303" y="5261"/>
                    </a:cxn>
                    <a:cxn ang="0">
                      <a:pos x="2878" y="5494"/>
                    </a:cxn>
                    <a:cxn ang="0">
                      <a:pos x="2541" y="5173"/>
                    </a:cxn>
                    <a:cxn ang="0">
                      <a:pos x="2699" y="4824"/>
                    </a:cxn>
                    <a:cxn ang="0">
                      <a:pos x="3116" y="4536"/>
                    </a:cxn>
                    <a:cxn ang="0">
                      <a:pos x="2828" y="3982"/>
                    </a:cxn>
                    <a:cxn ang="0">
                      <a:pos x="2924" y="3387"/>
                    </a:cxn>
                    <a:cxn ang="0">
                      <a:pos x="2753" y="2940"/>
                    </a:cxn>
                    <a:cxn ang="0">
                      <a:pos x="2102" y="2832"/>
                    </a:cxn>
                    <a:cxn ang="0">
                      <a:pos x="1867" y="3240"/>
                    </a:cxn>
                    <a:cxn ang="0">
                      <a:pos x="1685" y="3533"/>
                    </a:cxn>
                    <a:cxn ang="0">
                      <a:pos x="1551" y="4071"/>
                    </a:cxn>
                    <a:cxn ang="0">
                      <a:pos x="1494" y="5226"/>
                    </a:cxn>
                    <a:cxn ang="0">
                      <a:pos x="1265" y="4923"/>
                    </a:cxn>
                    <a:cxn ang="0">
                      <a:pos x="1021" y="4440"/>
                    </a:cxn>
                    <a:cxn ang="0">
                      <a:pos x="277" y="4321"/>
                    </a:cxn>
                    <a:cxn ang="0">
                      <a:pos x="83" y="4425"/>
                    </a:cxn>
                    <a:cxn ang="0">
                      <a:pos x="87" y="4972"/>
                    </a:cxn>
                    <a:cxn ang="0">
                      <a:pos x="328" y="5334"/>
                    </a:cxn>
                    <a:cxn ang="0">
                      <a:pos x="128" y="6330"/>
                    </a:cxn>
                    <a:cxn ang="0">
                      <a:pos x="1000" y="6607"/>
                    </a:cxn>
                    <a:cxn ang="0">
                      <a:pos x="1047" y="6210"/>
                    </a:cxn>
                    <a:cxn ang="0">
                      <a:pos x="1383" y="5969"/>
                    </a:cxn>
                    <a:cxn ang="0">
                      <a:pos x="1899" y="6169"/>
                    </a:cxn>
                    <a:cxn ang="0">
                      <a:pos x="1370" y="6596"/>
                    </a:cxn>
                    <a:cxn ang="0">
                      <a:pos x="1911" y="6595"/>
                    </a:cxn>
                    <a:cxn ang="0">
                      <a:pos x="3067" y="6553"/>
                    </a:cxn>
                    <a:cxn ang="0">
                      <a:pos x="5020" y="6478"/>
                    </a:cxn>
                    <a:cxn ang="0">
                      <a:pos x="7237" y="6499"/>
                    </a:cxn>
                    <a:cxn ang="0">
                      <a:pos x="7478" y="5589"/>
                    </a:cxn>
                  </a:cxnLst>
                  <a:rect l="0" t="0" r="r" b="b"/>
                  <a:pathLst>
                    <a:path w="7493" h="6637">
                      <a:moveTo>
                        <a:pt x="7386" y="5242"/>
                      </a:moveTo>
                      <a:lnTo>
                        <a:pt x="7381" y="5230"/>
                      </a:lnTo>
                      <a:lnTo>
                        <a:pt x="7373" y="5219"/>
                      </a:lnTo>
                      <a:lnTo>
                        <a:pt x="7366" y="5209"/>
                      </a:lnTo>
                      <a:lnTo>
                        <a:pt x="7357" y="5200"/>
                      </a:lnTo>
                      <a:lnTo>
                        <a:pt x="7347" y="5191"/>
                      </a:lnTo>
                      <a:lnTo>
                        <a:pt x="7335" y="5183"/>
                      </a:lnTo>
                      <a:lnTo>
                        <a:pt x="7323" y="5177"/>
                      </a:lnTo>
                      <a:lnTo>
                        <a:pt x="7311" y="5171"/>
                      </a:lnTo>
                      <a:lnTo>
                        <a:pt x="7296" y="5166"/>
                      </a:lnTo>
                      <a:lnTo>
                        <a:pt x="7282" y="5162"/>
                      </a:lnTo>
                      <a:lnTo>
                        <a:pt x="7267" y="5158"/>
                      </a:lnTo>
                      <a:lnTo>
                        <a:pt x="7251" y="5154"/>
                      </a:lnTo>
                      <a:lnTo>
                        <a:pt x="7234" y="5151"/>
                      </a:lnTo>
                      <a:lnTo>
                        <a:pt x="7217" y="5149"/>
                      </a:lnTo>
                      <a:lnTo>
                        <a:pt x="7199" y="5147"/>
                      </a:lnTo>
                      <a:lnTo>
                        <a:pt x="7180" y="5146"/>
                      </a:lnTo>
                      <a:lnTo>
                        <a:pt x="7142" y="5145"/>
                      </a:lnTo>
                      <a:lnTo>
                        <a:pt x="7103" y="5145"/>
                      </a:lnTo>
                      <a:lnTo>
                        <a:pt x="7062" y="5145"/>
                      </a:lnTo>
                      <a:lnTo>
                        <a:pt x="7021" y="5147"/>
                      </a:lnTo>
                      <a:lnTo>
                        <a:pt x="6938" y="5150"/>
                      </a:lnTo>
                      <a:lnTo>
                        <a:pt x="6855" y="5152"/>
                      </a:lnTo>
                      <a:lnTo>
                        <a:pt x="6860" y="5143"/>
                      </a:lnTo>
                      <a:lnTo>
                        <a:pt x="6863" y="5135"/>
                      </a:lnTo>
                      <a:lnTo>
                        <a:pt x="6866" y="5127"/>
                      </a:lnTo>
                      <a:lnTo>
                        <a:pt x="6867" y="5119"/>
                      </a:lnTo>
                      <a:lnTo>
                        <a:pt x="6867" y="5109"/>
                      </a:lnTo>
                      <a:lnTo>
                        <a:pt x="6866" y="5101"/>
                      </a:lnTo>
                      <a:lnTo>
                        <a:pt x="6865" y="5093"/>
                      </a:lnTo>
                      <a:lnTo>
                        <a:pt x="6862" y="5085"/>
                      </a:lnTo>
                      <a:lnTo>
                        <a:pt x="6856" y="5067"/>
                      </a:lnTo>
                      <a:lnTo>
                        <a:pt x="6848" y="5051"/>
                      </a:lnTo>
                      <a:lnTo>
                        <a:pt x="6839" y="5033"/>
                      </a:lnTo>
                      <a:lnTo>
                        <a:pt x="6830" y="5017"/>
                      </a:lnTo>
                      <a:lnTo>
                        <a:pt x="6819" y="4999"/>
                      </a:lnTo>
                      <a:lnTo>
                        <a:pt x="6810" y="4983"/>
                      </a:lnTo>
                      <a:lnTo>
                        <a:pt x="6802" y="4965"/>
                      </a:lnTo>
                      <a:lnTo>
                        <a:pt x="6796" y="4949"/>
                      </a:lnTo>
                      <a:lnTo>
                        <a:pt x="6794" y="4941"/>
                      </a:lnTo>
                      <a:lnTo>
                        <a:pt x="6793" y="4932"/>
                      </a:lnTo>
                      <a:lnTo>
                        <a:pt x="6792" y="4923"/>
                      </a:lnTo>
                      <a:lnTo>
                        <a:pt x="6792" y="4915"/>
                      </a:lnTo>
                      <a:lnTo>
                        <a:pt x="6793" y="4907"/>
                      </a:lnTo>
                      <a:lnTo>
                        <a:pt x="6795" y="4898"/>
                      </a:lnTo>
                      <a:lnTo>
                        <a:pt x="6798" y="4889"/>
                      </a:lnTo>
                      <a:lnTo>
                        <a:pt x="6803" y="4881"/>
                      </a:lnTo>
                      <a:lnTo>
                        <a:pt x="6783" y="4884"/>
                      </a:lnTo>
                      <a:lnTo>
                        <a:pt x="6765" y="4887"/>
                      </a:lnTo>
                      <a:lnTo>
                        <a:pt x="6747" y="4889"/>
                      </a:lnTo>
                      <a:lnTo>
                        <a:pt x="6730" y="4890"/>
                      </a:lnTo>
                      <a:lnTo>
                        <a:pt x="6713" y="4890"/>
                      </a:lnTo>
                      <a:lnTo>
                        <a:pt x="6698" y="4889"/>
                      </a:lnTo>
                      <a:lnTo>
                        <a:pt x="6684" y="4887"/>
                      </a:lnTo>
                      <a:lnTo>
                        <a:pt x="6669" y="4885"/>
                      </a:lnTo>
                      <a:lnTo>
                        <a:pt x="6656" y="4882"/>
                      </a:lnTo>
                      <a:lnTo>
                        <a:pt x="6642" y="4879"/>
                      </a:lnTo>
                      <a:lnTo>
                        <a:pt x="6629" y="4875"/>
                      </a:lnTo>
                      <a:lnTo>
                        <a:pt x="6617" y="4870"/>
                      </a:lnTo>
                      <a:lnTo>
                        <a:pt x="6593" y="4860"/>
                      </a:lnTo>
                      <a:lnTo>
                        <a:pt x="6570" y="4847"/>
                      </a:lnTo>
                      <a:lnTo>
                        <a:pt x="6526" y="4821"/>
                      </a:lnTo>
                      <a:lnTo>
                        <a:pt x="6482" y="4792"/>
                      </a:lnTo>
                      <a:lnTo>
                        <a:pt x="6458" y="4778"/>
                      </a:lnTo>
                      <a:lnTo>
                        <a:pt x="6434" y="4766"/>
                      </a:lnTo>
                      <a:lnTo>
                        <a:pt x="6420" y="4760"/>
                      </a:lnTo>
                      <a:lnTo>
                        <a:pt x="6407" y="4755"/>
                      </a:lnTo>
                      <a:lnTo>
                        <a:pt x="6393" y="4750"/>
                      </a:lnTo>
                      <a:lnTo>
                        <a:pt x="6378" y="4746"/>
                      </a:lnTo>
                      <a:lnTo>
                        <a:pt x="6378" y="4779"/>
                      </a:lnTo>
                      <a:lnTo>
                        <a:pt x="6378" y="4813"/>
                      </a:lnTo>
                      <a:lnTo>
                        <a:pt x="6378" y="4847"/>
                      </a:lnTo>
                      <a:lnTo>
                        <a:pt x="6378" y="4881"/>
                      </a:lnTo>
                      <a:lnTo>
                        <a:pt x="6398" y="4894"/>
                      </a:lnTo>
                      <a:lnTo>
                        <a:pt x="6416" y="4907"/>
                      </a:lnTo>
                      <a:lnTo>
                        <a:pt x="6434" y="4920"/>
                      </a:lnTo>
                      <a:lnTo>
                        <a:pt x="6450" y="4934"/>
                      </a:lnTo>
                      <a:lnTo>
                        <a:pt x="6467" y="4948"/>
                      </a:lnTo>
                      <a:lnTo>
                        <a:pt x="6481" y="4962"/>
                      </a:lnTo>
                      <a:lnTo>
                        <a:pt x="6495" y="4977"/>
                      </a:lnTo>
                      <a:lnTo>
                        <a:pt x="6509" y="4991"/>
                      </a:lnTo>
                      <a:lnTo>
                        <a:pt x="6521" y="5007"/>
                      </a:lnTo>
                      <a:lnTo>
                        <a:pt x="6532" y="5021"/>
                      </a:lnTo>
                      <a:lnTo>
                        <a:pt x="6543" y="5037"/>
                      </a:lnTo>
                      <a:lnTo>
                        <a:pt x="6553" y="5053"/>
                      </a:lnTo>
                      <a:lnTo>
                        <a:pt x="6561" y="5068"/>
                      </a:lnTo>
                      <a:lnTo>
                        <a:pt x="6569" y="5085"/>
                      </a:lnTo>
                      <a:lnTo>
                        <a:pt x="6577" y="5101"/>
                      </a:lnTo>
                      <a:lnTo>
                        <a:pt x="6584" y="5119"/>
                      </a:lnTo>
                      <a:lnTo>
                        <a:pt x="6590" y="5135"/>
                      </a:lnTo>
                      <a:lnTo>
                        <a:pt x="6595" y="5152"/>
                      </a:lnTo>
                      <a:lnTo>
                        <a:pt x="6599" y="5170"/>
                      </a:lnTo>
                      <a:lnTo>
                        <a:pt x="6602" y="5188"/>
                      </a:lnTo>
                      <a:lnTo>
                        <a:pt x="6605" y="5206"/>
                      </a:lnTo>
                      <a:lnTo>
                        <a:pt x="6607" y="5224"/>
                      </a:lnTo>
                      <a:lnTo>
                        <a:pt x="6608" y="5243"/>
                      </a:lnTo>
                      <a:lnTo>
                        <a:pt x="6609" y="5262"/>
                      </a:lnTo>
                      <a:lnTo>
                        <a:pt x="6609" y="5281"/>
                      </a:lnTo>
                      <a:lnTo>
                        <a:pt x="6608" y="5300"/>
                      </a:lnTo>
                      <a:lnTo>
                        <a:pt x="6607" y="5320"/>
                      </a:lnTo>
                      <a:lnTo>
                        <a:pt x="6605" y="5340"/>
                      </a:lnTo>
                      <a:lnTo>
                        <a:pt x="6602" y="5361"/>
                      </a:lnTo>
                      <a:lnTo>
                        <a:pt x="6599" y="5380"/>
                      </a:lnTo>
                      <a:lnTo>
                        <a:pt x="6595" y="5402"/>
                      </a:lnTo>
                      <a:lnTo>
                        <a:pt x="6591" y="5423"/>
                      </a:lnTo>
                      <a:lnTo>
                        <a:pt x="6586" y="5423"/>
                      </a:lnTo>
                      <a:lnTo>
                        <a:pt x="6574" y="5423"/>
                      </a:lnTo>
                      <a:lnTo>
                        <a:pt x="6554" y="5423"/>
                      </a:lnTo>
                      <a:lnTo>
                        <a:pt x="6530" y="5423"/>
                      </a:lnTo>
                      <a:lnTo>
                        <a:pt x="6505" y="5423"/>
                      </a:lnTo>
                      <a:lnTo>
                        <a:pt x="6479" y="5423"/>
                      </a:lnTo>
                      <a:lnTo>
                        <a:pt x="6453" y="5423"/>
                      </a:lnTo>
                      <a:lnTo>
                        <a:pt x="6432" y="5423"/>
                      </a:lnTo>
                      <a:lnTo>
                        <a:pt x="6411" y="5398"/>
                      </a:lnTo>
                      <a:lnTo>
                        <a:pt x="6390" y="5373"/>
                      </a:lnTo>
                      <a:lnTo>
                        <a:pt x="6369" y="5350"/>
                      </a:lnTo>
                      <a:lnTo>
                        <a:pt x="6347" y="5327"/>
                      </a:lnTo>
                      <a:lnTo>
                        <a:pt x="6325" y="5304"/>
                      </a:lnTo>
                      <a:lnTo>
                        <a:pt x="6302" y="5283"/>
                      </a:lnTo>
                      <a:lnTo>
                        <a:pt x="6278" y="5262"/>
                      </a:lnTo>
                      <a:lnTo>
                        <a:pt x="6255" y="5242"/>
                      </a:lnTo>
                      <a:lnTo>
                        <a:pt x="6206" y="5202"/>
                      </a:lnTo>
                      <a:lnTo>
                        <a:pt x="6156" y="5164"/>
                      </a:lnTo>
                      <a:lnTo>
                        <a:pt x="6105" y="5126"/>
                      </a:lnTo>
                      <a:lnTo>
                        <a:pt x="6053" y="5090"/>
                      </a:lnTo>
                      <a:lnTo>
                        <a:pt x="6001" y="5054"/>
                      </a:lnTo>
                      <a:lnTo>
                        <a:pt x="5948" y="5019"/>
                      </a:lnTo>
                      <a:lnTo>
                        <a:pt x="5895" y="4983"/>
                      </a:lnTo>
                      <a:lnTo>
                        <a:pt x="5841" y="4947"/>
                      </a:lnTo>
                      <a:lnTo>
                        <a:pt x="5789" y="4910"/>
                      </a:lnTo>
                      <a:lnTo>
                        <a:pt x="5738" y="4872"/>
                      </a:lnTo>
                      <a:lnTo>
                        <a:pt x="5686" y="4832"/>
                      </a:lnTo>
                      <a:lnTo>
                        <a:pt x="5636" y="4791"/>
                      </a:lnTo>
                      <a:lnTo>
                        <a:pt x="5613" y="4791"/>
                      </a:lnTo>
                      <a:lnTo>
                        <a:pt x="5587" y="4791"/>
                      </a:lnTo>
                      <a:lnTo>
                        <a:pt x="5559" y="4791"/>
                      </a:lnTo>
                      <a:lnTo>
                        <a:pt x="5530" y="4791"/>
                      </a:lnTo>
                      <a:lnTo>
                        <a:pt x="5500" y="4791"/>
                      </a:lnTo>
                      <a:lnTo>
                        <a:pt x="5471" y="4791"/>
                      </a:lnTo>
                      <a:lnTo>
                        <a:pt x="5446" y="4791"/>
                      </a:lnTo>
                      <a:lnTo>
                        <a:pt x="5423" y="4791"/>
                      </a:lnTo>
                      <a:lnTo>
                        <a:pt x="5402" y="4740"/>
                      </a:lnTo>
                      <a:lnTo>
                        <a:pt x="5382" y="4691"/>
                      </a:lnTo>
                      <a:lnTo>
                        <a:pt x="5360" y="4643"/>
                      </a:lnTo>
                      <a:lnTo>
                        <a:pt x="5338" y="4595"/>
                      </a:lnTo>
                      <a:lnTo>
                        <a:pt x="5316" y="4547"/>
                      </a:lnTo>
                      <a:lnTo>
                        <a:pt x="5295" y="4500"/>
                      </a:lnTo>
                      <a:lnTo>
                        <a:pt x="5276" y="4454"/>
                      </a:lnTo>
                      <a:lnTo>
                        <a:pt x="5257" y="4407"/>
                      </a:lnTo>
                      <a:lnTo>
                        <a:pt x="5249" y="4384"/>
                      </a:lnTo>
                      <a:lnTo>
                        <a:pt x="5241" y="4360"/>
                      </a:lnTo>
                      <a:lnTo>
                        <a:pt x="5234" y="4337"/>
                      </a:lnTo>
                      <a:lnTo>
                        <a:pt x="5227" y="4314"/>
                      </a:lnTo>
                      <a:lnTo>
                        <a:pt x="5220" y="4290"/>
                      </a:lnTo>
                      <a:lnTo>
                        <a:pt x="5215" y="4267"/>
                      </a:lnTo>
                      <a:lnTo>
                        <a:pt x="5211" y="4243"/>
                      </a:lnTo>
                      <a:lnTo>
                        <a:pt x="5207" y="4220"/>
                      </a:lnTo>
                      <a:lnTo>
                        <a:pt x="5204" y="4196"/>
                      </a:lnTo>
                      <a:lnTo>
                        <a:pt x="5202" y="4171"/>
                      </a:lnTo>
                      <a:lnTo>
                        <a:pt x="5201" y="4148"/>
                      </a:lnTo>
                      <a:lnTo>
                        <a:pt x="5201" y="4123"/>
                      </a:lnTo>
                      <a:lnTo>
                        <a:pt x="5202" y="4098"/>
                      </a:lnTo>
                      <a:lnTo>
                        <a:pt x="5204" y="4074"/>
                      </a:lnTo>
                      <a:lnTo>
                        <a:pt x="5207" y="4049"/>
                      </a:lnTo>
                      <a:lnTo>
                        <a:pt x="5211" y="4023"/>
                      </a:lnTo>
                      <a:lnTo>
                        <a:pt x="5196" y="4054"/>
                      </a:lnTo>
                      <a:lnTo>
                        <a:pt x="5180" y="4084"/>
                      </a:lnTo>
                      <a:lnTo>
                        <a:pt x="5167" y="4115"/>
                      </a:lnTo>
                      <a:lnTo>
                        <a:pt x="5155" y="4146"/>
                      </a:lnTo>
                      <a:lnTo>
                        <a:pt x="5142" y="4176"/>
                      </a:lnTo>
                      <a:lnTo>
                        <a:pt x="5132" y="4207"/>
                      </a:lnTo>
                      <a:lnTo>
                        <a:pt x="5122" y="4238"/>
                      </a:lnTo>
                      <a:lnTo>
                        <a:pt x="5112" y="4270"/>
                      </a:lnTo>
                      <a:lnTo>
                        <a:pt x="5104" y="4301"/>
                      </a:lnTo>
                      <a:lnTo>
                        <a:pt x="5096" y="4333"/>
                      </a:lnTo>
                      <a:lnTo>
                        <a:pt x="5090" y="4363"/>
                      </a:lnTo>
                      <a:lnTo>
                        <a:pt x="5084" y="4395"/>
                      </a:lnTo>
                      <a:lnTo>
                        <a:pt x="5077" y="4427"/>
                      </a:lnTo>
                      <a:lnTo>
                        <a:pt x="5073" y="4459"/>
                      </a:lnTo>
                      <a:lnTo>
                        <a:pt x="5068" y="4490"/>
                      </a:lnTo>
                      <a:lnTo>
                        <a:pt x="5065" y="4522"/>
                      </a:lnTo>
                      <a:lnTo>
                        <a:pt x="5059" y="4586"/>
                      </a:lnTo>
                      <a:lnTo>
                        <a:pt x="5055" y="4650"/>
                      </a:lnTo>
                      <a:lnTo>
                        <a:pt x="5053" y="4715"/>
                      </a:lnTo>
                      <a:lnTo>
                        <a:pt x="5052" y="4779"/>
                      </a:lnTo>
                      <a:lnTo>
                        <a:pt x="5052" y="4844"/>
                      </a:lnTo>
                      <a:lnTo>
                        <a:pt x="5054" y="4909"/>
                      </a:lnTo>
                      <a:lnTo>
                        <a:pt x="5055" y="4975"/>
                      </a:lnTo>
                      <a:lnTo>
                        <a:pt x="5057" y="5040"/>
                      </a:lnTo>
                      <a:lnTo>
                        <a:pt x="4982" y="5055"/>
                      </a:lnTo>
                      <a:lnTo>
                        <a:pt x="4908" y="5068"/>
                      </a:lnTo>
                      <a:lnTo>
                        <a:pt x="4872" y="5074"/>
                      </a:lnTo>
                      <a:lnTo>
                        <a:pt x="4837" y="5079"/>
                      </a:lnTo>
                      <a:lnTo>
                        <a:pt x="4802" y="5083"/>
                      </a:lnTo>
                      <a:lnTo>
                        <a:pt x="4767" y="5085"/>
                      </a:lnTo>
                      <a:lnTo>
                        <a:pt x="4749" y="5085"/>
                      </a:lnTo>
                      <a:lnTo>
                        <a:pt x="4733" y="5084"/>
                      </a:lnTo>
                      <a:lnTo>
                        <a:pt x="4715" y="5083"/>
                      </a:lnTo>
                      <a:lnTo>
                        <a:pt x="4699" y="5080"/>
                      </a:lnTo>
                      <a:lnTo>
                        <a:pt x="4683" y="5077"/>
                      </a:lnTo>
                      <a:lnTo>
                        <a:pt x="4665" y="5074"/>
                      </a:lnTo>
                      <a:lnTo>
                        <a:pt x="4649" y="5070"/>
                      </a:lnTo>
                      <a:lnTo>
                        <a:pt x="4632" y="5065"/>
                      </a:lnTo>
                      <a:lnTo>
                        <a:pt x="4617" y="5059"/>
                      </a:lnTo>
                      <a:lnTo>
                        <a:pt x="4600" y="5053"/>
                      </a:lnTo>
                      <a:lnTo>
                        <a:pt x="4584" y="5045"/>
                      </a:lnTo>
                      <a:lnTo>
                        <a:pt x="4568" y="5036"/>
                      </a:lnTo>
                      <a:lnTo>
                        <a:pt x="4552" y="5026"/>
                      </a:lnTo>
                      <a:lnTo>
                        <a:pt x="4537" y="5016"/>
                      </a:lnTo>
                      <a:lnTo>
                        <a:pt x="4520" y="5003"/>
                      </a:lnTo>
                      <a:lnTo>
                        <a:pt x="4505" y="4990"/>
                      </a:lnTo>
                      <a:lnTo>
                        <a:pt x="4502" y="4971"/>
                      </a:lnTo>
                      <a:lnTo>
                        <a:pt x="4500" y="4951"/>
                      </a:lnTo>
                      <a:lnTo>
                        <a:pt x="4499" y="4933"/>
                      </a:lnTo>
                      <a:lnTo>
                        <a:pt x="4499" y="4913"/>
                      </a:lnTo>
                      <a:lnTo>
                        <a:pt x="4500" y="4904"/>
                      </a:lnTo>
                      <a:lnTo>
                        <a:pt x="4501" y="4894"/>
                      </a:lnTo>
                      <a:lnTo>
                        <a:pt x="4503" y="4884"/>
                      </a:lnTo>
                      <a:lnTo>
                        <a:pt x="4505" y="4874"/>
                      </a:lnTo>
                      <a:lnTo>
                        <a:pt x="4508" y="4865"/>
                      </a:lnTo>
                      <a:lnTo>
                        <a:pt x="4512" y="4855"/>
                      </a:lnTo>
                      <a:lnTo>
                        <a:pt x="4516" y="4845"/>
                      </a:lnTo>
                      <a:lnTo>
                        <a:pt x="4521" y="4836"/>
                      </a:lnTo>
                      <a:lnTo>
                        <a:pt x="4561" y="4787"/>
                      </a:lnTo>
                      <a:lnTo>
                        <a:pt x="4600" y="4741"/>
                      </a:lnTo>
                      <a:lnTo>
                        <a:pt x="4638" y="4698"/>
                      </a:lnTo>
                      <a:lnTo>
                        <a:pt x="4674" y="4655"/>
                      </a:lnTo>
                      <a:lnTo>
                        <a:pt x="4691" y="4635"/>
                      </a:lnTo>
                      <a:lnTo>
                        <a:pt x="4707" y="4613"/>
                      </a:lnTo>
                      <a:lnTo>
                        <a:pt x="4723" y="4591"/>
                      </a:lnTo>
                      <a:lnTo>
                        <a:pt x="4738" y="4569"/>
                      </a:lnTo>
                      <a:lnTo>
                        <a:pt x="4751" y="4547"/>
                      </a:lnTo>
                      <a:lnTo>
                        <a:pt x="4765" y="4524"/>
                      </a:lnTo>
                      <a:lnTo>
                        <a:pt x="4776" y="4500"/>
                      </a:lnTo>
                      <a:lnTo>
                        <a:pt x="4786" y="4474"/>
                      </a:lnTo>
                      <a:lnTo>
                        <a:pt x="4791" y="4450"/>
                      </a:lnTo>
                      <a:lnTo>
                        <a:pt x="4793" y="4424"/>
                      </a:lnTo>
                      <a:lnTo>
                        <a:pt x="4794" y="4399"/>
                      </a:lnTo>
                      <a:lnTo>
                        <a:pt x="4793" y="4375"/>
                      </a:lnTo>
                      <a:lnTo>
                        <a:pt x="4791" y="4351"/>
                      </a:lnTo>
                      <a:lnTo>
                        <a:pt x="4787" y="4326"/>
                      </a:lnTo>
                      <a:lnTo>
                        <a:pt x="4782" y="4303"/>
                      </a:lnTo>
                      <a:lnTo>
                        <a:pt x="4777" y="4279"/>
                      </a:lnTo>
                      <a:lnTo>
                        <a:pt x="4770" y="4254"/>
                      </a:lnTo>
                      <a:lnTo>
                        <a:pt x="4763" y="4231"/>
                      </a:lnTo>
                      <a:lnTo>
                        <a:pt x="4755" y="4208"/>
                      </a:lnTo>
                      <a:lnTo>
                        <a:pt x="4745" y="4185"/>
                      </a:lnTo>
                      <a:lnTo>
                        <a:pt x="4727" y="4137"/>
                      </a:lnTo>
                      <a:lnTo>
                        <a:pt x="4707" y="4091"/>
                      </a:lnTo>
                      <a:lnTo>
                        <a:pt x="4688" y="4045"/>
                      </a:lnTo>
                      <a:lnTo>
                        <a:pt x="4668" y="3998"/>
                      </a:lnTo>
                      <a:lnTo>
                        <a:pt x="4660" y="3974"/>
                      </a:lnTo>
                      <a:lnTo>
                        <a:pt x="4652" y="3950"/>
                      </a:lnTo>
                      <a:lnTo>
                        <a:pt x="4645" y="3927"/>
                      </a:lnTo>
                      <a:lnTo>
                        <a:pt x="4637" y="3903"/>
                      </a:lnTo>
                      <a:lnTo>
                        <a:pt x="4632" y="3879"/>
                      </a:lnTo>
                      <a:lnTo>
                        <a:pt x="4627" y="3856"/>
                      </a:lnTo>
                      <a:lnTo>
                        <a:pt x="4624" y="3831"/>
                      </a:lnTo>
                      <a:lnTo>
                        <a:pt x="4621" y="3807"/>
                      </a:lnTo>
                      <a:lnTo>
                        <a:pt x="4621" y="3782"/>
                      </a:lnTo>
                      <a:lnTo>
                        <a:pt x="4621" y="3757"/>
                      </a:lnTo>
                      <a:lnTo>
                        <a:pt x="4624" y="3733"/>
                      </a:lnTo>
                      <a:lnTo>
                        <a:pt x="4628" y="3707"/>
                      </a:lnTo>
                      <a:lnTo>
                        <a:pt x="4619" y="3707"/>
                      </a:lnTo>
                      <a:lnTo>
                        <a:pt x="4610" y="3707"/>
                      </a:lnTo>
                      <a:lnTo>
                        <a:pt x="4615" y="3684"/>
                      </a:lnTo>
                      <a:lnTo>
                        <a:pt x="4620" y="3662"/>
                      </a:lnTo>
                      <a:lnTo>
                        <a:pt x="4623" y="3638"/>
                      </a:lnTo>
                      <a:lnTo>
                        <a:pt x="4626" y="3614"/>
                      </a:lnTo>
                      <a:lnTo>
                        <a:pt x="4627" y="3591"/>
                      </a:lnTo>
                      <a:lnTo>
                        <a:pt x="4628" y="3567"/>
                      </a:lnTo>
                      <a:lnTo>
                        <a:pt x="4628" y="3543"/>
                      </a:lnTo>
                      <a:lnTo>
                        <a:pt x="4627" y="3519"/>
                      </a:lnTo>
                      <a:lnTo>
                        <a:pt x="4625" y="3495"/>
                      </a:lnTo>
                      <a:lnTo>
                        <a:pt x="4622" y="3471"/>
                      </a:lnTo>
                      <a:lnTo>
                        <a:pt x="4619" y="3447"/>
                      </a:lnTo>
                      <a:lnTo>
                        <a:pt x="4615" y="3422"/>
                      </a:lnTo>
                      <a:lnTo>
                        <a:pt x="4610" y="3398"/>
                      </a:lnTo>
                      <a:lnTo>
                        <a:pt x="4604" y="3373"/>
                      </a:lnTo>
                      <a:lnTo>
                        <a:pt x="4597" y="3348"/>
                      </a:lnTo>
                      <a:lnTo>
                        <a:pt x="4591" y="3324"/>
                      </a:lnTo>
                      <a:lnTo>
                        <a:pt x="4575" y="3274"/>
                      </a:lnTo>
                      <a:lnTo>
                        <a:pt x="4557" y="3225"/>
                      </a:lnTo>
                      <a:lnTo>
                        <a:pt x="4537" y="3177"/>
                      </a:lnTo>
                      <a:lnTo>
                        <a:pt x="4515" y="3128"/>
                      </a:lnTo>
                      <a:lnTo>
                        <a:pt x="4491" y="3080"/>
                      </a:lnTo>
                      <a:lnTo>
                        <a:pt x="4468" y="3033"/>
                      </a:lnTo>
                      <a:lnTo>
                        <a:pt x="4442" y="2986"/>
                      </a:lnTo>
                      <a:lnTo>
                        <a:pt x="4415" y="2939"/>
                      </a:lnTo>
                      <a:lnTo>
                        <a:pt x="4393" y="2908"/>
                      </a:lnTo>
                      <a:lnTo>
                        <a:pt x="4372" y="2875"/>
                      </a:lnTo>
                      <a:lnTo>
                        <a:pt x="4355" y="2843"/>
                      </a:lnTo>
                      <a:lnTo>
                        <a:pt x="4338" y="2811"/>
                      </a:lnTo>
                      <a:lnTo>
                        <a:pt x="4325" y="2779"/>
                      </a:lnTo>
                      <a:lnTo>
                        <a:pt x="4312" y="2747"/>
                      </a:lnTo>
                      <a:lnTo>
                        <a:pt x="4303" y="2715"/>
                      </a:lnTo>
                      <a:lnTo>
                        <a:pt x="4294" y="2684"/>
                      </a:lnTo>
                      <a:lnTo>
                        <a:pt x="4287" y="2652"/>
                      </a:lnTo>
                      <a:lnTo>
                        <a:pt x="4282" y="2620"/>
                      </a:lnTo>
                      <a:lnTo>
                        <a:pt x="4277" y="2588"/>
                      </a:lnTo>
                      <a:lnTo>
                        <a:pt x="4274" y="2556"/>
                      </a:lnTo>
                      <a:lnTo>
                        <a:pt x="4272" y="2525"/>
                      </a:lnTo>
                      <a:lnTo>
                        <a:pt x="4271" y="2493"/>
                      </a:lnTo>
                      <a:lnTo>
                        <a:pt x="4270" y="2462"/>
                      </a:lnTo>
                      <a:lnTo>
                        <a:pt x="4271" y="2430"/>
                      </a:lnTo>
                      <a:lnTo>
                        <a:pt x="4273" y="2366"/>
                      </a:lnTo>
                      <a:lnTo>
                        <a:pt x="4277" y="2302"/>
                      </a:lnTo>
                      <a:lnTo>
                        <a:pt x="4282" y="2239"/>
                      </a:lnTo>
                      <a:lnTo>
                        <a:pt x="4285" y="2174"/>
                      </a:lnTo>
                      <a:lnTo>
                        <a:pt x="4286" y="2142"/>
                      </a:lnTo>
                      <a:lnTo>
                        <a:pt x="4287" y="2109"/>
                      </a:lnTo>
                      <a:lnTo>
                        <a:pt x="4287" y="2076"/>
                      </a:lnTo>
                      <a:lnTo>
                        <a:pt x="4286" y="2043"/>
                      </a:lnTo>
                      <a:lnTo>
                        <a:pt x="4285" y="2011"/>
                      </a:lnTo>
                      <a:lnTo>
                        <a:pt x="4282" y="1978"/>
                      </a:lnTo>
                      <a:lnTo>
                        <a:pt x="4277" y="1944"/>
                      </a:lnTo>
                      <a:lnTo>
                        <a:pt x="4273" y="1910"/>
                      </a:lnTo>
                      <a:lnTo>
                        <a:pt x="4267" y="1880"/>
                      </a:lnTo>
                      <a:lnTo>
                        <a:pt x="4261" y="1852"/>
                      </a:lnTo>
                      <a:lnTo>
                        <a:pt x="4255" y="1827"/>
                      </a:lnTo>
                      <a:lnTo>
                        <a:pt x="4249" y="1804"/>
                      </a:lnTo>
                      <a:lnTo>
                        <a:pt x="4240" y="1784"/>
                      </a:lnTo>
                      <a:lnTo>
                        <a:pt x="4233" y="1765"/>
                      </a:lnTo>
                      <a:lnTo>
                        <a:pt x="4225" y="1749"/>
                      </a:lnTo>
                      <a:lnTo>
                        <a:pt x="4216" y="1734"/>
                      </a:lnTo>
                      <a:lnTo>
                        <a:pt x="4206" y="1722"/>
                      </a:lnTo>
                      <a:lnTo>
                        <a:pt x="4197" y="1711"/>
                      </a:lnTo>
                      <a:lnTo>
                        <a:pt x="4187" y="1700"/>
                      </a:lnTo>
                      <a:lnTo>
                        <a:pt x="4176" y="1691"/>
                      </a:lnTo>
                      <a:lnTo>
                        <a:pt x="4164" y="1683"/>
                      </a:lnTo>
                      <a:lnTo>
                        <a:pt x="4153" y="1677"/>
                      </a:lnTo>
                      <a:lnTo>
                        <a:pt x="4141" y="1670"/>
                      </a:lnTo>
                      <a:lnTo>
                        <a:pt x="4127" y="1664"/>
                      </a:lnTo>
                      <a:lnTo>
                        <a:pt x="4070" y="1644"/>
                      </a:lnTo>
                      <a:lnTo>
                        <a:pt x="4004" y="1620"/>
                      </a:lnTo>
                      <a:lnTo>
                        <a:pt x="3985" y="1613"/>
                      </a:lnTo>
                      <a:lnTo>
                        <a:pt x="3967" y="1605"/>
                      </a:lnTo>
                      <a:lnTo>
                        <a:pt x="3948" y="1596"/>
                      </a:lnTo>
                      <a:lnTo>
                        <a:pt x="3928" y="1584"/>
                      </a:lnTo>
                      <a:lnTo>
                        <a:pt x="3907" y="1572"/>
                      </a:lnTo>
                      <a:lnTo>
                        <a:pt x="3887" y="1558"/>
                      </a:lnTo>
                      <a:lnTo>
                        <a:pt x="3865" y="1542"/>
                      </a:lnTo>
                      <a:lnTo>
                        <a:pt x="3842" y="1525"/>
                      </a:lnTo>
                      <a:lnTo>
                        <a:pt x="3820" y="1506"/>
                      </a:lnTo>
                      <a:lnTo>
                        <a:pt x="3799" y="1487"/>
                      </a:lnTo>
                      <a:lnTo>
                        <a:pt x="3780" y="1467"/>
                      </a:lnTo>
                      <a:lnTo>
                        <a:pt x="3762" y="1448"/>
                      </a:lnTo>
                      <a:lnTo>
                        <a:pt x="3746" y="1428"/>
                      </a:lnTo>
                      <a:lnTo>
                        <a:pt x="3729" y="1409"/>
                      </a:lnTo>
                      <a:lnTo>
                        <a:pt x="3715" y="1388"/>
                      </a:lnTo>
                      <a:lnTo>
                        <a:pt x="3701" y="1368"/>
                      </a:lnTo>
                      <a:lnTo>
                        <a:pt x="3675" y="1328"/>
                      </a:lnTo>
                      <a:lnTo>
                        <a:pt x="3651" y="1289"/>
                      </a:lnTo>
                      <a:lnTo>
                        <a:pt x="3630" y="1250"/>
                      </a:lnTo>
                      <a:lnTo>
                        <a:pt x="3607" y="1213"/>
                      </a:lnTo>
                      <a:lnTo>
                        <a:pt x="3584" y="1176"/>
                      </a:lnTo>
                      <a:lnTo>
                        <a:pt x="3561" y="1141"/>
                      </a:lnTo>
                      <a:lnTo>
                        <a:pt x="3547" y="1125"/>
                      </a:lnTo>
                      <a:lnTo>
                        <a:pt x="3534" y="1109"/>
                      </a:lnTo>
                      <a:lnTo>
                        <a:pt x="3520" y="1093"/>
                      </a:lnTo>
                      <a:lnTo>
                        <a:pt x="3504" y="1078"/>
                      </a:lnTo>
                      <a:lnTo>
                        <a:pt x="3489" y="1063"/>
                      </a:lnTo>
                      <a:lnTo>
                        <a:pt x="3471" y="1049"/>
                      </a:lnTo>
                      <a:lnTo>
                        <a:pt x="3453" y="1036"/>
                      </a:lnTo>
                      <a:lnTo>
                        <a:pt x="3432" y="1023"/>
                      </a:lnTo>
                      <a:lnTo>
                        <a:pt x="3412" y="1012"/>
                      </a:lnTo>
                      <a:lnTo>
                        <a:pt x="3388" y="1001"/>
                      </a:lnTo>
                      <a:lnTo>
                        <a:pt x="3363" y="990"/>
                      </a:lnTo>
                      <a:lnTo>
                        <a:pt x="3338" y="981"/>
                      </a:lnTo>
                      <a:lnTo>
                        <a:pt x="3309" y="972"/>
                      </a:lnTo>
                      <a:lnTo>
                        <a:pt x="3282" y="965"/>
                      </a:lnTo>
                      <a:lnTo>
                        <a:pt x="3255" y="959"/>
                      </a:lnTo>
                      <a:lnTo>
                        <a:pt x="3231" y="952"/>
                      </a:lnTo>
                      <a:lnTo>
                        <a:pt x="3182" y="944"/>
                      </a:lnTo>
                      <a:lnTo>
                        <a:pt x="3137" y="938"/>
                      </a:lnTo>
                      <a:lnTo>
                        <a:pt x="3095" y="933"/>
                      </a:lnTo>
                      <a:lnTo>
                        <a:pt x="3055" y="928"/>
                      </a:lnTo>
                      <a:lnTo>
                        <a:pt x="3035" y="926"/>
                      </a:lnTo>
                      <a:lnTo>
                        <a:pt x="3017" y="923"/>
                      </a:lnTo>
                      <a:lnTo>
                        <a:pt x="2998" y="918"/>
                      </a:lnTo>
                      <a:lnTo>
                        <a:pt x="2981" y="914"/>
                      </a:lnTo>
                      <a:lnTo>
                        <a:pt x="2963" y="910"/>
                      </a:lnTo>
                      <a:lnTo>
                        <a:pt x="2946" y="905"/>
                      </a:lnTo>
                      <a:lnTo>
                        <a:pt x="2928" y="899"/>
                      </a:lnTo>
                      <a:lnTo>
                        <a:pt x="2912" y="891"/>
                      </a:lnTo>
                      <a:lnTo>
                        <a:pt x="2895" y="883"/>
                      </a:lnTo>
                      <a:lnTo>
                        <a:pt x="2879" y="873"/>
                      </a:lnTo>
                      <a:lnTo>
                        <a:pt x="2863" y="862"/>
                      </a:lnTo>
                      <a:lnTo>
                        <a:pt x="2846" y="849"/>
                      </a:lnTo>
                      <a:lnTo>
                        <a:pt x="2831" y="834"/>
                      </a:lnTo>
                      <a:lnTo>
                        <a:pt x="2814" y="818"/>
                      </a:lnTo>
                      <a:lnTo>
                        <a:pt x="2798" y="799"/>
                      </a:lnTo>
                      <a:lnTo>
                        <a:pt x="2781" y="780"/>
                      </a:lnTo>
                      <a:lnTo>
                        <a:pt x="2765" y="757"/>
                      </a:lnTo>
                      <a:lnTo>
                        <a:pt x="2748" y="733"/>
                      </a:lnTo>
                      <a:lnTo>
                        <a:pt x="2732" y="705"/>
                      </a:lnTo>
                      <a:lnTo>
                        <a:pt x="2714" y="676"/>
                      </a:lnTo>
                      <a:lnTo>
                        <a:pt x="2694" y="637"/>
                      </a:lnTo>
                      <a:lnTo>
                        <a:pt x="2673" y="597"/>
                      </a:lnTo>
                      <a:lnTo>
                        <a:pt x="2653" y="556"/>
                      </a:lnTo>
                      <a:lnTo>
                        <a:pt x="2633" y="515"/>
                      </a:lnTo>
                      <a:lnTo>
                        <a:pt x="2594" y="429"/>
                      </a:lnTo>
                      <a:lnTo>
                        <a:pt x="2556" y="343"/>
                      </a:lnTo>
                      <a:lnTo>
                        <a:pt x="2520" y="256"/>
                      </a:lnTo>
                      <a:lnTo>
                        <a:pt x="2484" y="168"/>
                      </a:lnTo>
                      <a:lnTo>
                        <a:pt x="2449" y="83"/>
                      </a:lnTo>
                      <a:lnTo>
                        <a:pt x="2413" y="0"/>
                      </a:lnTo>
                      <a:lnTo>
                        <a:pt x="2410" y="54"/>
                      </a:lnTo>
                      <a:lnTo>
                        <a:pt x="2408" y="108"/>
                      </a:lnTo>
                      <a:lnTo>
                        <a:pt x="2406" y="162"/>
                      </a:lnTo>
                      <a:lnTo>
                        <a:pt x="2406" y="216"/>
                      </a:lnTo>
                      <a:lnTo>
                        <a:pt x="2406" y="270"/>
                      </a:lnTo>
                      <a:lnTo>
                        <a:pt x="2407" y="324"/>
                      </a:lnTo>
                      <a:lnTo>
                        <a:pt x="2409" y="378"/>
                      </a:lnTo>
                      <a:lnTo>
                        <a:pt x="2411" y="433"/>
                      </a:lnTo>
                      <a:lnTo>
                        <a:pt x="2414" y="486"/>
                      </a:lnTo>
                      <a:lnTo>
                        <a:pt x="2418" y="540"/>
                      </a:lnTo>
                      <a:lnTo>
                        <a:pt x="2422" y="594"/>
                      </a:lnTo>
                      <a:lnTo>
                        <a:pt x="2428" y="648"/>
                      </a:lnTo>
                      <a:lnTo>
                        <a:pt x="2433" y="702"/>
                      </a:lnTo>
                      <a:lnTo>
                        <a:pt x="2439" y="756"/>
                      </a:lnTo>
                      <a:lnTo>
                        <a:pt x="2445" y="810"/>
                      </a:lnTo>
                      <a:lnTo>
                        <a:pt x="2452" y="863"/>
                      </a:lnTo>
                      <a:lnTo>
                        <a:pt x="2458" y="892"/>
                      </a:lnTo>
                      <a:lnTo>
                        <a:pt x="2465" y="922"/>
                      </a:lnTo>
                      <a:lnTo>
                        <a:pt x="2473" y="949"/>
                      </a:lnTo>
                      <a:lnTo>
                        <a:pt x="2482" y="977"/>
                      </a:lnTo>
                      <a:lnTo>
                        <a:pt x="2492" y="1005"/>
                      </a:lnTo>
                      <a:lnTo>
                        <a:pt x="2504" y="1032"/>
                      </a:lnTo>
                      <a:lnTo>
                        <a:pt x="2515" y="1057"/>
                      </a:lnTo>
                      <a:lnTo>
                        <a:pt x="2528" y="1083"/>
                      </a:lnTo>
                      <a:lnTo>
                        <a:pt x="2543" y="1109"/>
                      </a:lnTo>
                      <a:lnTo>
                        <a:pt x="2558" y="1133"/>
                      </a:lnTo>
                      <a:lnTo>
                        <a:pt x="2574" y="1157"/>
                      </a:lnTo>
                      <a:lnTo>
                        <a:pt x="2590" y="1180"/>
                      </a:lnTo>
                      <a:lnTo>
                        <a:pt x="2608" y="1203"/>
                      </a:lnTo>
                      <a:lnTo>
                        <a:pt x="2626" y="1226"/>
                      </a:lnTo>
                      <a:lnTo>
                        <a:pt x="2645" y="1248"/>
                      </a:lnTo>
                      <a:lnTo>
                        <a:pt x="2665" y="1269"/>
                      </a:lnTo>
                      <a:lnTo>
                        <a:pt x="2685" y="1290"/>
                      </a:lnTo>
                      <a:lnTo>
                        <a:pt x="2705" y="1311"/>
                      </a:lnTo>
                      <a:lnTo>
                        <a:pt x="2727" y="1330"/>
                      </a:lnTo>
                      <a:lnTo>
                        <a:pt x="2748" y="1350"/>
                      </a:lnTo>
                      <a:lnTo>
                        <a:pt x="2771" y="1368"/>
                      </a:lnTo>
                      <a:lnTo>
                        <a:pt x="2794" y="1387"/>
                      </a:lnTo>
                      <a:lnTo>
                        <a:pt x="2817" y="1404"/>
                      </a:lnTo>
                      <a:lnTo>
                        <a:pt x="2840" y="1422"/>
                      </a:lnTo>
                      <a:lnTo>
                        <a:pt x="2865" y="1438"/>
                      </a:lnTo>
                      <a:lnTo>
                        <a:pt x="2888" y="1455"/>
                      </a:lnTo>
                      <a:lnTo>
                        <a:pt x="2912" y="1470"/>
                      </a:lnTo>
                      <a:lnTo>
                        <a:pt x="2937" y="1486"/>
                      </a:lnTo>
                      <a:lnTo>
                        <a:pt x="2961" y="1500"/>
                      </a:lnTo>
                      <a:lnTo>
                        <a:pt x="2986" y="1513"/>
                      </a:lnTo>
                      <a:lnTo>
                        <a:pt x="3011" y="1527"/>
                      </a:lnTo>
                      <a:lnTo>
                        <a:pt x="3036" y="1540"/>
                      </a:lnTo>
                      <a:lnTo>
                        <a:pt x="3066" y="1557"/>
                      </a:lnTo>
                      <a:lnTo>
                        <a:pt x="3097" y="1573"/>
                      </a:lnTo>
                      <a:lnTo>
                        <a:pt x="3128" y="1588"/>
                      </a:lnTo>
                      <a:lnTo>
                        <a:pt x="3160" y="1604"/>
                      </a:lnTo>
                      <a:lnTo>
                        <a:pt x="3223" y="1634"/>
                      </a:lnTo>
                      <a:lnTo>
                        <a:pt x="3289" y="1663"/>
                      </a:lnTo>
                      <a:lnTo>
                        <a:pt x="3354" y="1691"/>
                      </a:lnTo>
                      <a:lnTo>
                        <a:pt x="3419" y="1720"/>
                      </a:lnTo>
                      <a:lnTo>
                        <a:pt x="3484" y="1748"/>
                      </a:lnTo>
                      <a:lnTo>
                        <a:pt x="3546" y="1777"/>
                      </a:lnTo>
                      <a:lnTo>
                        <a:pt x="3577" y="1792"/>
                      </a:lnTo>
                      <a:lnTo>
                        <a:pt x="3608" y="1807"/>
                      </a:lnTo>
                      <a:lnTo>
                        <a:pt x="3638" y="1823"/>
                      </a:lnTo>
                      <a:lnTo>
                        <a:pt x="3667" y="1839"/>
                      </a:lnTo>
                      <a:lnTo>
                        <a:pt x="3694" y="1855"/>
                      </a:lnTo>
                      <a:lnTo>
                        <a:pt x="3722" y="1873"/>
                      </a:lnTo>
                      <a:lnTo>
                        <a:pt x="3749" y="1890"/>
                      </a:lnTo>
                      <a:lnTo>
                        <a:pt x="3775" y="1909"/>
                      </a:lnTo>
                      <a:lnTo>
                        <a:pt x="3799" y="1927"/>
                      </a:lnTo>
                      <a:lnTo>
                        <a:pt x="3823" y="1947"/>
                      </a:lnTo>
                      <a:lnTo>
                        <a:pt x="3846" y="1967"/>
                      </a:lnTo>
                      <a:lnTo>
                        <a:pt x="3866" y="1988"/>
                      </a:lnTo>
                      <a:lnTo>
                        <a:pt x="3887" y="2011"/>
                      </a:lnTo>
                      <a:lnTo>
                        <a:pt x="3905" y="2033"/>
                      </a:lnTo>
                      <a:lnTo>
                        <a:pt x="3923" y="2057"/>
                      </a:lnTo>
                      <a:lnTo>
                        <a:pt x="3938" y="2082"/>
                      </a:lnTo>
                      <a:lnTo>
                        <a:pt x="3953" y="2112"/>
                      </a:lnTo>
                      <a:lnTo>
                        <a:pt x="3965" y="2143"/>
                      </a:lnTo>
                      <a:lnTo>
                        <a:pt x="3976" y="2174"/>
                      </a:lnTo>
                      <a:lnTo>
                        <a:pt x="3986" y="2207"/>
                      </a:lnTo>
                      <a:lnTo>
                        <a:pt x="3995" y="2240"/>
                      </a:lnTo>
                      <a:lnTo>
                        <a:pt x="4002" y="2273"/>
                      </a:lnTo>
                      <a:lnTo>
                        <a:pt x="4008" y="2307"/>
                      </a:lnTo>
                      <a:lnTo>
                        <a:pt x="4013" y="2341"/>
                      </a:lnTo>
                      <a:lnTo>
                        <a:pt x="4017" y="2376"/>
                      </a:lnTo>
                      <a:lnTo>
                        <a:pt x="4020" y="2412"/>
                      </a:lnTo>
                      <a:lnTo>
                        <a:pt x="4023" y="2448"/>
                      </a:lnTo>
                      <a:lnTo>
                        <a:pt x="4024" y="2485"/>
                      </a:lnTo>
                      <a:lnTo>
                        <a:pt x="4026" y="2522"/>
                      </a:lnTo>
                      <a:lnTo>
                        <a:pt x="4026" y="2559"/>
                      </a:lnTo>
                      <a:lnTo>
                        <a:pt x="4026" y="2597"/>
                      </a:lnTo>
                      <a:lnTo>
                        <a:pt x="4024" y="2635"/>
                      </a:lnTo>
                      <a:lnTo>
                        <a:pt x="4020" y="2711"/>
                      </a:lnTo>
                      <a:lnTo>
                        <a:pt x="4016" y="2789"/>
                      </a:lnTo>
                      <a:lnTo>
                        <a:pt x="4011" y="2867"/>
                      </a:lnTo>
                      <a:lnTo>
                        <a:pt x="4005" y="2946"/>
                      </a:lnTo>
                      <a:lnTo>
                        <a:pt x="4000" y="3024"/>
                      </a:lnTo>
                      <a:lnTo>
                        <a:pt x="3995" y="3102"/>
                      </a:lnTo>
                      <a:lnTo>
                        <a:pt x="3992" y="3179"/>
                      </a:lnTo>
                      <a:lnTo>
                        <a:pt x="3991" y="3256"/>
                      </a:lnTo>
                      <a:lnTo>
                        <a:pt x="3991" y="3295"/>
                      </a:lnTo>
                      <a:lnTo>
                        <a:pt x="3988" y="3333"/>
                      </a:lnTo>
                      <a:lnTo>
                        <a:pt x="3985" y="3372"/>
                      </a:lnTo>
                      <a:lnTo>
                        <a:pt x="3981" y="3410"/>
                      </a:lnTo>
                      <a:lnTo>
                        <a:pt x="3978" y="3448"/>
                      </a:lnTo>
                      <a:lnTo>
                        <a:pt x="3974" y="3485"/>
                      </a:lnTo>
                      <a:lnTo>
                        <a:pt x="3971" y="3522"/>
                      </a:lnTo>
                      <a:lnTo>
                        <a:pt x="3969" y="3558"/>
                      </a:lnTo>
                      <a:lnTo>
                        <a:pt x="3957" y="3529"/>
                      </a:lnTo>
                      <a:lnTo>
                        <a:pt x="3944" y="3499"/>
                      </a:lnTo>
                      <a:lnTo>
                        <a:pt x="3931" y="3471"/>
                      </a:lnTo>
                      <a:lnTo>
                        <a:pt x="3917" y="3443"/>
                      </a:lnTo>
                      <a:lnTo>
                        <a:pt x="3902" y="3415"/>
                      </a:lnTo>
                      <a:lnTo>
                        <a:pt x="3887" y="3387"/>
                      </a:lnTo>
                      <a:lnTo>
                        <a:pt x="3871" y="3362"/>
                      </a:lnTo>
                      <a:lnTo>
                        <a:pt x="3854" y="3336"/>
                      </a:lnTo>
                      <a:lnTo>
                        <a:pt x="3835" y="3310"/>
                      </a:lnTo>
                      <a:lnTo>
                        <a:pt x="3817" y="3287"/>
                      </a:lnTo>
                      <a:lnTo>
                        <a:pt x="3796" y="3263"/>
                      </a:lnTo>
                      <a:lnTo>
                        <a:pt x="3775" y="3241"/>
                      </a:lnTo>
                      <a:lnTo>
                        <a:pt x="3751" y="3221"/>
                      </a:lnTo>
                      <a:lnTo>
                        <a:pt x="3726" y="3200"/>
                      </a:lnTo>
                      <a:lnTo>
                        <a:pt x="3701" y="3183"/>
                      </a:lnTo>
                      <a:lnTo>
                        <a:pt x="3673" y="3165"/>
                      </a:lnTo>
                      <a:lnTo>
                        <a:pt x="3663" y="3160"/>
                      </a:lnTo>
                      <a:lnTo>
                        <a:pt x="3653" y="3155"/>
                      </a:lnTo>
                      <a:lnTo>
                        <a:pt x="3645" y="3148"/>
                      </a:lnTo>
                      <a:lnTo>
                        <a:pt x="3638" y="3141"/>
                      </a:lnTo>
                      <a:lnTo>
                        <a:pt x="3630" y="3132"/>
                      </a:lnTo>
                      <a:lnTo>
                        <a:pt x="3623" y="3122"/>
                      </a:lnTo>
                      <a:lnTo>
                        <a:pt x="3617" y="3112"/>
                      </a:lnTo>
                      <a:lnTo>
                        <a:pt x="3611" y="3102"/>
                      </a:lnTo>
                      <a:lnTo>
                        <a:pt x="3606" y="3089"/>
                      </a:lnTo>
                      <a:lnTo>
                        <a:pt x="3601" y="3077"/>
                      </a:lnTo>
                      <a:lnTo>
                        <a:pt x="3597" y="3064"/>
                      </a:lnTo>
                      <a:lnTo>
                        <a:pt x="3593" y="3050"/>
                      </a:lnTo>
                      <a:lnTo>
                        <a:pt x="3585" y="3022"/>
                      </a:lnTo>
                      <a:lnTo>
                        <a:pt x="3580" y="2991"/>
                      </a:lnTo>
                      <a:lnTo>
                        <a:pt x="3575" y="2958"/>
                      </a:lnTo>
                      <a:lnTo>
                        <a:pt x="3572" y="2924"/>
                      </a:lnTo>
                      <a:lnTo>
                        <a:pt x="3570" y="2890"/>
                      </a:lnTo>
                      <a:lnTo>
                        <a:pt x="3568" y="2854"/>
                      </a:lnTo>
                      <a:lnTo>
                        <a:pt x="3567" y="2783"/>
                      </a:lnTo>
                      <a:lnTo>
                        <a:pt x="3567" y="2714"/>
                      </a:lnTo>
                      <a:lnTo>
                        <a:pt x="3550" y="2680"/>
                      </a:lnTo>
                      <a:lnTo>
                        <a:pt x="3534" y="2649"/>
                      </a:lnTo>
                      <a:lnTo>
                        <a:pt x="3515" y="2618"/>
                      </a:lnTo>
                      <a:lnTo>
                        <a:pt x="3495" y="2588"/>
                      </a:lnTo>
                      <a:lnTo>
                        <a:pt x="3474" y="2559"/>
                      </a:lnTo>
                      <a:lnTo>
                        <a:pt x="3452" y="2532"/>
                      </a:lnTo>
                      <a:lnTo>
                        <a:pt x="3428" y="2505"/>
                      </a:lnTo>
                      <a:lnTo>
                        <a:pt x="3404" y="2478"/>
                      </a:lnTo>
                      <a:lnTo>
                        <a:pt x="3379" y="2452"/>
                      </a:lnTo>
                      <a:lnTo>
                        <a:pt x="3353" y="2428"/>
                      </a:lnTo>
                      <a:lnTo>
                        <a:pt x="3325" y="2403"/>
                      </a:lnTo>
                      <a:lnTo>
                        <a:pt x="3298" y="2379"/>
                      </a:lnTo>
                      <a:lnTo>
                        <a:pt x="3241" y="2332"/>
                      </a:lnTo>
                      <a:lnTo>
                        <a:pt x="3182" y="2285"/>
                      </a:lnTo>
                      <a:lnTo>
                        <a:pt x="3122" y="2239"/>
                      </a:lnTo>
                      <a:lnTo>
                        <a:pt x="3061" y="2191"/>
                      </a:lnTo>
                      <a:lnTo>
                        <a:pt x="3030" y="2167"/>
                      </a:lnTo>
                      <a:lnTo>
                        <a:pt x="3000" y="2142"/>
                      </a:lnTo>
                      <a:lnTo>
                        <a:pt x="2969" y="2117"/>
                      </a:lnTo>
                      <a:lnTo>
                        <a:pt x="2940" y="2092"/>
                      </a:lnTo>
                      <a:lnTo>
                        <a:pt x="2910" y="2066"/>
                      </a:lnTo>
                      <a:lnTo>
                        <a:pt x="2881" y="2038"/>
                      </a:lnTo>
                      <a:lnTo>
                        <a:pt x="2852" y="2011"/>
                      </a:lnTo>
                      <a:lnTo>
                        <a:pt x="2823" y="1982"/>
                      </a:lnTo>
                      <a:lnTo>
                        <a:pt x="2796" y="1952"/>
                      </a:lnTo>
                      <a:lnTo>
                        <a:pt x="2769" y="1921"/>
                      </a:lnTo>
                      <a:lnTo>
                        <a:pt x="2743" y="1889"/>
                      </a:lnTo>
                      <a:lnTo>
                        <a:pt x="2718" y="1857"/>
                      </a:lnTo>
                      <a:lnTo>
                        <a:pt x="2688" y="1823"/>
                      </a:lnTo>
                      <a:lnTo>
                        <a:pt x="2656" y="1789"/>
                      </a:lnTo>
                      <a:lnTo>
                        <a:pt x="2623" y="1755"/>
                      </a:lnTo>
                      <a:lnTo>
                        <a:pt x="2588" y="1722"/>
                      </a:lnTo>
                      <a:lnTo>
                        <a:pt x="2553" y="1690"/>
                      </a:lnTo>
                      <a:lnTo>
                        <a:pt x="2516" y="1658"/>
                      </a:lnTo>
                      <a:lnTo>
                        <a:pt x="2478" y="1626"/>
                      </a:lnTo>
                      <a:lnTo>
                        <a:pt x="2439" y="1597"/>
                      </a:lnTo>
                      <a:lnTo>
                        <a:pt x="2399" y="1568"/>
                      </a:lnTo>
                      <a:lnTo>
                        <a:pt x="2357" y="1540"/>
                      </a:lnTo>
                      <a:lnTo>
                        <a:pt x="2314" y="1513"/>
                      </a:lnTo>
                      <a:lnTo>
                        <a:pt x="2270" y="1488"/>
                      </a:lnTo>
                      <a:lnTo>
                        <a:pt x="2225" y="1464"/>
                      </a:lnTo>
                      <a:lnTo>
                        <a:pt x="2178" y="1442"/>
                      </a:lnTo>
                      <a:lnTo>
                        <a:pt x="2154" y="1432"/>
                      </a:lnTo>
                      <a:lnTo>
                        <a:pt x="2130" y="1423"/>
                      </a:lnTo>
                      <a:lnTo>
                        <a:pt x="2106" y="1414"/>
                      </a:lnTo>
                      <a:lnTo>
                        <a:pt x="2081" y="1404"/>
                      </a:lnTo>
                      <a:lnTo>
                        <a:pt x="2082" y="1421"/>
                      </a:lnTo>
                      <a:lnTo>
                        <a:pt x="2083" y="1436"/>
                      </a:lnTo>
                      <a:lnTo>
                        <a:pt x="2086" y="1451"/>
                      </a:lnTo>
                      <a:lnTo>
                        <a:pt x="2090" y="1465"/>
                      </a:lnTo>
                      <a:lnTo>
                        <a:pt x="2095" y="1477"/>
                      </a:lnTo>
                      <a:lnTo>
                        <a:pt x="2101" y="1490"/>
                      </a:lnTo>
                      <a:lnTo>
                        <a:pt x="2107" y="1501"/>
                      </a:lnTo>
                      <a:lnTo>
                        <a:pt x="2114" y="1512"/>
                      </a:lnTo>
                      <a:lnTo>
                        <a:pt x="2122" y="1523"/>
                      </a:lnTo>
                      <a:lnTo>
                        <a:pt x="2130" y="1532"/>
                      </a:lnTo>
                      <a:lnTo>
                        <a:pt x="2139" y="1541"/>
                      </a:lnTo>
                      <a:lnTo>
                        <a:pt x="2148" y="1550"/>
                      </a:lnTo>
                      <a:lnTo>
                        <a:pt x="2167" y="1568"/>
                      </a:lnTo>
                      <a:lnTo>
                        <a:pt x="2187" y="1585"/>
                      </a:lnTo>
                      <a:lnTo>
                        <a:pt x="2187" y="1603"/>
                      </a:lnTo>
                      <a:lnTo>
                        <a:pt x="2185" y="1621"/>
                      </a:lnTo>
                      <a:lnTo>
                        <a:pt x="2183" y="1641"/>
                      </a:lnTo>
                      <a:lnTo>
                        <a:pt x="2180" y="1660"/>
                      </a:lnTo>
                      <a:lnTo>
                        <a:pt x="2174" y="1701"/>
                      </a:lnTo>
                      <a:lnTo>
                        <a:pt x="2167" y="1743"/>
                      </a:lnTo>
                      <a:lnTo>
                        <a:pt x="2165" y="1764"/>
                      </a:lnTo>
                      <a:lnTo>
                        <a:pt x="2164" y="1786"/>
                      </a:lnTo>
                      <a:lnTo>
                        <a:pt x="2163" y="1806"/>
                      </a:lnTo>
                      <a:lnTo>
                        <a:pt x="2164" y="1827"/>
                      </a:lnTo>
                      <a:lnTo>
                        <a:pt x="2167" y="1846"/>
                      </a:lnTo>
                      <a:lnTo>
                        <a:pt x="2172" y="1866"/>
                      </a:lnTo>
                      <a:lnTo>
                        <a:pt x="2175" y="1875"/>
                      </a:lnTo>
                      <a:lnTo>
                        <a:pt x="2179" y="1884"/>
                      </a:lnTo>
                      <a:lnTo>
                        <a:pt x="2183" y="1892"/>
                      </a:lnTo>
                      <a:lnTo>
                        <a:pt x="2187" y="1902"/>
                      </a:lnTo>
                      <a:lnTo>
                        <a:pt x="2266" y="1984"/>
                      </a:lnTo>
                      <a:lnTo>
                        <a:pt x="2345" y="2064"/>
                      </a:lnTo>
                      <a:lnTo>
                        <a:pt x="2423" y="2141"/>
                      </a:lnTo>
                      <a:lnTo>
                        <a:pt x="2499" y="2217"/>
                      </a:lnTo>
                      <a:lnTo>
                        <a:pt x="2536" y="2255"/>
                      </a:lnTo>
                      <a:lnTo>
                        <a:pt x="2573" y="2294"/>
                      </a:lnTo>
                      <a:lnTo>
                        <a:pt x="2608" y="2332"/>
                      </a:lnTo>
                      <a:lnTo>
                        <a:pt x="2643" y="2371"/>
                      </a:lnTo>
                      <a:lnTo>
                        <a:pt x="2676" y="2410"/>
                      </a:lnTo>
                      <a:lnTo>
                        <a:pt x="2708" y="2450"/>
                      </a:lnTo>
                      <a:lnTo>
                        <a:pt x="2740" y="2491"/>
                      </a:lnTo>
                      <a:lnTo>
                        <a:pt x="2771" y="2534"/>
                      </a:lnTo>
                      <a:lnTo>
                        <a:pt x="2781" y="2534"/>
                      </a:lnTo>
                      <a:lnTo>
                        <a:pt x="2793" y="2536"/>
                      </a:lnTo>
                      <a:lnTo>
                        <a:pt x="2806" y="2538"/>
                      </a:lnTo>
                      <a:lnTo>
                        <a:pt x="2819" y="2541"/>
                      </a:lnTo>
                      <a:lnTo>
                        <a:pt x="2847" y="2548"/>
                      </a:lnTo>
                      <a:lnTo>
                        <a:pt x="2877" y="2556"/>
                      </a:lnTo>
                      <a:lnTo>
                        <a:pt x="2907" y="2564"/>
                      </a:lnTo>
                      <a:lnTo>
                        <a:pt x="2935" y="2572"/>
                      </a:lnTo>
                      <a:lnTo>
                        <a:pt x="2948" y="2575"/>
                      </a:lnTo>
                      <a:lnTo>
                        <a:pt x="2961" y="2577"/>
                      </a:lnTo>
                      <a:lnTo>
                        <a:pt x="2973" y="2578"/>
                      </a:lnTo>
                      <a:lnTo>
                        <a:pt x="2983" y="2579"/>
                      </a:lnTo>
                      <a:lnTo>
                        <a:pt x="3013" y="2596"/>
                      </a:lnTo>
                      <a:lnTo>
                        <a:pt x="3040" y="2614"/>
                      </a:lnTo>
                      <a:lnTo>
                        <a:pt x="3067" y="2633"/>
                      </a:lnTo>
                      <a:lnTo>
                        <a:pt x="3093" y="2653"/>
                      </a:lnTo>
                      <a:lnTo>
                        <a:pt x="3118" y="2672"/>
                      </a:lnTo>
                      <a:lnTo>
                        <a:pt x="3141" y="2693"/>
                      </a:lnTo>
                      <a:lnTo>
                        <a:pt x="3164" y="2714"/>
                      </a:lnTo>
                      <a:lnTo>
                        <a:pt x="3185" y="2737"/>
                      </a:lnTo>
                      <a:lnTo>
                        <a:pt x="3206" y="2760"/>
                      </a:lnTo>
                      <a:lnTo>
                        <a:pt x="3226" y="2782"/>
                      </a:lnTo>
                      <a:lnTo>
                        <a:pt x="3245" y="2806"/>
                      </a:lnTo>
                      <a:lnTo>
                        <a:pt x="3263" y="2829"/>
                      </a:lnTo>
                      <a:lnTo>
                        <a:pt x="3280" y="2854"/>
                      </a:lnTo>
                      <a:lnTo>
                        <a:pt x="3296" y="2879"/>
                      </a:lnTo>
                      <a:lnTo>
                        <a:pt x="3313" y="2903"/>
                      </a:lnTo>
                      <a:lnTo>
                        <a:pt x="3327" y="2928"/>
                      </a:lnTo>
                      <a:lnTo>
                        <a:pt x="3343" y="2954"/>
                      </a:lnTo>
                      <a:lnTo>
                        <a:pt x="3356" y="2979"/>
                      </a:lnTo>
                      <a:lnTo>
                        <a:pt x="3369" y="3006"/>
                      </a:lnTo>
                      <a:lnTo>
                        <a:pt x="3383" y="3032"/>
                      </a:lnTo>
                      <a:lnTo>
                        <a:pt x="3408" y="3084"/>
                      </a:lnTo>
                      <a:lnTo>
                        <a:pt x="3430" y="3138"/>
                      </a:lnTo>
                      <a:lnTo>
                        <a:pt x="3453" y="3190"/>
                      </a:lnTo>
                      <a:lnTo>
                        <a:pt x="3473" y="3242"/>
                      </a:lnTo>
                      <a:lnTo>
                        <a:pt x="3494" y="3295"/>
                      </a:lnTo>
                      <a:lnTo>
                        <a:pt x="3513" y="3346"/>
                      </a:lnTo>
                      <a:lnTo>
                        <a:pt x="3541" y="3413"/>
                      </a:lnTo>
                      <a:lnTo>
                        <a:pt x="3566" y="3481"/>
                      </a:lnTo>
                      <a:lnTo>
                        <a:pt x="3589" y="3550"/>
                      </a:lnTo>
                      <a:lnTo>
                        <a:pt x="3608" y="3618"/>
                      </a:lnTo>
                      <a:lnTo>
                        <a:pt x="3626" y="3688"/>
                      </a:lnTo>
                      <a:lnTo>
                        <a:pt x="3641" y="3758"/>
                      </a:lnTo>
                      <a:lnTo>
                        <a:pt x="3654" y="3828"/>
                      </a:lnTo>
                      <a:lnTo>
                        <a:pt x="3666" y="3899"/>
                      </a:lnTo>
                      <a:lnTo>
                        <a:pt x="3676" y="3970"/>
                      </a:lnTo>
                      <a:lnTo>
                        <a:pt x="3683" y="4042"/>
                      </a:lnTo>
                      <a:lnTo>
                        <a:pt x="3689" y="4114"/>
                      </a:lnTo>
                      <a:lnTo>
                        <a:pt x="3693" y="4186"/>
                      </a:lnTo>
                      <a:lnTo>
                        <a:pt x="3696" y="4258"/>
                      </a:lnTo>
                      <a:lnTo>
                        <a:pt x="3699" y="4330"/>
                      </a:lnTo>
                      <a:lnTo>
                        <a:pt x="3700" y="4403"/>
                      </a:lnTo>
                      <a:lnTo>
                        <a:pt x="3700" y="4477"/>
                      </a:lnTo>
                      <a:lnTo>
                        <a:pt x="3699" y="4550"/>
                      </a:lnTo>
                      <a:lnTo>
                        <a:pt x="3696" y="4624"/>
                      </a:lnTo>
                      <a:lnTo>
                        <a:pt x="3693" y="4698"/>
                      </a:lnTo>
                      <a:lnTo>
                        <a:pt x="3690" y="4772"/>
                      </a:lnTo>
                      <a:lnTo>
                        <a:pt x="3682" y="4921"/>
                      </a:lnTo>
                      <a:lnTo>
                        <a:pt x="3674" y="5071"/>
                      </a:lnTo>
                      <a:lnTo>
                        <a:pt x="3666" y="5220"/>
                      </a:lnTo>
                      <a:lnTo>
                        <a:pt x="3658" y="5370"/>
                      </a:lnTo>
                      <a:lnTo>
                        <a:pt x="3655" y="5446"/>
                      </a:lnTo>
                      <a:lnTo>
                        <a:pt x="3653" y="5521"/>
                      </a:lnTo>
                      <a:lnTo>
                        <a:pt x="3651" y="5596"/>
                      </a:lnTo>
                      <a:lnTo>
                        <a:pt x="3650" y="5670"/>
                      </a:lnTo>
                      <a:lnTo>
                        <a:pt x="3633" y="5686"/>
                      </a:lnTo>
                      <a:lnTo>
                        <a:pt x="3615" y="5700"/>
                      </a:lnTo>
                      <a:lnTo>
                        <a:pt x="3597" y="5714"/>
                      </a:lnTo>
                      <a:lnTo>
                        <a:pt x="3578" y="5729"/>
                      </a:lnTo>
                      <a:lnTo>
                        <a:pt x="3580" y="5702"/>
                      </a:lnTo>
                      <a:lnTo>
                        <a:pt x="3581" y="5673"/>
                      </a:lnTo>
                      <a:lnTo>
                        <a:pt x="3582" y="5646"/>
                      </a:lnTo>
                      <a:lnTo>
                        <a:pt x="3582" y="5616"/>
                      </a:lnTo>
                      <a:lnTo>
                        <a:pt x="3581" y="5587"/>
                      </a:lnTo>
                      <a:lnTo>
                        <a:pt x="3579" y="5557"/>
                      </a:lnTo>
                      <a:lnTo>
                        <a:pt x="3576" y="5527"/>
                      </a:lnTo>
                      <a:lnTo>
                        <a:pt x="3574" y="5498"/>
                      </a:lnTo>
                      <a:lnTo>
                        <a:pt x="3570" y="5468"/>
                      </a:lnTo>
                      <a:lnTo>
                        <a:pt x="3566" y="5438"/>
                      </a:lnTo>
                      <a:lnTo>
                        <a:pt x="3561" y="5408"/>
                      </a:lnTo>
                      <a:lnTo>
                        <a:pt x="3555" y="5378"/>
                      </a:lnTo>
                      <a:lnTo>
                        <a:pt x="3548" y="5349"/>
                      </a:lnTo>
                      <a:lnTo>
                        <a:pt x="3542" y="5319"/>
                      </a:lnTo>
                      <a:lnTo>
                        <a:pt x="3535" y="5290"/>
                      </a:lnTo>
                      <a:lnTo>
                        <a:pt x="3527" y="5260"/>
                      </a:lnTo>
                      <a:lnTo>
                        <a:pt x="3519" y="5233"/>
                      </a:lnTo>
                      <a:lnTo>
                        <a:pt x="3510" y="5204"/>
                      </a:lnTo>
                      <a:lnTo>
                        <a:pt x="3501" y="5177"/>
                      </a:lnTo>
                      <a:lnTo>
                        <a:pt x="3491" y="5149"/>
                      </a:lnTo>
                      <a:lnTo>
                        <a:pt x="3481" y="5123"/>
                      </a:lnTo>
                      <a:lnTo>
                        <a:pt x="3470" y="5097"/>
                      </a:lnTo>
                      <a:lnTo>
                        <a:pt x="3459" y="5072"/>
                      </a:lnTo>
                      <a:lnTo>
                        <a:pt x="3448" y="5048"/>
                      </a:lnTo>
                      <a:lnTo>
                        <a:pt x="3436" y="5025"/>
                      </a:lnTo>
                      <a:lnTo>
                        <a:pt x="3424" y="5002"/>
                      </a:lnTo>
                      <a:lnTo>
                        <a:pt x="3412" y="4981"/>
                      </a:lnTo>
                      <a:lnTo>
                        <a:pt x="3399" y="4960"/>
                      </a:lnTo>
                      <a:lnTo>
                        <a:pt x="3386" y="4941"/>
                      </a:lnTo>
                      <a:lnTo>
                        <a:pt x="3373" y="4922"/>
                      </a:lnTo>
                      <a:lnTo>
                        <a:pt x="3359" y="4905"/>
                      </a:lnTo>
                      <a:lnTo>
                        <a:pt x="3346" y="4889"/>
                      </a:lnTo>
                      <a:lnTo>
                        <a:pt x="3337" y="5017"/>
                      </a:lnTo>
                      <a:lnTo>
                        <a:pt x="3329" y="5122"/>
                      </a:lnTo>
                      <a:lnTo>
                        <a:pt x="3326" y="5145"/>
                      </a:lnTo>
                      <a:lnTo>
                        <a:pt x="3324" y="5167"/>
                      </a:lnTo>
                      <a:lnTo>
                        <a:pt x="3321" y="5188"/>
                      </a:lnTo>
                      <a:lnTo>
                        <a:pt x="3318" y="5208"/>
                      </a:lnTo>
                      <a:lnTo>
                        <a:pt x="3313" y="5226"/>
                      </a:lnTo>
                      <a:lnTo>
                        <a:pt x="3309" y="5244"/>
                      </a:lnTo>
                      <a:lnTo>
                        <a:pt x="3303" y="5261"/>
                      </a:lnTo>
                      <a:lnTo>
                        <a:pt x="3296" y="5278"/>
                      </a:lnTo>
                      <a:lnTo>
                        <a:pt x="3289" y="5293"/>
                      </a:lnTo>
                      <a:lnTo>
                        <a:pt x="3281" y="5308"/>
                      </a:lnTo>
                      <a:lnTo>
                        <a:pt x="3271" y="5322"/>
                      </a:lnTo>
                      <a:lnTo>
                        <a:pt x="3260" y="5334"/>
                      </a:lnTo>
                      <a:lnTo>
                        <a:pt x="3248" y="5348"/>
                      </a:lnTo>
                      <a:lnTo>
                        <a:pt x="3235" y="5360"/>
                      </a:lnTo>
                      <a:lnTo>
                        <a:pt x="3219" y="5372"/>
                      </a:lnTo>
                      <a:lnTo>
                        <a:pt x="3203" y="5384"/>
                      </a:lnTo>
                      <a:lnTo>
                        <a:pt x="3185" y="5394"/>
                      </a:lnTo>
                      <a:lnTo>
                        <a:pt x="3166" y="5405"/>
                      </a:lnTo>
                      <a:lnTo>
                        <a:pt x="3144" y="5415"/>
                      </a:lnTo>
                      <a:lnTo>
                        <a:pt x="3121" y="5426"/>
                      </a:lnTo>
                      <a:lnTo>
                        <a:pt x="3095" y="5436"/>
                      </a:lnTo>
                      <a:lnTo>
                        <a:pt x="3067" y="5446"/>
                      </a:lnTo>
                      <a:lnTo>
                        <a:pt x="3037" y="5457"/>
                      </a:lnTo>
                      <a:lnTo>
                        <a:pt x="3005" y="5467"/>
                      </a:lnTo>
                      <a:lnTo>
                        <a:pt x="2986" y="5473"/>
                      </a:lnTo>
                      <a:lnTo>
                        <a:pt x="2966" y="5477"/>
                      </a:lnTo>
                      <a:lnTo>
                        <a:pt x="2946" y="5482"/>
                      </a:lnTo>
                      <a:lnTo>
                        <a:pt x="2923" y="5486"/>
                      </a:lnTo>
                      <a:lnTo>
                        <a:pt x="2878" y="5494"/>
                      </a:lnTo>
                      <a:lnTo>
                        <a:pt x="2832" y="5499"/>
                      </a:lnTo>
                      <a:lnTo>
                        <a:pt x="2782" y="5505"/>
                      </a:lnTo>
                      <a:lnTo>
                        <a:pt x="2733" y="5510"/>
                      </a:lnTo>
                      <a:lnTo>
                        <a:pt x="2684" y="5516"/>
                      </a:lnTo>
                      <a:lnTo>
                        <a:pt x="2635" y="5523"/>
                      </a:lnTo>
                      <a:lnTo>
                        <a:pt x="2639" y="5501"/>
                      </a:lnTo>
                      <a:lnTo>
                        <a:pt x="2643" y="5477"/>
                      </a:lnTo>
                      <a:lnTo>
                        <a:pt x="2645" y="5454"/>
                      </a:lnTo>
                      <a:lnTo>
                        <a:pt x="2646" y="5432"/>
                      </a:lnTo>
                      <a:lnTo>
                        <a:pt x="2646" y="5409"/>
                      </a:lnTo>
                      <a:lnTo>
                        <a:pt x="2645" y="5387"/>
                      </a:lnTo>
                      <a:lnTo>
                        <a:pt x="2643" y="5364"/>
                      </a:lnTo>
                      <a:lnTo>
                        <a:pt x="2638" y="5342"/>
                      </a:lnTo>
                      <a:lnTo>
                        <a:pt x="2633" y="5321"/>
                      </a:lnTo>
                      <a:lnTo>
                        <a:pt x="2627" y="5300"/>
                      </a:lnTo>
                      <a:lnTo>
                        <a:pt x="2620" y="5281"/>
                      </a:lnTo>
                      <a:lnTo>
                        <a:pt x="2611" y="5262"/>
                      </a:lnTo>
                      <a:lnTo>
                        <a:pt x="2599" y="5244"/>
                      </a:lnTo>
                      <a:lnTo>
                        <a:pt x="2588" y="5227"/>
                      </a:lnTo>
                      <a:lnTo>
                        <a:pt x="2574" y="5212"/>
                      </a:lnTo>
                      <a:lnTo>
                        <a:pt x="2558" y="5197"/>
                      </a:lnTo>
                      <a:lnTo>
                        <a:pt x="2541" y="5173"/>
                      </a:lnTo>
                      <a:lnTo>
                        <a:pt x="2523" y="5148"/>
                      </a:lnTo>
                      <a:lnTo>
                        <a:pt x="2507" y="5124"/>
                      </a:lnTo>
                      <a:lnTo>
                        <a:pt x="2491" y="5098"/>
                      </a:lnTo>
                      <a:lnTo>
                        <a:pt x="2476" y="5071"/>
                      </a:lnTo>
                      <a:lnTo>
                        <a:pt x="2463" y="5044"/>
                      </a:lnTo>
                      <a:lnTo>
                        <a:pt x="2450" y="5016"/>
                      </a:lnTo>
                      <a:lnTo>
                        <a:pt x="2439" y="4988"/>
                      </a:lnTo>
                      <a:lnTo>
                        <a:pt x="2429" y="4959"/>
                      </a:lnTo>
                      <a:lnTo>
                        <a:pt x="2420" y="4930"/>
                      </a:lnTo>
                      <a:lnTo>
                        <a:pt x="2413" y="4901"/>
                      </a:lnTo>
                      <a:lnTo>
                        <a:pt x="2407" y="4871"/>
                      </a:lnTo>
                      <a:lnTo>
                        <a:pt x="2404" y="4841"/>
                      </a:lnTo>
                      <a:lnTo>
                        <a:pt x="2402" y="4811"/>
                      </a:lnTo>
                      <a:lnTo>
                        <a:pt x="2402" y="4782"/>
                      </a:lnTo>
                      <a:lnTo>
                        <a:pt x="2403" y="4752"/>
                      </a:lnTo>
                      <a:lnTo>
                        <a:pt x="2449" y="4765"/>
                      </a:lnTo>
                      <a:lnTo>
                        <a:pt x="2500" y="4779"/>
                      </a:lnTo>
                      <a:lnTo>
                        <a:pt x="2554" y="4794"/>
                      </a:lnTo>
                      <a:lnTo>
                        <a:pt x="2612" y="4807"/>
                      </a:lnTo>
                      <a:lnTo>
                        <a:pt x="2640" y="4813"/>
                      </a:lnTo>
                      <a:lnTo>
                        <a:pt x="2670" y="4819"/>
                      </a:lnTo>
                      <a:lnTo>
                        <a:pt x="2699" y="4824"/>
                      </a:lnTo>
                      <a:lnTo>
                        <a:pt x="2729" y="4828"/>
                      </a:lnTo>
                      <a:lnTo>
                        <a:pt x="2759" y="4831"/>
                      </a:lnTo>
                      <a:lnTo>
                        <a:pt x="2787" y="4833"/>
                      </a:lnTo>
                      <a:lnTo>
                        <a:pt x="2816" y="4834"/>
                      </a:lnTo>
                      <a:lnTo>
                        <a:pt x="2845" y="4834"/>
                      </a:lnTo>
                      <a:lnTo>
                        <a:pt x="2872" y="4832"/>
                      </a:lnTo>
                      <a:lnTo>
                        <a:pt x="2900" y="4829"/>
                      </a:lnTo>
                      <a:lnTo>
                        <a:pt x="2925" y="4824"/>
                      </a:lnTo>
                      <a:lnTo>
                        <a:pt x="2950" y="4817"/>
                      </a:lnTo>
                      <a:lnTo>
                        <a:pt x="2974" y="4809"/>
                      </a:lnTo>
                      <a:lnTo>
                        <a:pt x="2995" y="4799"/>
                      </a:lnTo>
                      <a:lnTo>
                        <a:pt x="3016" y="4786"/>
                      </a:lnTo>
                      <a:lnTo>
                        <a:pt x="3035" y="4771"/>
                      </a:lnTo>
                      <a:lnTo>
                        <a:pt x="3053" y="4755"/>
                      </a:lnTo>
                      <a:lnTo>
                        <a:pt x="3068" y="4735"/>
                      </a:lnTo>
                      <a:lnTo>
                        <a:pt x="3083" y="4713"/>
                      </a:lnTo>
                      <a:lnTo>
                        <a:pt x="3094" y="4688"/>
                      </a:lnTo>
                      <a:lnTo>
                        <a:pt x="3103" y="4661"/>
                      </a:lnTo>
                      <a:lnTo>
                        <a:pt x="3109" y="4630"/>
                      </a:lnTo>
                      <a:lnTo>
                        <a:pt x="3114" y="4598"/>
                      </a:lnTo>
                      <a:lnTo>
                        <a:pt x="3116" y="4561"/>
                      </a:lnTo>
                      <a:lnTo>
                        <a:pt x="3116" y="4536"/>
                      </a:lnTo>
                      <a:lnTo>
                        <a:pt x="3113" y="4511"/>
                      </a:lnTo>
                      <a:lnTo>
                        <a:pt x="3110" y="4488"/>
                      </a:lnTo>
                      <a:lnTo>
                        <a:pt x="3105" y="4464"/>
                      </a:lnTo>
                      <a:lnTo>
                        <a:pt x="3100" y="4441"/>
                      </a:lnTo>
                      <a:lnTo>
                        <a:pt x="3093" y="4420"/>
                      </a:lnTo>
                      <a:lnTo>
                        <a:pt x="3086" y="4399"/>
                      </a:lnTo>
                      <a:lnTo>
                        <a:pt x="3076" y="4378"/>
                      </a:lnTo>
                      <a:lnTo>
                        <a:pt x="3067" y="4358"/>
                      </a:lnTo>
                      <a:lnTo>
                        <a:pt x="3057" y="4339"/>
                      </a:lnTo>
                      <a:lnTo>
                        <a:pt x="3047" y="4319"/>
                      </a:lnTo>
                      <a:lnTo>
                        <a:pt x="3034" y="4300"/>
                      </a:lnTo>
                      <a:lnTo>
                        <a:pt x="3011" y="4263"/>
                      </a:lnTo>
                      <a:lnTo>
                        <a:pt x="2985" y="4226"/>
                      </a:lnTo>
                      <a:lnTo>
                        <a:pt x="2958" y="4190"/>
                      </a:lnTo>
                      <a:lnTo>
                        <a:pt x="2931" y="4154"/>
                      </a:lnTo>
                      <a:lnTo>
                        <a:pt x="2906" y="4118"/>
                      </a:lnTo>
                      <a:lnTo>
                        <a:pt x="2880" y="4080"/>
                      </a:lnTo>
                      <a:lnTo>
                        <a:pt x="2869" y="4061"/>
                      </a:lnTo>
                      <a:lnTo>
                        <a:pt x="2857" y="4042"/>
                      </a:lnTo>
                      <a:lnTo>
                        <a:pt x="2847" y="4022"/>
                      </a:lnTo>
                      <a:lnTo>
                        <a:pt x="2837" y="4003"/>
                      </a:lnTo>
                      <a:lnTo>
                        <a:pt x="2828" y="3982"/>
                      </a:lnTo>
                      <a:lnTo>
                        <a:pt x="2819" y="3962"/>
                      </a:lnTo>
                      <a:lnTo>
                        <a:pt x="2812" y="3940"/>
                      </a:lnTo>
                      <a:lnTo>
                        <a:pt x="2806" y="3917"/>
                      </a:lnTo>
                      <a:lnTo>
                        <a:pt x="2803" y="3903"/>
                      </a:lnTo>
                      <a:lnTo>
                        <a:pt x="2801" y="3888"/>
                      </a:lnTo>
                      <a:lnTo>
                        <a:pt x="2800" y="3871"/>
                      </a:lnTo>
                      <a:lnTo>
                        <a:pt x="2799" y="3856"/>
                      </a:lnTo>
                      <a:lnTo>
                        <a:pt x="2800" y="3839"/>
                      </a:lnTo>
                      <a:lnTo>
                        <a:pt x="2801" y="3823"/>
                      </a:lnTo>
                      <a:lnTo>
                        <a:pt x="2804" y="3807"/>
                      </a:lnTo>
                      <a:lnTo>
                        <a:pt x="2807" y="3789"/>
                      </a:lnTo>
                      <a:lnTo>
                        <a:pt x="2814" y="3755"/>
                      </a:lnTo>
                      <a:lnTo>
                        <a:pt x="2825" y="3720"/>
                      </a:lnTo>
                      <a:lnTo>
                        <a:pt x="2836" y="3684"/>
                      </a:lnTo>
                      <a:lnTo>
                        <a:pt x="2848" y="3649"/>
                      </a:lnTo>
                      <a:lnTo>
                        <a:pt x="2875" y="3577"/>
                      </a:lnTo>
                      <a:lnTo>
                        <a:pt x="2899" y="3507"/>
                      </a:lnTo>
                      <a:lnTo>
                        <a:pt x="2909" y="3472"/>
                      </a:lnTo>
                      <a:lnTo>
                        <a:pt x="2917" y="3438"/>
                      </a:lnTo>
                      <a:lnTo>
                        <a:pt x="2920" y="3420"/>
                      </a:lnTo>
                      <a:lnTo>
                        <a:pt x="2922" y="3404"/>
                      </a:lnTo>
                      <a:lnTo>
                        <a:pt x="2924" y="3387"/>
                      </a:lnTo>
                      <a:lnTo>
                        <a:pt x="2925" y="3371"/>
                      </a:lnTo>
                      <a:lnTo>
                        <a:pt x="2925" y="3346"/>
                      </a:lnTo>
                      <a:lnTo>
                        <a:pt x="2925" y="3321"/>
                      </a:lnTo>
                      <a:lnTo>
                        <a:pt x="2925" y="3295"/>
                      </a:lnTo>
                      <a:lnTo>
                        <a:pt x="2923" y="3269"/>
                      </a:lnTo>
                      <a:lnTo>
                        <a:pt x="2921" y="3243"/>
                      </a:lnTo>
                      <a:lnTo>
                        <a:pt x="2918" y="3218"/>
                      </a:lnTo>
                      <a:lnTo>
                        <a:pt x="2914" y="3193"/>
                      </a:lnTo>
                      <a:lnTo>
                        <a:pt x="2909" y="3167"/>
                      </a:lnTo>
                      <a:lnTo>
                        <a:pt x="2903" y="3143"/>
                      </a:lnTo>
                      <a:lnTo>
                        <a:pt x="2894" y="3119"/>
                      </a:lnTo>
                      <a:lnTo>
                        <a:pt x="2886" y="3096"/>
                      </a:lnTo>
                      <a:lnTo>
                        <a:pt x="2875" y="3073"/>
                      </a:lnTo>
                      <a:lnTo>
                        <a:pt x="2863" y="3050"/>
                      </a:lnTo>
                      <a:lnTo>
                        <a:pt x="2849" y="3030"/>
                      </a:lnTo>
                      <a:lnTo>
                        <a:pt x="2841" y="3020"/>
                      </a:lnTo>
                      <a:lnTo>
                        <a:pt x="2833" y="3010"/>
                      </a:lnTo>
                      <a:lnTo>
                        <a:pt x="2825" y="3000"/>
                      </a:lnTo>
                      <a:lnTo>
                        <a:pt x="2815" y="2991"/>
                      </a:lnTo>
                      <a:lnTo>
                        <a:pt x="2796" y="2973"/>
                      </a:lnTo>
                      <a:lnTo>
                        <a:pt x="2775" y="2957"/>
                      </a:lnTo>
                      <a:lnTo>
                        <a:pt x="2753" y="2940"/>
                      </a:lnTo>
                      <a:lnTo>
                        <a:pt x="2729" y="2926"/>
                      </a:lnTo>
                      <a:lnTo>
                        <a:pt x="2704" y="2912"/>
                      </a:lnTo>
                      <a:lnTo>
                        <a:pt x="2679" y="2898"/>
                      </a:lnTo>
                      <a:lnTo>
                        <a:pt x="2652" y="2887"/>
                      </a:lnTo>
                      <a:lnTo>
                        <a:pt x="2624" y="2876"/>
                      </a:lnTo>
                      <a:lnTo>
                        <a:pt x="2596" y="2865"/>
                      </a:lnTo>
                      <a:lnTo>
                        <a:pt x="2566" y="2856"/>
                      </a:lnTo>
                      <a:lnTo>
                        <a:pt x="2537" y="2848"/>
                      </a:lnTo>
                      <a:lnTo>
                        <a:pt x="2507" y="2841"/>
                      </a:lnTo>
                      <a:lnTo>
                        <a:pt x="2476" y="2834"/>
                      </a:lnTo>
                      <a:lnTo>
                        <a:pt x="2444" y="2828"/>
                      </a:lnTo>
                      <a:lnTo>
                        <a:pt x="2413" y="2824"/>
                      </a:lnTo>
                      <a:lnTo>
                        <a:pt x="2381" y="2820"/>
                      </a:lnTo>
                      <a:lnTo>
                        <a:pt x="2349" y="2818"/>
                      </a:lnTo>
                      <a:lnTo>
                        <a:pt x="2318" y="2816"/>
                      </a:lnTo>
                      <a:lnTo>
                        <a:pt x="2286" y="2816"/>
                      </a:lnTo>
                      <a:lnTo>
                        <a:pt x="2254" y="2816"/>
                      </a:lnTo>
                      <a:lnTo>
                        <a:pt x="2223" y="2817"/>
                      </a:lnTo>
                      <a:lnTo>
                        <a:pt x="2192" y="2819"/>
                      </a:lnTo>
                      <a:lnTo>
                        <a:pt x="2161" y="2822"/>
                      </a:lnTo>
                      <a:lnTo>
                        <a:pt x="2131" y="2826"/>
                      </a:lnTo>
                      <a:lnTo>
                        <a:pt x="2102" y="2832"/>
                      </a:lnTo>
                      <a:lnTo>
                        <a:pt x="2074" y="2838"/>
                      </a:lnTo>
                      <a:lnTo>
                        <a:pt x="2046" y="2845"/>
                      </a:lnTo>
                      <a:lnTo>
                        <a:pt x="2018" y="2853"/>
                      </a:lnTo>
                      <a:lnTo>
                        <a:pt x="1993" y="2862"/>
                      </a:lnTo>
                      <a:lnTo>
                        <a:pt x="1968" y="2872"/>
                      </a:lnTo>
                      <a:lnTo>
                        <a:pt x="1944" y="2883"/>
                      </a:lnTo>
                      <a:lnTo>
                        <a:pt x="1922" y="2894"/>
                      </a:lnTo>
                      <a:lnTo>
                        <a:pt x="1908" y="2903"/>
                      </a:lnTo>
                      <a:lnTo>
                        <a:pt x="1896" y="2914"/>
                      </a:lnTo>
                      <a:lnTo>
                        <a:pt x="1886" y="2926"/>
                      </a:lnTo>
                      <a:lnTo>
                        <a:pt x="1876" y="2938"/>
                      </a:lnTo>
                      <a:lnTo>
                        <a:pt x="1868" y="2952"/>
                      </a:lnTo>
                      <a:lnTo>
                        <a:pt x="1862" y="2967"/>
                      </a:lnTo>
                      <a:lnTo>
                        <a:pt x="1858" y="2983"/>
                      </a:lnTo>
                      <a:lnTo>
                        <a:pt x="1854" y="2999"/>
                      </a:lnTo>
                      <a:lnTo>
                        <a:pt x="1852" y="3016"/>
                      </a:lnTo>
                      <a:lnTo>
                        <a:pt x="1850" y="3034"/>
                      </a:lnTo>
                      <a:lnTo>
                        <a:pt x="1849" y="3053"/>
                      </a:lnTo>
                      <a:lnTo>
                        <a:pt x="1850" y="3072"/>
                      </a:lnTo>
                      <a:lnTo>
                        <a:pt x="1852" y="3112"/>
                      </a:lnTo>
                      <a:lnTo>
                        <a:pt x="1856" y="3154"/>
                      </a:lnTo>
                      <a:lnTo>
                        <a:pt x="1867" y="3240"/>
                      </a:lnTo>
                      <a:lnTo>
                        <a:pt x="1877" y="3327"/>
                      </a:lnTo>
                      <a:lnTo>
                        <a:pt x="1879" y="3347"/>
                      </a:lnTo>
                      <a:lnTo>
                        <a:pt x="1880" y="3368"/>
                      </a:lnTo>
                      <a:lnTo>
                        <a:pt x="1881" y="3388"/>
                      </a:lnTo>
                      <a:lnTo>
                        <a:pt x="1880" y="3408"/>
                      </a:lnTo>
                      <a:lnTo>
                        <a:pt x="1879" y="3427"/>
                      </a:lnTo>
                      <a:lnTo>
                        <a:pt x="1876" y="3446"/>
                      </a:lnTo>
                      <a:lnTo>
                        <a:pt x="1873" y="3464"/>
                      </a:lnTo>
                      <a:lnTo>
                        <a:pt x="1869" y="3482"/>
                      </a:lnTo>
                      <a:lnTo>
                        <a:pt x="1836" y="3483"/>
                      </a:lnTo>
                      <a:lnTo>
                        <a:pt x="1807" y="3485"/>
                      </a:lnTo>
                      <a:lnTo>
                        <a:pt x="1792" y="3487"/>
                      </a:lnTo>
                      <a:lnTo>
                        <a:pt x="1779" y="3489"/>
                      </a:lnTo>
                      <a:lnTo>
                        <a:pt x="1766" y="3492"/>
                      </a:lnTo>
                      <a:lnTo>
                        <a:pt x="1754" y="3496"/>
                      </a:lnTo>
                      <a:lnTo>
                        <a:pt x="1743" y="3499"/>
                      </a:lnTo>
                      <a:lnTo>
                        <a:pt x="1731" y="3504"/>
                      </a:lnTo>
                      <a:lnTo>
                        <a:pt x="1721" y="3509"/>
                      </a:lnTo>
                      <a:lnTo>
                        <a:pt x="1712" y="3514"/>
                      </a:lnTo>
                      <a:lnTo>
                        <a:pt x="1702" y="3520"/>
                      </a:lnTo>
                      <a:lnTo>
                        <a:pt x="1693" y="3526"/>
                      </a:lnTo>
                      <a:lnTo>
                        <a:pt x="1685" y="3533"/>
                      </a:lnTo>
                      <a:lnTo>
                        <a:pt x="1677" y="3540"/>
                      </a:lnTo>
                      <a:lnTo>
                        <a:pt x="1670" y="3548"/>
                      </a:lnTo>
                      <a:lnTo>
                        <a:pt x="1663" y="3556"/>
                      </a:lnTo>
                      <a:lnTo>
                        <a:pt x="1655" y="3565"/>
                      </a:lnTo>
                      <a:lnTo>
                        <a:pt x="1649" y="3574"/>
                      </a:lnTo>
                      <a:lnTo>
                        <a:pt x="1643" y="3584"/>
                      </a:lnTo>
                      <a:lnTo>
                        <a:pt x="1637" y="3594"/>
                      </a:lnTo>
                      <a:lnTo>
                        <a:pt x="1632" y="3605"/>
                      </a:lnTo>
                      <a:lnTo>
                        <a:pt x="1627" y="3616"/>
                      </a:lnTo>
                      <a:lnTo>
                        <a:pt x="1616" y="3641"/>
                      </a:lnTo>
                      <a:lnTo>
                        <a:pt x="1607" y="3667"/>
                      </a:lnTo>
                      <a:lnTo>
                        <a:pt x="1599" y="3696"/>
                      </a:lnTo>
                      <a:lnTo>
                        <a:pt x="1592" y="3726"/>
                      </a:lnTo>
                      <a:lnTo>
                        <a:pt x="1584" y="3760"/>
                      </a:lnTo>
                      <a:lnTo>
                        <a:pt x="1577" y="3794"/>
                      </a:lnTo>
                      <a:lnTo>
                        <a:pt x="1572" y="3828"/>
                      </a:lnTo>
                      <a:lnTo>
                        <a:pt x="1567" y="3862"/>
                      </a:lnTo>
                      <a:lnTo>
                        <a:pt x="1563" y="3897"/>
                      </a:lnTo>
                      <a:lnTo>
                        <a:pt x="1560" y="3932"/>
                      </a:lnTo>
                      <a:lnTo>
                        <a:pt x="1557" y="3967"/>
                      </a:lnTo>
                      <a:lnTo>
                        <a:pt x="1555" y="4001"/>
                      </a:lnTo>
                      <a:lnTo>
                        <a:pt x="1551" y="4071"/>
                      </a:lnTo>
                      <a:lnTo>
                        <a:pt x="1548" y="4140"/>
                      </a:lnTo>
                      <a:lnTo>
                        <a:pt x="1546" y="4210"/>
                      </a:lnTo>
                      <a:lnTo>
                        <a:pt x="1544" y="4279"/>
                      </a:lnTo>
                      <a:lnTo>
                        <a:pt x="1543" y="4337"/>
                      </a:lnTo>
                      <a:lnTo>
                        <a:pt x="1544" y="4398"/>
                      </a:lnTo>
                      <a:lnTo>
                        <a:pt x="1545" y="4462"/>
                      </a:lnTo>
                      <a:lnTo>
                        <a:pt x="1547" y="4528"/>
                      </a:lnTo>
                      <a:lnTo>
                        <a:pt x="1551" y="4596"/>
                      </a:lnTo>
                      <a:lnTo>
                        <a:pt x="1552" y="4664"/>
                      </a:lnTo>
                      <a:lnTo>
                        <a:pt x="1554" y="4733"/>
                      </a:lnTo>
                      <a:lnTo>
                        <a:pt x="1554" y="4803"/>
                      </a:lnTo>
                      <a:lnTo>
                        <a:pt x="1552" y="4872"/>
                      </a:lnTo>
                      <a:lnTo>
                        <a:pt x="1547" y="4941"/>
                      </a:lnTo>
                      <a:lnTo>
                        <a:pt x="1545" y="4975"/>
                      </a:lnTo>
                      <a:lnTo>
                        <a:pt x="1541" y="5009"/>
                      </a:lnTo>
                      <a:lnTo>
                        <a:pt x="1537" y="5041"/>
                      </a:lnTo>
                      <a:lnTo>
                        <a:pt x="1533" y="5073"/>
                      </a:lnTo>
                      <a:lnTo>
                        <a:pt x="1527" y="5106"/>
                      </a:lnTo>
                      <a:lnTo>
                        <a:pt x="1520" y="5137"/>
                      </a:lnTo>
                      <a:lnTo>
                        <a:pt x="1512" y="5168"/>
                      </a:lnTo>
                      <a:lnTo>
                        <a:pt x="1504" y="5198"/>
                      </a:lnTo>
                      <a:lnTo>
                        <a:pt x="1494" y="5226"/>
                      </a:lnTo>
                      <a:lnTo>
                        <a:pt x="1484" y="5255"/>
                      </a:lnTo>
                      <a:lnTo>
                        <a:pt x="1471" y="5282"/>
                      </a:lnTo>
                      <a:lnTo>
                        <a:pt x="1458" y="5309"/>
                      </a:lnTo>
                      <a:lnTo>
                        <a:pt x="1444" y="5309"/>
                      </a:lnTo>
                      <a:lnTo>
                        <a:pt x="1430" y="5307"/>
                      </a:lnTo>
                      <a:lnTo>
                        <a:pt x="1417" y="5301"/>
                      </a:lnTo>
                      <a:lnTo>
                        <a:pt x="1404" y="5294"/>
                      </a:lnTo>
                      <a:lnTo>
                        <a:pt x="1393" y="5284"/>
                      </a:lnTo>
                      <a:lnTo>
                        <a:pt x="1382" y="5273"/>
                      </a:lnTo>
                      <a:lnTo>
                        <a:pt x="1372" y="5259"/>
                      </a:lnTo>
                      <a:lnTo>
                        <a:pt x="1361" y="5243"/>
                      </a:lnTo>
                      <a:lnTo>
                        <a:pt x="1352" y="5225"/>
                      </a:lnTo>
                      <a:lnTo>
                        <a:pt x="1343" y="5207"/>
                      </a:lnTo>
                      <a:lnTo>
                        <a:pt x="1335" y="5187"/>
                      </a:lnTo>
                      <a:lnTo>
                        <a:pt x="1326" y="5166"/>
                      </a:lnTo>
                      <a:lnTo>
                        <a:pt x="1318" y="5143"/>
                      </a:lnTo>
                      <a:lnTo>
                        <a:pt x="1311" y="5121"/>
                      </a:lnTo>
                      <a:lnTo>
                        <a:pt x="1304" y="5097"/>
                      </a:lnTo>
                      <a:lnTo>
                        <a:pt x="1298" y="5072"/>
                      </a:lnTo>
                      <a:lnTo>
                        <a:pt x="1285" y="5023"/>
                      </a:lnTo>
                      <a:lnTo>
                        <a:pt x="1275" y="4973"/>
                      </a:lnTo>
                      <a:lnTo>
                        <a:pt x="1265" y="4923"/>
                      </a:lnTo>
                      <a:lnTo>
                        <a:pt x="1255" y="4877"/>
                      </a:lnTo>
                      <a:lnTo>
                        <a:pt x="1247" y="4834"/>
                      </a:lnTo>
                      <a:lnTo>
                        <a:pt x="1239" y="4796"/>
                      </a:lnTo>
                      <a:lnTo>
                        <a:pt x="1231" y="4763"/>
                      </a:lnTo>
                      <a:lnTo>
                        <a:pt x="1224" y="4738"/>
                      </a:lnTo>
                      <a:lnTo>
                        <a:pt x="1206" y="4694"/>
                      </a:lnTo>
                      <a:lnTo>
                        <a:pt x="1190" y="4653"/>
                      </a:lnTo>
                      <a:lnTo>
                        <a:pt x="1173" y="4617"/>
                      </a:lnTo>
                      <a:lnTo>
                        <a:pt x="1157" y="4583"/>
                      </a:lnTo>
                      <a:lnTo>
                        <a:pt x="1148" y="4568"/>
                      </a:lnTo>
                      <a:lnTo>
                        <a:pt x="1139" y="4553"/>
                      </a:lnTo>
                      <a:lnTo>
                        <a:pt x="1131" y="4540"/>
                      </a:lnTo>
                      <a:lnTo>
                        <a:pt x="1122" y="4527"/>
                      </a:lnTo>
                      <a:lnTo>
                        <a:pt x="1112" y="4514"/>
                      </a:lnTo>
                      <a:lnTo>
                        <a:pt x="1102" y="4503"/>
                      </a:lnTo>
                      <a:lnTo>
                        <a:pt x="1092" y="4493"/>
                      </a:lnTo>
                      <a:lnTo>
                        <a:pt x="1082" y="4483"/>
                      </a:lnTo>
                      <a:lnTo>
                        <a:pt x="1070" y="4472"/>
                      </a:lnTo>
                      <a:lnTo>
                        <a:pt x="1059" y="4464"/>
                      </a:lnTo>
                      <a:lnTo>
                        <a:pt x="1047" y="4455"/>
                      </a:lnTo>
                      <a:lnTo>
                        <a:pt x="1034" y="4448"/>
                      </a:lnTo>
                      <a:lnTo>
                        <a:pt x="1021" y="4440"/>
                      </a:lnTo>
                      <a:lnTo>
                        <a:pt x="1007" y="4433"/>
                      </a:lnTo>
                      <a:lnTo>
                        <a:pt x="991" y="4427"/>
                      </a:lnTo>
                      <a:lnTo>
                        <a:pt x="976" y="4421"/>
                      </a:lnTo>
                      <a:lnTo>
                        <a:pt x="959" y="4416"/>
                      </a:lnTo>
                      <a:lnTo>
                        <a:pt x="942" y="4411"/>
                      </a:lnTo>
                      <a:lnTo>
                        <a:pt x="923" y="4405"/>
                      </a:lnTo>
                      <a:lnTo>
                        <a:pt x="905" y="4401"/>
                      </a:lnTo>
                      <a:lnTo>
                        <a:pt x="863" y="4393"/>
                      </a:lnTo>
                      <a:lnTo>
                        <a:pt x="817" y="4386"/>
                      </a:lnTo>
                      <a:lnTo>
                        <a:pt x="784" y="4383"/>
                      </a:lnTo>
                      <a:lnTo>
                        <a:pt x="744" y="4380"/>
                      </a:lnTo>
                      <a:lnTo>
                        <a:pt x="698" y="4377"/>
                      </a:lnTo>
                      <a:lnTo>
                        <a:pt x="648" y="4374"/>
                      </a:lnTo>
                      <a:lnTo>
                        <a:pt x="592" y="4370"/>
                      </a:lnTo>
                      <a:lnTo>
                        <a:pt x="536" y="4364"/>
                      </a:lnTo>
                      <a:lnTo>
                        <a:pt x="476" y="4358"/>
                      </a:lnTo>
                      <a:lnTo>
                        <a:pt x="417" y="4350"/>
                      </a:lnTo>
                      <a:lnTo>
                        <a:pt x="389" y="4345"/>
                      </a:lnTo>
                      <a:lnTo>
                        <a:pt x="360" y="4340"/>
                      </a:lnTo>
                      <a:lnTo>
                        <a:pt x="331" y="4335"/>
                      </a:lnTo>
                      <a:lnTo>
                        <a:pt x="303" y="4328"/>
                      </a:lnTo>
                      <a:lnTo>
                        <a:pt x="277" y="4321"/>
                      </a:lnTo>
                      <a:lnTo>
                        <a:pt x="251" y="4313"/>
                      </a:lnTo>
                      <a:lnTo>
                        <a:pt x="226" y="4305"/>
                      </a:lnTo>
                      <a:lnTo>
                        <a:pt x="204" y="4296"/>
                      </a:lnTo>
                      <a:lnTo>
                        <a:pt x="181" y="4286"/>
                      </a:lnTo>
                      <a:lnTo>
                        <a:pt x="161" y="4275"/>
                      </a:lnTo>
                      <a:lnTo>
                        <a:pt x="143" y="4264"/>
                      </a:lnTo>
                      <a:lnTo>
                        <a:pt x="126" y="4251"/>
                      </a:lnTo>
                      <a:lnTo>
                        <a:pt x="112" y="4237"/>
                      </a:lnTo>
                      <a:lnTo>
                        <a:pt x="100" y="4223"/>
                      </a:lnTo>
                      <a:lnTo>
                        <a:pt x="89" y="4207"/>
                      </a:lnTo>
                      <a:lnTo>
                        <a:pt x="82" y="4191"/>
                      </a:lnTo>
                      <a:lnTo>
                        <a:pt x="86" y="4204"/>
                      </a:lnTo>
                      <a:lnTo>
                        <a:pt x="89" y="4218"/>
                      </a:lnTo>
                      <a:lnTo>
                        <a:pt x="92" y="4234"/>
                      </a:lnTo>
                      <a:lnTo>
                        <a:pt x="95" y="4249"/>
                      </a:lnTo>
                      <a:lnTo>
                        <a:pt x="96" y="4265"/>
                      </a:lnTo>
                      <a:lnTo>
                        <a:pt x="97" y="4281"/>
                      </a:lnTo>
                      <a:lnTo>
                        <a:pt x="97" y="4299"/>
                      </a:lnTo>
                      <a:lnTo>
                        <a:pt x="96" y="4315"/>
                      </a:lnTo>
                      <a:lnTo>
                        <a:pt x="93" y="4351"/>
                      </a:lnTo>
                      <a:lnTo>
                        <a:pt x="89" y="4387"/>
                      </a:lnTo>
                      <a:lnTo>
                        <a:pt x="83" y="4425"/>
                      </a:lnTo>
                      <a:lnTo>
                        <a:pt x="77" y="4462"/>
                      </a:lnTo>
                      <a:lnTo>
                        <a:pt x="63" y="4537"/>
                      </a:lnTo>
                      <a:lnTo>
                        <a:pt x="49" y="4611"/>
                      </a:lnTo>
                      <a:lnTo>
                        <a:pt x="43" y="4646"/>
                      </a:lnTo>
                      <a:lnTo>
                        <a:pt x="39" y="4680"/>
                      </a:lnTo>
                      <a:lnTo>
                        <a:pt x="38" y="4697"/>
                      </a:lnTo>
                      <a:lnTo>
                        <a:pt x="37" y="4713"/>
                      </a:lnTo>
                      <a:lnTo>
                        <a:pt x="36" y="4728"/>
                      </a:lnTo>
                      <a:lnTo>
                        <a:pt x="37" y="4744"/>
                      </a:lnTo>
                      <a:lnTo>
                        <a:pt x="37" y="4763"/>
                      </a:lnTo>
                      <a:lnTo>
                        <a:pt x="39" y="4782"/>
                      </a:lnTo>
                      <a:lnTo>
                        <a:pt x="41" y="4801"/>
                      </a:lnTo>
                      <a:lnTo>
                        <a:pt x="43" y="4820"/>
                      </a:lnTo>
                      <a:lnTo>
                        <a:pt x="46" y="4837"/>
                      </a:lnTo>
                      <a:lnTo>
                        <a:pt x="49" y="4855"/>
                      </a:lnTo>
                      <a:lnTo>
                        <a:pt x="53" y="4873"/>
                      </a:lnTo>
                      <a:lnTo>
                        <a:pt x="57" y="4890"/>
                      </a:lnTo>
                      <a:lnTo>
                        <a:pt x="63" y="4908"/>
                      </a:lnTo>
                      <a:lnTo>
                        <a:pt x="68" y="4924"/>
                      </a:lnTo>
                      <a:lnTo>
                        <a:pt x="74" y="4941"/>
                      </a:lnTo>
                      <a:lnTo>
                        <a:pt x="80" y="4956"/>
                      </a:lnTo>
                      <a:lnTo>
                        <a:pt x="87" y="4972"/>
                      </a:lnTo>
                      <a:lnTo>
                        <a:pt x="95" y="4987"/>
                      </a:lnTo>
                      <a:lnTo>
                        <a:pt x="103" y="5002"/>
                      </a:lnTo>
                      <a:lnTo>
                        <a:pt x="112" y="5017"/>
                      </a:lnTo>
                      <a:lnTo>
                        <a:pt x="121" y="5031"/>
                      </a:lnTo>
                      <a:lnTo>
                        <a:pt x="130" y="5045"/>
                      </a:lnTo>
                      <a:lnTo>
                        <a:pt x="141" y="5059"/>
                      </a:lnTo>
                      <a:lnTo>
                        <a:pt x="152" y="5071"/>
                      </a:lnTo>
                      <a:lnTo>
                        <a:pt x="163" y="5085"/>
                      </a:lnTo>
                      <a:lnTo>
                        <a:pt x="176" y="5097"/>
                      </a:lnTo>
                      <a:lnTo>
                        <a:pt x="189" y="5108"/>
                      </a:lnTo>
                      <a:lnTo>
                        <a:pt x="202" y="5120"/>
                      </a:lnTo>
                      <a:lnTo>
                        <a:pt x="216" y="5131"/>
                      </a:lnTo>
                      <a:lnTo>
                        <a:pt x="230" y="5142"/>
                      </a:lnTo>
                      <a:lnTo>
                        <a:pt x="246" y="5152"/>
                      </a:lnTo>
                      <a:lnTo>
                        <a:pt x="261" y="5162"/>
                      </a:lnTo>
                      <a:lnTo>
                        <a:pt x="278" y="5172"/>
                      </a:lnTo>
                      <a:lnTo>
                        <a:pt x="295" y="5180"/>
                      </a:lnTo>
                      <a:lnTo>
                        <a:pt x="312" y="5189"/>
                      </a:lnTo>
                      <a:lnTo>
                        <a:pt x="331" y="5197"/>
                      </a:lnTo>
                      <a:lnTo>
                        <a:pt x="330" y="5243"/>
                      </a:lnTo>
                      <a:lnTo>
                        <a:pt x="329" y="5289"/>
                      </a:lnTo>
                      <a:lnTo>
                        <a:pt x="328" y="5334"/>
                      </a:lnTo>
                      <a:lnTo>
                        <a:pt x="326" y="5380"/>
                      </a:lnTo>
                      <a:lnTo>
                        <a:pt x="323" y="5426"/>
                      </a:lnTo>
                      <a:lnTo>
                        <a:pt x="319" y="5472"/>
                      </a:lnTo>
                      <a:lnTo>
                        <a:pt x="315" y="5517"/>
                      </a:lnTo>
                      <a:lnTo>
                        <a:pt x="309" y="5563"/>
                      </a:lnTo>
                      <a:lnTo>
                        <a:pt x="304" y="5609"/>
                      </a:lnTo>
                      <a:lnTo>
                        <a:pt x="298" y="5654"/>
                      </a:lnTo>
                      <a:lnTo>
                        <a:pt x="291" y="5700"/>
                      </a:lnTo>
                      <a:lnTo>
                        <a:pt x="284" y="5745"/>
                      </a:lnTo>
                      <a:lnTo>
                        <a:pt x="275" y="5790"/>
                      </a:lnTo>
                      <a:lnTo>
                        <a:pt x="267" y="5836"/>
                      </a:lnTo>
                      <a:lnTo>
                        <a:pt x="258" y="5881"/>
                      </a:lnTo>
                      <a:lnTo>
                        <a:pt x="248" y="5926"/>
                      </a:lnTo>
                      <a:lnTo>
                        <a:pt x="237" y="5971"/>
                      </a:lnTo>
                      <a:lnTo>
                        <a:pt x="226" y="6016"/>
                      </a:lnTo>
                      <a:lnTo>
                        <a:pt x="214" y="6062"/>
                      </a:lnTo>
                      <a:lnTo>
                        <a:pt x="201" y="6107"/>
                      </a:lnTo>
                      <a:lnTo>
                        <a:pt x="188" y="6151"/>
                      </a:lnTo>
                      <a:lnTo>
                        <a:pt x="174" y="6196"/>
                      </a:lnTo>
                      <a:lnTo>
                        <a:pt x="159" y="6240"/>
                      </a:lnTo>
                      <a:lnTo>
                        <a:pt x="144" y="6285"/>
                      </a:lnTo>
                      <a:lnTo>
                        <a:pt x="128" y="6330"/>
                      </a:lnTo>
                      <a:lnTo>
                        <a:pt x="112" y="6374"/>
                      </a:lnTo>
                      <a:lnTo>
                        <a:pt x="95" y="6418"/>
                      </a:lnTo>
                      <a:lnTo>
                        <a:pt x="77" y="6461"/>
                      </a:lnTo>
                      <a:lnTo>
                        <a:pt x="59" y="6505"/>
                      </a:lnTo>
                      <a:lnTo>
                        <a:pt x="39" y="6550"/>
                      </a:lnTo>
                      <a:lnTo>
                        <a:pt x="19" y="6593"/>
                      </a:lnTo>
                      <a:lnTo>
                        <a:pt x="0" y="6636"/>
                      </a:lnTo>
                      <a:lnTo>
                        <a:pt x="66" y="6636"/>
                      </a:lnTo>
                      <a:lnTo>
                        <a:pt x="133" y="6635"/>
                      </a:lnTo>
                      <a:lnTo>
                        <a:pt x="199" y="6634"/>
                      </a:lnTo>
                      <a:lnTo>
                        <a:pt x="266" y="6633"/>
                      </a:lnTo>
                      <a:lnTo>
                        <a:pt x="333" y="6631"/>
                      </a:lnTo>
                      <a:lnTo>
                        <a:pt x="399" y="6630"/>
                      </a:lnTo>
                      <a:lnTo>
                        <a:pt x="466" y="6628"/>
                      </a:lnTo>
                      <a:lnTo>
                        <a:pt x="533" y="6626"/>
                      </a:lnTo>
                      <a:lnTo>
                        <a:pt x="599" y="6624"/>
                      </a:lnTo>
                      <a:lnTo>
                        <a:pt x="666" y="6622"/>
                      </a:lnTo>
                      <a:lnTo>
                        <a:pt x="733" y="6619"/>
                      </a:lnTo>
                      <a:lnTo>
                        <a:pt x="800" y="6616"/>
                      </a:lnTo>
                      <a:lnTo>
                        <a:pt x="867" y="6613"/>
                      </a:lnTo>
                      <a:lnTo>
                        <a:pt x="934" y="6610"/>
                      </a:lnTo>
                      <a:lnTo>
                        <a:pt x="1000" y="6607"/>
                      </a:lnTo>
                      <a:lnTo>
                        <a:pt x="1068" y="6604"/>
                      </a:lnTo>
                      <a:lnTo>
                        <a:pt x="1055" y="6592"/>
                      </a:lnTo>
                      <a:lnTo>
                        <a:pt x="1043" y="6579"/>
                      </a:lnTo>
                      <a:lnTo>
                        <a:pt x="1031" y="6566"/>
                      </a:lnTo>
                      <a:lnTo>
                        <a:pt x="1020" y="6552"/>
                      </a:lnTo>
                      <a:lnTo>
                        <a:pt x="1016" y="6534"/>
                      </a:lnTo>
                      <a:lnTo>
                        <a:pt x="1012" y="6516"/>
                      </a:lnTo>
                      <a:lnTo>
                        <a:pt x="1010" y="6497"/>
                      </a:lnTo>
                      <a:lnTo>
                        <a:pt x="1008" y="6478"/>
                      </a:lnTo>
                      <a:lnTo>
                        <a:pt x="1007" y="6458"/>
                      </a:lnTo>
                      <a:lnTo>
                        <a:pt x="1006" y="6439"/>
                      </a:lnTo>
                      <a:lnTo>
                        <a:pt x="1007" y="6418"/>
                      </a:lnTo>
                      <a:lnTo>
                        <a:pt x="1008" y="6397"/>
                      </a:lnTo>
                      <a:lnTo>
                        <a:pt x="1010" y="6376"/>
                      </a:lnTo>
                      <a:lnTo>
                        <a:pt x="1012" y="6354"/>
                      </a:lnTo>
                      <a:lnTo>
                        <a:pt x="1016" y="6334"/>
                      </a:lnTo>
                      <a:lnTo>
                        <a:pt x="1019" y="6312"/>
                      </a:lnTo>
                      <a:lnTo>
                        <a:pt x="1024" y="6292"/>
                      </a:lnTo>
                      <a:lnTo>
                        <a:pt x="1028" y="6270"/>
                      </a:lnTo>
                      <a:lnTo>
                        <a:pt x="1034" y="6250"/>
                      </a:lnTo>
                      <a:lnTo>
                        <a:pt x="1040" y="6230"/>
                      </a:lnTo>
                      <a:lnTo>
                        <a:pt x="1047" y="6210"/>
                      </a:lnTo>
                      <a:lnTo>
                        <a:pt x="1053" y="6190"/>
                      </a:lnTo>
                      <a:lnTo>
                        <a:pt x="1061" y="6172"/>
                      </a:lnTo>
                      <a:lnTo>
                        <a:pt x="1068" y="6153"/>
                      </a:lnTo>
                      <a:lnTo>
                        <a:pt x="1076" y="6136"/>
                      </a:lnTo>
                      <a:lnTo>
                        <a:pt x="1085" y="6119"/>
                      </a:lnTo>
                      <a:lnTo>
                        <a:pt x="1093" y="6103"/>
                      </a:lnTo>
                      <a:lnTo>
                        <a:pt x="1102" y="6088"/>
                      </a:lnTo>
                      <a:lnTo>
                        <a:pt x="1111" y="6074"/>
                      </a:lnTo>
                      <a:lnTo>
                        <a:pt x="1121" y="6061"/>
                      </a:lnTo>
                      <a:lnTo>
                        <a:pt x="1130" y="6049"/>
                      </a:lnTo>
                      <a:lnTo>
                        <a:pt x="1140" y="6039"/>
                      </a:lnTo>
                      <a:lnTo>
                        <a:pt x="1149" y="6029"/>
                      </a:lnTo>
                      <a:lnTo>
                        <a:pt x="1160" y="6022"/>
                      </a:lnTo>
                      <a:lnTo>
                        <a:pt x="1169" y="6014"/>
                      </a:lnTo>
                      <a:lnTo>
                        <a:pt x="1179" y="6009"/>
                      </a:lnTo>
                      <a:lnTo>
                        <a:pt x="1207" y="6001"/>
                      </a:lnTo>
                      <a:lnTo>
                        <a:pt x="1236" y="5994"/>
                      </a:lnTo>
                      <a:lnTo>
                        <a:pt x="1265" y="5988"/>
                      </a:lnTo>
                      <a:lnTo>
                        <a:pt x="1293" y="5982"/>
                      </a:lnTo>
                      <a:lnTo>
                        <a:pt x="1323" y="5976"/>
                      </a:lnTo>
                      <a:lnTo>
                        <a:pt x="1353" y="5972"/>
                      </a:lnTo>
                      <a:lnTo>
                        <a:pt x="1383" y="5969"/>
                      </a:lnTo>
                      <a:lnTo>
                        <a:pt x="1413" y="5966"/>
                      </a:lnTo>
                      <a:lnTo>
                        <a:pt x="1474" y="5961"/>
                      </a:lnTo>
                      <a:lnTo>
                        <a:pt x="1535" y="5958"/>
                      </a:lnTo>
                      <a:lnTo>
                        <a:pt x="1597" y="5956"/>
                      </a:lnTo>
                      <a:lnTo>
                        <a:pt x="1658" y="5954"/>
                      </a:lnTo>
                      <a:lnTo>
                        <a:pt x="1720" y="5952"/>
                      </a:lnTo>
                      <a:lnTo>
                        <a:pt x="1781" y="5949"/>
                      </a:lnTo>
                      <a:lnTo>
                        <a:pt x="1842" y="5945"/>
                      </a:lnTo>
                      <a:lnTo>
                        <a:pt x="1900" y="5938"/>
                      </a:lnTo>
                      <a:lnTo>
                        <a:pt x="1929" y="5934"/>
                      </a:lnTo>
                      <a:lnTo>
                        <a:pt x="1958" y="5929"/>
                      </a:lnTo>
                      <a:lnTo>
                        <a:pt x="1985" y="5924"/>
                      </a:lnTo>
                      <a:lnTo>
                        <a:pt x="2013" y="5918"/>
                      </a:lnTo>
                      <a:lnTo>
                        <a:pt x="2041" y="5912"/>
                      </a:lnTo>
                      <a:lnTo>
                        <a:pt x="2068" y="5903"/>
                      </a:lnTo>
                      <a:lnTo>
                        <a:pt x="2093" y="5895"/>
                      </a:lnTo>
                      <a:lnTo>
                        <a:pt x="2119" y="5885"/>
                      </a:lnTo>
                      <a:lnTo>
                        <a:pt x="2074" y="5941"/>
                      </a:lnTo>
                      <a:lnTo>
                        <a:pt x="2030" y="5999"/>
                      </a:lnTo>
                      <a:lnTo>
                        <a:pt x="1986" y="6055"/>
                      </a:lnTo>
                      <a:lnTo>
                        <a:pt x="1943" y="6112"/>
                      </a:lnTo>
                      <a:lnTo>
                        <a:pt x="1899" y="6169"/>
                      </a:lnTo>
                      <a:lnTo>
                        <a:pt x="1855" y="6223"/>
                      </a:lnTo>
                      <a:lnTo>
                        <a:pt x="1833" y="6250"/>
                      </a:lnTo>
                      <a:lnTo>
                        <a:pt x="1811" y="6275"/>
                      </a:lnTo>
                      <a:lnTo>
                        <a:pt x="1788" y="6301"/>
                      </a:lnTo>
                      <a:lnTo>
                        <a:pt x="1764" y="6326"/>
                      </a:lnTo>
                      <a:lnTo>
                        <a:pt x="1741" y="6350"/>
                      </a:lnTo>
                      <a:lnTo>
                        <a:pt x="1717" y="6374"/>
                      </a:lnTo>
                      <a:lnTo>
                        <a:pt x="1692" y="6397"/>
                      </a:lnTo>
                      <a:lnTo>
                        <a:pt x="1668" y="6419"/>
                      </a:lnTo>
                      <a:lnTo>
                        <a:pt x="1643" y="6440"/>
                      </a:lnTo>
                      <a:lnTo>
                        <a:pt x="1617" y="6460"/>
                      </a:lnTo>
                      <a:lnTo>
                        <a:pt x="1591" y="6479"/>
                      </a:lnTo>
                      <a:lnTo>
                        <a:pt x="1563" y="6497"/>
                      </a:lnTo>
                      <a:lnTo>
                        <a:pt x="1535" y="6514"/>
                      </a:lnTo>
                      <a:lnTo>
                        <a:pt x="1507" y="6530"/>
                      </a:lnTo>
                      <a:lnTo>
                        <a:pt x="1478" y="6545"/>
                      </a:lnTo>
                      <a:lnTo>
                        <a:pt x="1448" y="6558"/>
                      </a:lnTo>
                      <a:lnTo>
                        <a:pt x="1417" y="6569"/>
                      </a:lnTo>
                      <a:lnTo>
                        <a:pt x="1385" y="6579"/>
                      </a:lnTo>
                      <a:lnTo>
                        <a:pt x="1352" y="6589"/>
                      </a:lnTo>
                      <a:lnTo>
                        <a:pt x="1318" y="6596"/>
                      </a:lnTo>
                      <a:lnTo>
                        <a:pt x="1370" y="6596"/>
                      </a:lnTo>
                      <a:lnTo>
                        <a:pt x="1422" y="6596"/>
                      </a:lnTo>
                      <a:lnTo>
                        <a:pt x="1475" y="6595"/>
                      </a:lnTo>
                      <a:lnTo>
                        <a:pt x="1529" y="6594"/>
                      </a:lnTo>
                      <a:lnTo>
                        <a:pt x="1583" y="6593"/>
                      </a:lnTo>
                      <a:lnTo>
                        <a:pt x="1637" y="6591"/>
                      </a:lnTo>
                      <a:lnTo>
                        <a:pt x="1691" y="6589"/>
                      </a:lnTo>
                      <a:lnTo>
                        <a:pt x="1746" y="6586"/>
                      </a:lnTo>
                      <a:lnTo>
                        <a:pt x="1722" y="6597"/>
                      </a:lnTo>
                      <a:lnTo>
                        <a:pt x="1700" y="6609"/>
                      </a:lnTo>
                      <a:lnTo>
                        <a:pt x="1677" y="6623"/>
                      </a:lnTo>
                      <a:lnTo>
                        <a:pt x="1655" y="6637"/>
                      </a:lnTo>
                      <a:lnTo>
                        <a:pt x="1669" y="6629"/>
                      </a:lnTo>
                      <a:lnTo>
                        <a:pt x="1685" y="6622"/>
                      </a:lnTo>
                      <a:lnTo>
                        <a:pt x="1704" y="6615"/>
                      </a:lnTo>
                      <a:lnTo>
                        <a:pt x="1724" y="6610"/>
                      </a:lnTo>
                      <a:lnTo>
                        <a:pt x="1747" y="6606"/>
                      </a:lnTo>
                      <a:lnTo>
                        <a:pt x="1771" y="6602"/>
                      </a:lnTo>
                      <a:lnTo>
                        <a:pt x="1796" y="6599"/>
                      </a:lnTo>
                      <a:lnTo>
                        <a:pt x="1823" y="6597"/>
                      </a:lnTo>
                      <a:lnTo>
                        <a:pt x="1852" y="6596"/>
                      </a:lnTo>
                      <a:lnTo>
                        <a:pt x="1881" y="6595"/>
                      </a:lnTo>
                      <a:lnTo>
                        <a:pt x="1911" y="6595"/>
                      </a:lnTo>
                      <a:lnTo>
                        <a:pt x="1942" y="6596"/>
                      </a:lnTo>
                      <a:lnTo>
                        <a:pt x="2007" y="6598"/>
                      </a:lnTo>
                      <a:lnTo>
                        <a:pt x="2074" y="6601"/>
                      </a:lnTo>
                      <a:lnTo>
                        <a:pt x="2141" y="6605"/>
                      </a:lnTo>
                      <a:lnTo>
                        <a:pt x="2207" y="6610"/>
                      </a:lnTo>
                      <a:lnTo>
                        <a:pt x="2270" y="6614"/>
                      </a:lnTo>
                      <a:lnTo>
                        <a:pt x="2332" y="6620"/>
                      </a:lnTo>
                      <a:lnTo>
                        <a:pt x="2390" y="6623"/>
                      </a:lnTo>
                      <a:lnTo>
                        <a:pt x="2442" y="6626"/>
                      </a:lnTo>
                      <a:lnTo>
                        <a:pt x="2466" y="6626"/>
                      </a:lnTo>
                      <a:lnTo>
                        <a:pt x="2487" y="6626"/>
                      </a:lnTo>
                      <a:lnTo>
                        <a:pt x="2508" y="6626"/>
                      </a:lnTo>
                      <a:lnTo>
                        <a:pt x="2525" y="6625"/>
                      </a:lnTo>
                      <a:lnTo>
                        <a:pt x="2586" y="6619"/>
                      </a:lnTo>
                      <a:lnTo>
                        <a:pt x="2646" y="6612"/>
                      </a:lnTo>
                      <a:lnTo>
                        <a:pt x="2706" y="6605"/>
                      </a:lnTo>
                      <a:lnTo>
                        <a:pt x="2766" y="6597"/>
                      </a:lnTo>
                      <a:lnTo>
                        <a:pt x="2827" y="6589"/>
                      </a:lnTo>
                      <a:lnTo>
                        <a:pt x="2886" y="6579"/>
                      </a:lnTo>
                      <a:lnTo>
                        <a:pt x="2947" y="6570"/>
                      </a:lnTo>
                      <a:lnTo>
                        <a:pt x="3007" y="6561"/>
                      </a:lnTo>
                      <a:lnTo>
                        <a:pt x="3067" y="6553"/>
                      </a:lnTo>
                      <a:lnTo>
                        <a:pt x="3127" y="6544"/>
                      </a:lnTo>
                      <a:lnTo>
                        <a:pt x="3186" y="6535"/>
                      </a:lnTo>
                      <a:lnTo>
                        <a:pt x="3247" y="6528"/>
                      </a:lnTo>
                      <a:lnTo>
                        <a:pt x="3307" y="6521"/>
                      </a:lnTo>
                      <a:lnTo>
                        <a:pt x="3367" y="6516"/>
                      </a:lnTo>
                      <a:lnTo>
                        <a:pt x="3428" y="6511"/>
                      </a:lnTo>
                      <a:lnTo>
                        <a:pt x="3489" y="6508"/>
                      </a:lnTo>
                      <a:lnTo>
                        <a:pt x="3590" y="6503"/>
                      </a:lnTo>
                      <a:lnTo>
                        <a:pt x="3691" y="6499"/>
                      </a:lnTo>
                      <a:lnTo>
                        <a:pt x="3793" y="6496"/>
                      </a:lnTo>
                      <a:lnTo>
                        <a:pt x="3895" y="6492"/>
                      </a:lnTo>
                      <a:lnTo>
                        <a:pt x="3998" y="6489"/>
                      </a:lnTo>
                      <a:lnTo>
                        <a:pt x="4100" y="6486"/>
                      </a:lnTo>
                      <a:lnTo>
                        <a:pt x="4202" y="6484"/>
                      </a:lnTo>
                      <a:lnTo>
                        <a:pt x="4305" y="6482"/>
                      </a:lnTo>
                      <a:lnTo>
                        <a:pt x="4408" y="6480"/>
                      </a:lnTo>
                      <a:lnTo>
                        <a:pt x="4511" y="6479"/>
                      </a:lnTo>
                      <a:lnTo>
                        <a:pt x="4613" y="6478"/>
                      </a:lnTo>
                      <a:lnTo>
                        <a:pt x="4715" y="6477"/>
                      </a:lnTo>
                      <a:lnTo>
                        <a:pt x="4817" y="6477"/>
                      </a:lnTo>
                      <a:lnTo>
                        <a:pt x="4919" y="6477"/>
                      </a:lnTo>
                      <a:lnTo>
                        <a:pt x="5020" y="6478"/>
                      </a:lnTo>
                      <a:lnTo>
                        <a:pt x="5121" y="6479"/>
                      </a:lnTo>
                      <a:lnTo>
                        <a:pt x="5246" y="6480"/>
                      </a:lnTo>
                      <a:lnTo>
                        <a:pt x="5371" y="6482"/>
                      </a:lnTo>
                      <a:lnTo>
                        <a:pt x="5497" y="6484"/>
                      </a:lnTo>
                      <a:lnTo>
                        <a:pt x="5621" y="6486"/>
                      </a:lnTo>
                      <a:lnTo>
                        <a:pt x="5747" y="6487"/>
                      </a:lnTo>
                      <a:lnTo>
                        <a:pt x="5872" y="6489"/>
                      </a:lnTo>
                      <a:lnTo>
                        <a:pt x="5997" y="6491"/>
                      </a:lnTo>
                      <a:lnTo>
                        <a:pt x="6122" y="6493"/>
                      </a:lnTo>
                      <a:lnTo>
                        <a:pt x="6247" y="6495"/>
                      </a:lnTo>
                      <a:lnTo>
                        <a:pt x="6372" y="6496"/>
                      </a:lnTo>
                      <a:lnTo>
                        <a:pt x="6496" y="6498"/>
                      </a:lnTo>
                      <a:lnTo>
                        <a:pt x="6622" y="6499"/>
                      </a:lnTo>
                      <a:lnTo>
                        <a:pt x="6746" y="6500"/>
                      </a:lnTo>
                      <a:lnTo>
                        <a:pt x="6871" y="6502"/>
                      </a:lnTo>
                      <a:lnTo>
                        <a:pt x="6995" y="6503"/>
                      </a:lnTo>
                      <a:lnTo>
                        <a:pt x="7121" y="6503"/>
                      </a:lnTo>
                      <a:lnTo>
                        <a:pt x="7121" y="6505"/>
                      </a:lnTo>
                      <a:lnTo>
                        <a:pt x="7121" y="6507"/>
                      </a:lnTo>
                      <a:lnTo>
                        <a:pt x="7160" y="6503"/>
                      </a:lnTo>
                      <a:lnTo>
                        <a:pt x="7199" y="6501"/>
                      </a:lnTo>
                      <a:lnTo>
                        <a:pt x="7237" y="6499"/>
                      </a:lnTo>
                      <a:lnTo>
                        <a:pt x="7276" y="6497"/>
                      </a:lnTo>
                      <a:lnTo>
                        <a:pt x="7314" y="6496"/>
                      </a:lnTo>
                      <a:lnTo>
                        <a:pt x="7352" y="6495"/>
                      </a:lnTo>
                      <a:lnTo>
                        <a:pt x="7390" y="6494"/>
                      </a:lnTo>
                      <a:lnTo>
                        <a:pt x="7428" y="6493"/>
                      </a:lnTo>
                      <a:lnTo>
                        <a:pt x="7439" y="6415"/>
                      </a:lnTo>
                      <a:lnTo>
                        <a:pt x="7450" y="6336"/>
                      </a:lnTo>
                      <a:lnTo>
                        <a:pt x="7460" y="6257"/>
                      </a:lnTo>
                      <a:lnTo>
                        <a:pt x="7470" y="6178"/>
                      </a:lnTo>
                      <a:lnTo>
                        <a:pt x="7478" y="6099"/>
                      </a:lnTo>
                      <a:lnTo>
                        <a:pt x="7486" y="6021"/>
                      </a:lnTo>
                      <a:lnTo>
                        <a:pt x="7488" y="5980"/>
                      </a:lnTo>
                      <a:lnTo>
                        <a:pt x="7490" y="5941"/>
                      </a:lnTo>
                      <a:lnTo>
                        <a:pt x="7492" y="5902"/>
                      </a:lnTo>
                      <a:lnTo>
                        <a:pt x="7493" y="5862"/>
                      </a:lnTo>
                      <a:lnTo>
                        <a:pt x="7493" y="5823"/>
                      </a:lnTo>
                      <a:lnTo>
                        <a:pt x="7493" y="5784"/>
                      </a:lnTo>
                      <a:lnTo>
                        <a:pt x="7492" y="5745"/>
                      </a:lnTo>
                      <a:lnTo>
                        <a:pt x="7490" y="5706"/>
                      </a:lnTo>
                      <a:lnTo>
                        <a:pt x="7487" y="5667"/>
                      </a:lnTo>
                      <a:lnTo>
                        <a:pt x="7484" y="5628"/>
                      </a:lnTo>
                      <a:lnTo>
                        <a:pt x="7478" y="5589"/>
                      </a:lnTo>
                      <a:lnTo>
                        <a:pt x="7473" y="5550"/>
                      </a:lnTo>
                      <a:lnTo>
                        <a:pt x="7466" y="5511"/>
                      </a:lnTo>
                      <a:lnTo>
                        <a:pt x="7458" y="5473"/>
                      </a:lnTo>
                      <a:lnTo>
                        <a:pt x="7450" y="5434"/>
                      </a:lnTo>
                      <a:lnTo>
                        <a:pt x="7439" y="5396"/>
                      </a:lnTo>
                      <a:lnTo>
                        <a:pt x="7428" y="5357"/>
                      </a:lnTo>
                      <a:lnTo>
                        <a:pt x="7416" y="5319"/>
                      </a:lnTo>
                      <a:lnTo>
                        <a:pt x="7401" y="5281"/>
                      </a:lnTo>
                      <a:lnTo>
                        <a:pt x="7386" y="5242"/>
                      </a:lnTo>
                      <a:close/>
                      <a:moveTo>
                        <a:pt x="2400" y="5603"/>
                      </a:moveTo>
                      <a:lnTo>
                        <a:pt x="2400" y="5603"/>
                      </a:lnTo>
                      <a:lnTo>
                        <a:pt x="2400" y="5603"/>
                      </a:lnTo>
                      <a:lnTo>
                        <a:pt x="2400" y="5603"/>
                      </a:lnTo>
                      <a:lnTo>
                        <a:pt x="2400" y="5603"/>
                      </a:lnTo>
                      <a:lnTo>
                        <a:pt x="2400" y="5603"/>
                      </a:lnTo>
                      <a:lnTo>
                        <a:pt x="2400" y="5603"/>
                      </a:lnTo>
                      <a:lnTo>
                        <a:pt x="2400" y="5603"/>
                      </a:lnTo>
                      <a:close/>
                    </a:path>
                  </a:pathLst>
                </a:custGeom>
                <a:solidFill>
                  <a:srgbClr val="5C52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2" name="Freeform 131"/>
                <p:cNvSpPr>
                  <a:spLocks/>
                </p:cNvSpPr>
                <p:nvPr/>
              </p:nvSpPr>
              <p:spPr bwMode="auto">
                <a:xfrm>
                  <a:off x="7551756" y="4105275"/>
                  <a:ext cx="174625" cy="209550"/>
                </a:xfrm>
                <a:custGeom>
                  <a:avLst/>
                  <a:gdLst/>
                  <a:ahLst/>
                  <a:cxnLst>
                    <a:cxn ang="0">
                      <a:pos x="1968" y="1"/>
                    </a:cxn>
                    <a:cxn ang="0">
                      <a:pos x="1897" y="13"/>
                    </a:cxn>
                    <a:cxn ang="0">
                      <a:pos x="1773" y="38"/>
                    </a:cxn>
                    <a:cxn ang="0">
                      <a:pos x="1611" y="73"/>
                    </a:cxn>
                    <a:cxn ang="0">
                      <a:pos x="1477" y="107"/>
                    </a:cxn>
                    <a:cxn ang="0">
                      <a:pos x="1385" y="133"/>
                    </a:cxn>
                    <a:cxn ang="0">
                      <a:pos x="1294" y="161"/>
                    </a:cxn>
                    <a:cxn ang="0">
                      <a:pos x="1205" y="192"/>
                    </a:cxn>
                    <a:cxn ang="0">
                      <a:pos x="1121" y="225"/>
                    </a:cxn>
                    <a:cxn ang="0">
                      <a:pos x="1045" y="261"/>
                    </a:cxn>
                    <a:cxn ang="0">
                      <a:pos x="978" y="298"/>
                    </a:cxn>
                    <a:cxn ang="0">
                      <a:pos x="922" y="338"/>
                    </a:cxn>
                    <a:cxn ang="0">
                      <a:pos x="878" y="381"/>
                    </a:cxn>
                    <a:cxn ang="0">
                      <a:pos x="838" y="430"/>
                    </a:cxn>
                    <a:cxn ang="0">
                      <a:pos x="801" y="484"/>
                    </a:cxn>
                    <a:cxn ang="0">
                      <a:pos x="765" y="543"/>
                    </a:cxn>
                    <a:cxn ang="0">
                      <a:pos x="732" y="604"/>
                    </a:cxn>
                    <a:cxn ang="0">
                      <a:pos x="701" y="668"/>
                    </a:cxn>
                    <a:cxn ang="0">
                      <a:pos x="659" y="762"/>
                    </a:cxn>
                    <a:cxn ang="0">
                      <a:pos x="613" y="885"/>
                    </a:cxn>
                    <a:cxn ang="0">
                      <a:pos x="578" y="990"/>
                    </a:cxn>
                    <a:cxn ang="0">
                      <a:pos x="553" y="1072"/>
                    </a:cxn>
                    <a:cxn ang="0">
                      <a:pos x="541" y="1116"/>
                    </a:cxn>
                    <a:cxn ang="0">
                      <a:pos x="270" y="1885"/>
                    </a:cxn>
                    <a:cxn ang="0">
                      <a:pos x="270" y="2380"/>
                    </a:cxn>
                    <a:cxn ang="0">
                      <a:pos x="989" y="808"/>
                    </a:cxn>
                    <a:cxn ang="0">
                      <a:pos x="1019" y="773"/>
                    </a:cxn>
                    <a:cxn ang="0">
                      <a:pos x="1096" y="690"/>
                    </a:cxn>
                    <a:cxn ang="0">
                      <a:pos x="1144" y="643"/>
                    </a:cxn>
                    <a:cxn ang="0">
                      <a:pos x="1198" y="600"/>
                    </a:cxn>
                    <a:cxn ang="0">
                      <a:pos x="1251" y="563"/>
                    </a:cxn>
                    <a:cxn ang="0">
                      <a:pos x="1278" y="549"/>
                    </a:cxn>
                    <a:cxn ang="0">
                      <a:pos x="1304" y="538"/>
                    </a:cxn>
                    <a:cxn ang="0">
                      <a:pos x="1359" y="518"/>
                    </a:cxn>
                    <a:cxn ang="0">
                      <a:pos x="1424" y="492"/>
                    </a:cxn>
                    <a:cxn ang="0">
                      <a:pos x="1557" y="432"/>
                    </a:cxn>
                    <a:cxn ang="0">
                      <a:pos x="1664" y="381"/>
                    </a:cxn>
                    <a:cxn ang="0">
                      <a:pos x="1708" y="359"/>
                    </a:cxn>
                  </a:cxnLst>
                  <a:rect l="0" t="0" r="r" b="b"/>
                  <a:pathLst>
                    <a:path w="1977" h="2380">
                      <a:moveTo>
                        <a:pt x="1977" y="0"/>
                      </a:moveTo>
                      <a:lnTo>
                        <a:pt x="1968" y="1"/>
                      </a:lnTo>
                      <a:lnTo>
                        <a:pt x="1940" y="6"/>
                      </a:lnTo>
                      <a:lnTo>
                        <a:pt x="1897" y="13"/>
                      </a:lnTo>
                      <a:lnTo>
                        <a:pt x="1841" y="25"/>
                      </a:lnTo>
                      <a:lnTo>
                        <a:pt x="1773" y="38"/>
                      </a:lnTo>
                      <a:lnTo>
                        <a:pt x="1696" y="55"/>
                      </a:lnTo>
                      <a:lnTo>
                        <a:pt x="1611" y="73"/>
                      </a:lnTo>
                      <a:lnTo>
                        <a:pt x="1523" y="96"/>
                      </a:lnTo>
                      <a:lnTo>
                        <a:pt x="1477" y="107"/>
                      </a:lnTo>
                      <a:lnTo>
                        <a:pt x="1431" y="120"/>
                      </a:lnTo>
                      <a:lnTo>
                        <a:pt x="1385" y="133"/>
                      </a:lnTo>
                      <a:lnTo>
                        <a:pt x="1339" y="147"/>
                      </a:lnTo>
                      <a:lnTo>
                        <a:pt x="1294" y="161"/>
                      </a:lnTo>
                      <a:lnTo>
                        <a:pt x="1248" y="177"/>
                      </a:lnTo>
                      <a:lnTo>
                        <a:pt x="1205" y="192"/>
                      </a:lnTo>
                      <a:lnTo>
                        <a:pt x="1162" y="209"/>
                      </a:lnTo>
                      <a:lnTo>
                        <a:pt x="1121" y="225"/>
                      </a:lnTo>
                      <a:lnTo>
                        <a:pt x="1082" y="243"/>
                      </a:lnTo>
                      <a:lnTo>
                        <a:pt x="1045" y="261"/>
                      </a:lnTo>
                      <a:lnTo>
                        <a:pt x="1010" y="280"/>
                      </a:lnTo>
                      <a:lnTo>
                        <a:pt x="978" y="298"/>
                      </a:lnTo>
                      <a:lnTo>
                        <a:pt x="948" y="318"/>
                      </a:lnTo>
                      <a:lnTo>
                        <a:pt x="922" y="338"/>
                      </a:lnTo>
                      <a:lnTo>
                        <a:pt x="899" y="359"/>
                      </a:lnTo>
                      <a:lnTo>
                        <a:pt x="878" y="381"/>
                      </a:lnTo>
                      <a:lnTo>
                        <a:pt x="858" y="405"/>
                      </a:lnTo>
                      <a:lnTo>
                        <a:pt x="838" y="430"/>
                      </a:lnTo>
                      <a:lnTo>
                        <a:pt x="820" y="456"/>
                      </a:lnTo>
                      <a:lnTo>
                        <a:pt x="801" y="484"/>
                      </a:lnTo>
                      <a:lnTo>
                        <a:pt x="783" y="513"/>
                      </a:lnTo>
                      <a:lnTo>
                        <a:pt x="765" y="543"/>
                      </a:lnTo>
                      <a:lnTo>
                        <a:pt x="749" y="573"/>
                      </a:lnTo>
                      <a:lnTo>
                        <a:pt x="732" y="604"/>
                      </a:lnTo>
                      <a:lnTo>
                        <a:pt x="716" y="636"/>
                      </a:lnTo>
                      <a:lnTo>
                        <a:pt x="701" y="668"/>
                      </a:lnTo>
                      <a:lnTo>
                        <a:pt x="687" y="700"/>
                      </a:lnTo>
                      <a:lnTo>
                        <a:pt x="659" y="762"/>
                      </a:lnTo>
                      <a:lnTo>
                        <a:pt x="635" y="825"/>
                      </a:lnTo>
                      <a:lnTo>
                        <a:pt x="613" y="885"/>
                      </a:lnTo>
                      <a:lnTo>
                        <a:pt x="594" y="940"/>
                      </a:lnTo>
                      <a:lnTo>
                        <a:pt x="578" y="990"/>
                      </a:lnTo>
                      <a:lnTo>
                        <a:pt x="565" y="1035"/>
                      </a:lnTo>
                      <a:lnTo>
                        <a:pt x="553" y="1072"/>
                      </a:lnTo>
                      <a:lnTo>
                        <a:pt x="546" y="1098"/>
                      </a:lnTo>
                      <a:lnTo>
                        <a:pt x="541" y="1116"/>
                      </a:lnTo>
                      <a:lnTo>
                        <a:pt x="540" y="1122"/>
                      </a:lnTo>
                      <a:lnTo>
                        <a:pt x="270" y="1885"/>
                      </a:lnTo>
                      <a:lnTo>
                        <a:pt x="0" y="2156"/>
                      </a:lnTo>
                      <a:lnTo>
                        <a:pt x="270" y="2380"/>
                      </a:lnTo>
                      <a:lnTo>
                        <a:pt x="629" y="2065"/>
                      </a:lnTo>
                      <a:lnTo>
                        <a:pt x="989" y="808"/>
                      </a:lnTo>
                      <a:lnTo>
                        <a:pt x="997" y="798"/>
                      </a:lnTo>
                      <a:lnTo>
                        <a:pt x="1019" y="773"/>
                      </a:lnTo>
                      <a:lnTo>
                        <a:pt x="1053" y="735"/>
                      </a:lnTo>
                      <a:lnTo>
                        <a:pt x="1096" y="690"/>
                      </a:lnTo>
                      <a:lnTo>
                        <a:pt x="1120" y="667"/>
                      </a:lnTo>
                      <a:lnTo>
                        <a:pt x="1144" y="643"/>
                      </a:lnTo>
                      <a:lnTo>
                        <a:pt x="1171" y="622"/>
                      </a:lnTo>
                      <a:lnTo>
                        <a:pt x="1198" y="600"/>
                      </a:lnTo>
                      <a:lnTo>
                        <a:pt x="1225" y="581"/>
                      </a:lnTo>
                      <a:lnTo>
                        <a:pt x="1251" y="563"/>
                      </a:lnTo>
                      <a:lnTo>
                        <a:pt x="1265" y="556"/>
                      </a:lnTo>
                      <a:lnTo>
                        <a:pt x="1278" y="549"/>
                      </a:lnTo>
                      <a:lnTo>
                        <a:pt x="1290" y="544"/>
                      </a:lnTo>
                      <a:lnTo>
                        <a:pt x="1304" y="538"/>
                      </a:lnTo>
                      <a:lnTo>
                        <a:pt x="1331" y="529"/>
                      </a:lnTo>
                      <a:lnTo>
                        <a:pt x="1359" y="518"/>
                      </a:lnTo>
                      <a:lnTo>
                        <a:pt x="1391" y="506"/>
                      </a:lnTo>
                      <a:lnTo>
                        <a:pt x="1424" y="492"/>
                      </a:lnTo>
                      <a:lnTo>
                        <a:pt x="1491" y="462"/>
                      </a:lnTo>
                      <a:lnTo>
                        <a:pt x="1557" y="432"/>
                      </a:lnTo>
                      <a:lnTo>
                        <a:pt x="1615" y="404"/>
                      </a:lnTo>
                      <a:lnTo>
                        <a:pt x="1664" y="381"/>
                      </a:lnTo>
                      <a:lnTo>
                        <a:pt x="1697" y="365"/>
                      </a:lnTo>
                      <a:lnTo>
                        <a:pt x="1708" y="359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rgbClr val="A79A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</p:grpSp>
          <p:pic>
            <p:nvPicPr>
              <p:cNvPr id="99" name="Picture 6" descr="Arboli Tree 3D Model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329" y="4891699"/>
                <a:ext cx="773545" cy="580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6" descr="Arboli Tree 3D Model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7118" y="5060266"/>
                <a:ext cx="773545" cy="580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1" name="그룹 156"/>
              <p:cNvGrpSpPr/>
              <p:nvPr/>
            </p:nvGrpSpPr>
            <p:grpSpPr>
              <a:xfrm rot="20829527">
                <a:off x="1381244" y="3616361"/>
                <a:ext cx="2246508" cy="570854"/>
                <a:chOff x="2298248" y="3587489"/>
                <a:chExt cx="986566" cy="561977"/>
              </a:xfrm>
            </p:grpSpPr>
            <p:sp>
              <p:nvSpPr>
                <p:cNvPr id="102" name="이등변 삼각형 101"/>
                <p:cNvSpPr/>
                <p:nvPr/>
              </p:nvSpPr>
              <p:spPr>
                <a:xfrm rot="14254394" flipH="1">
                  <a:off x="2510542" y="3375195"/>
                  <a:ext cx="561977" cy="986566"/>
                </a:xfrm>
                <a:prstGeom prst="triangle">
                  <a:avLst>
                    <a:gd name="adj" fmla="val 47468"/>
                  </a:avLst>
                </a:prstGeom>
                <a:solidFill>
                  <a:schemeClr val="accent5">
                    <a:lumMod val="50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>
                    <a:ln w="10160">
                      <a:solidFill>
                        <a:srgbClr val="000000"/>
                      </a:solidFill>
                      <a:prstDash val="solid"/>
                    </a:ln>
                    <a:solidFill>
                      <a:srgbClr val="000000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103" name="Picture 55" descr="C:\Users\Sangjo Yoo\Desktop\그림8.pn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533" b="-7000"/>
                <a:stretch/>
              </p:blipFill>
              <p:spPr bwMode="auto">
                <a:xfrm rot="19532240">
                  <a:off x="2429765" y="3776903"/>
                  <a:ext cx="746656" cy="1624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33"/>
            <p:cNvSpPr txBox="1"/>
            <p:nvPr/>
          </p:nvSpPr>
          <p:spPr>
            <a:xfrm>
              <a:off x="7595749" y="6370973"/>
              <a:ext cx="1506952" cy="55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전파 </a:t>
              </a:r>
              <a:r>
                <a:rPr lang="ko-KR" altLang="en-US" sz="1200" dirty="0" err="1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감청기</a:t>
              </a:r>
              <a:endParaRPr lang="en-US" altLang="ko-KR" sz="1200" dirty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>
              <a:off x="4198664" y="1676400"/>
              <a:ext cx="1732236" cy="2151574"/>
            </a:xfrm>
            <a:custGeom>
              <a:avLst/>
              <a:gdLst>
                <a:gd name="connsiteX0" fmla="*/ 1562100 w 1562100"/>
                <a:gd name="connsiteY0" fmla="*/ 0 h 1854200"/>
                <a:gd name="connsiteX1" fmla="*/ 1104900 w 1562100"/>
                <a:gd name="connsiteY1" fmla="*/ 1117600 h 1854200"/>
                <a:gd name="connsiteX2" fmla="*/ 254000 w 1562100"/>
                <a:gd name="connsiteY2" fmla="*/ 1447800 h 1854200"/>
                <a:gd name="connsiteX3" fmla="*/ 0 w 1562100"/>
                <a:gd name="connsiteY3" fmla="*/ 18542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00" h="1854200">
                  <a:moveTo>
                    <a:pt x="1562100" y="0"/>
                  </a:moveTo>
                  <a:cubicBezTo>
                    <a:pt x="1442508" y="438150"/>
                    <a:pt x="1322917" y="876300"/>
                    <a:pt x="1104900" y="1117600"/>
                  </a:cubicBezTo>
                  <a:cubicBezTo>
                    <a:pt x="886883" y="1358900"/>
                    <a:pt x="438150" y="1325033"/>
                    <a:pt x="254000" y="1447800"/>
                  </a:cubicBezTo>
                  <a:cubicBezTo>
                    <a:pt x="69850" y="1570567"/>
                    <a:pt x="34925" y="1712383"/>
                    <a:pt x="0" y="18542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4310430" y="6132256"/>
              <a:ext cx="2466898" cy="7932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3) </a:t>
              </a:r>
              <a:r>
                <a:rPr lang="ko-KR" altLang="en-US" sz="1200" dirty="0" err="1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저감청</a:t>
              </a:r>
              <a:r>
                <a:rPr lang="ko-KR" altLang="en-US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 특성으로</a:t>
              </a:r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 </a:t>
              </a:r>
              <a:endParaRPr lang="en-US" altLang="ko-KR" sz="1200" dirty="0" smtClean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1200" dirty="0" smtClean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감청 </a:t>
              </a:r>
              <a:r>
                <a:rPr lang="ko-KR" altLang="en-US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불가능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28162" y="5149860"/>
              <a:ext cx="468030" cy="555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?!!?</a:t>
              </a:r>
              <a:endParaRPr lang="ko-KR" altLang="en-US" sz="1200" dirty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자유형 37"/>
            <p:cNvSpPr/>
            <p:nvPr/>
          </p:nvSpPr>
          <p:spPr>
            <a:xfrm>
              <a:off x="6719616" y="5352300"/>
              <a:ext cx="1015459" cy="832706"/>
            </a:xfrm>
            <a:custGeom>
              <a:avLst/>
              <a:gdLst>
                <a:gd name="connsiteX0" fmla="*/ 0 w 1600200"/>
                <a:gd name="connsiteY0" fmla="*/ 926806 h 926806"/>
                <a:gd name="connsiteX1" fmla="*/ 254000 w 1600200"/>
                <a:gd name="connsiteY1" fmla="*/ 469606 h 926806"/>
                <a:gd name="connsiteX2" fmla="*/ 685800 w 1600200"/>
                <a:gd name="connsiteY2" fmla="*/ 495006 h 926806"/>
                <a:gd name="connsiteX3" fmla="*/ 1003300 w 1600200"/>
                <a:gd name="connsiteY3" fmla="*/ 12406 h 926806"/>
                <a:gd name="connsiteX4" fmla="*/ 1600200 w 1600200"/>
                <a:gd name="connsiteY4" fmla="*/ 190206 h 9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00" h="926806">
                  <a:moveTo>
                    <a:pt x="0" y="926806"/>
                  </a:moveTo>
                  <a:cubicBezTo>
                    <a:pt x="69850" y="734189"/>
                    <a:pt x="139700" y="541573"/>
                    <a:pt x="254000" y="469606"/>
                  </a:cubicBezTo>
                  <a:cubicBezTo>
                    <a:pt x="368300" y="397639"/>
                    <a:pt x="560917" y="571206"/>
                    <a:pt x="685800" y="495006"/>
                  </a:cubicBezTo>
                  <a:cubicBezTo>
                    <a:pt x="810683" y="418806"/>
                    <a:pt x="850900" y="63206"/>
                    <a:pt x="1003300" y="12406"/>
                  </a:cubicBezTo>
                  <a:cubicBezTo>
                    <a:pt x="1155700" y="-38394"/>
                    <a:pt x="1377950" y="75906"/>
                    <a:pt x="1600200" y="19020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143405" y="6057138"/>
              <a:ext cx="2512439" cy="868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2) </a:t>
              </a:r>
              <a:r>
                <a:rPr lang="ko-KR" altLang="en-US" sz="1200" dirty="0" err="1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저피탐</a:t>
              </a:r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특성으로</a:t>
              </a:r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탐지 불가능</a:t>
              </a:r>
            </a:p>
          </p:txBody>
        </p:sp>
        <p:sp>
          <p:nvSpPr>
            <p:cNvPr id="40" name="자유형 39"/>
            <p:cNvSpPr/>
            <p:nvPr/>
          </p:nvSpPr>
          <p:spPr>
            <a:xfrm>
              <a:off x="621374" y="4424055"/>
              <a:ext cx="2021792" cy="1662323"/>
            </a:xfrm>
            <a:custGeom>
              <a:avLst/>
              <a:gdLst>
                <a:gd name="connsiteX0" fmla="*/ 926 w 877226"/>
                <a:gd name="connsiteY0" fmla="*/ 966555 h 966555"/>
                <a:gd name="connsiteX1" fmla="*/ 140626 w 877226"/>
                <a:gd name="connsiteY1" fmla="*/ 153755 h 966555"/>
                <a:gd name="connsiteX2" fmla="*/ 877226 w 877226"/>
                <a:gd name="connsiteY2" fmla="*/ 1355 h 96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7226" h="966555">
                  <a:moveTo>
                    <a:pt x="926" y="966555"/>
                  </a:moveTo>
                  <a:cubicBezTo>
                    <a:pt x="-2249" y="640588"/>
                    <a:pt x="-5424" y="314622"/>
                    <a:pt x="140626" y="153755"/>
                  </a:cubicBezTo>
                  <a:cubicBezTo>
                    <a:pt x="286676" y="-7112"/>
                    <a:pt x="581951" y="-2879"/>
                    <a:pt x="877226" y="135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자유형 40"/>
            <p:cNvSpPr/>
            <p:nvPr/>
          </p:nvSpPr>
          <p:spPr>
            <a:xfrm rot="18700067">
              <a:off x="2535433" y="1626174"/>
              <a:ext cx="137030" cy="3326629"/>
            </a:xfrm>
            <a:custGeom>
              <a:avLst/>
              <a:gdLst>
                <a:gd name="connsiteX0" fmla="*/ 72571 w 595085"/>
                <a:gd name="connsiteY0" fmla="*/ 123371 h 805543"/>
                <a:gd name="connsiteX1" fmla="*/ 406400 w 595085"/>
                <a:gd name="connsiteY1" fmla="*/ 0 h 805543"/>
                <a:gd name="connsiteX2" fmla="*/ 0 w 595085"/>
                <a:gd name="connsiteY2" fmla="*/ 254000 h 805543"/>
                <a:gd name="connsiteX3" fmla="*/ 246743 w 595085"/>
                <a:gd name="connsiteY3" fmla="*/ 145143 h 805543"/>
                <a:gd name="connsiteX4" fmla="*/ 174171 w 595085"/>
                <a:gd name="connsiteY4" fmla="*/ 261257 h 805543"/>
                <a:gd name="connsiteX5" fmla="*/ 348343 w 595085"/>
                <a:gd name="connsiteY5" fmla="*/ 159657 h 805543"/>
                <a:gd name="connsiteX6" fmla="*/ 79828 w 595085"/>
                <a:gd name="connsiteY6" fmla="*/ 370114 h 805543"/>
                <a:gd name="connsiteX7" fmla="*/ 428171 w 595085"/>
                <a:gd name="connsiteY7" fmla="*/ 174171 h 805543"/>
                <a:gd name="connsiteX8" fmla="*/ 551543 w 595085"/>
                <a:gd name="connsiteY8" fmla="*/ 145143 h 805543"/>
                <a:gd name="connsiteX9" fmla="*/ 50800 w 595085"/>
                <a:gd name="connsiteY9" fmla="*/ 449943 h 805543"/>
                <a:gd name="connsiteX10" fmla="*/ 478971 w 595085"/>
                <a:gd name="connsiteY10" fmla="*/ 261257 h 805543"/>
                <a:gd name="connsiteX11" fmla="*/ 101600 w 595085"/>
                <a:gd name="connsiteY11" fmla="*/ 500743 h 805543"/>
                <a:gd name="connsiteX12" fmla="*/ 420914 w 595085"/>
                <a:gd name="connsiteY12" fmla="*/ 384629 h 805543"/>
                <a:gd name="connsiteX13" fmla="*/ 123371 w 595085"/>
                <a:gd name="connsiteY13" fmla="*/ 551543 h 805543"/>
                <a:gd name="connsiteX14" fmla="*/ 268514 w 595085"/>
                <a:gd name="connsiteY14" fmla="*/ 529771 h 805543"/>
                <a:gd name="connsiteX15" fmla="*/ 108857 w 595085"/>
                <a:gd name="connsiteY15" fmla="*/ 631371 h 805543"/>
                <a:gd name="connsiteX16" fmla="*/ 595085 w 595085"/>
                <a:gd name="connsiteY16" fmla="*/ 428171 h 805543"/>
                <a:gd name="connsiteX17" fmla="*/ 275771 w 595085"/>
                <a:gd name="connsiteY17" fmla="*/ 624114 h 805543"/>
                <a:gd name="connsiteX18" fmla="*/ 573314 w 595085"/>
                <a:gd name="connsiteY18" fmla="*/ 493486 h 805543"/>
                <a:gd name="connsiteX19" fmla="*/ 377371 w 595085"/>
                <a:gd name="connsiteY19" fmla="*/ 660400 h 805543"/>
                <a:gd name="connsiteX20" fmla="*/ 551543 w 595085"/>
                <a:gd name="connsiteY20" fmla="*/ 587829 h 805543"/>
                <a:gd name="connsiteX21" fmla="*/ 261257 w 595085"/>
                <a:gd name="connsiteY21" fmla="*/ 805543 h 80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5085" h="805543">
                  <a:moveTo>
                    <a:pt x="72571" y="123371"/>
                  </a:moveTo>
                  <a:lnTo>
                    <a:pt x="406400" y="0"/>
                  </a:lnTo>
                  <a:lnTo>
                    <a:pt x="0" y="254000"/>
                  </a:lnTo>
                  <a:lnTo>
                    <a:pt x="246743" y="145143"/>
                  </a:lnTo>
                  <a:lnTo>
                    <a:pt x="174171" y="261257"/>
                  </a:lnTo>
                  <a:lnTo>
                    <a:pt x="348343" y="159657"/>
                  </a:lnTo>
                  <a:lnTo>
                    <a:pt x="79828" y="370114"/>
                  </a:lnTo>
                  <a:lnTo>
                    <a:pt x="428171" y="174171"/>
                  </a:lnTo>
                  <a:lnTo>
                    <a:pt x="551543" y="145143"/>
                  </a:lnTo>
                  <a:lnTo>
                    <a:pt x="50800" y="449943"/>
                  </a:lnTo>
                  <a:lnTo>
                    <a:pt x="478971" y="261257"/>
                  </a:lnTo>
                  <a:lnTo>
                    <a:pt x="101600" y="500743"/>
                  </a:lnTo>
                  <a:lnTo>
                    <a:pt x="420914" y="384629"/>
                  </a:lnTo>
                  <a:lnTo>
                    <a:pt x="123371" y="551543"/>
                  </a:lnTo>
                  <a:lnTo>
                    <a:pt x="268514" y="529771"/>
                  </a:lnTo>
                  <a:lnTo>
                    <a:pt x="108857" y="631371"/>
                  </a:lnTo>
                  <a:lnTo>
                    <a:pt x="595085" y="428171"/>
                  </a:lnTo>
                  <a:lnTo>
                    <a:pt x="275771" y="624114"/>
                  </a:lnTo>
                  <a:lnTo>
                    <a:pt x="573314" y="493486"/>
                  </a:lnTo>
                  <a:lnTo>
                    <a:pt x="377371" y="660400"/>
                  </a:lnTo>
                  <a:lnTo>
                    <a:pt x="551543" y="587829"/>
                  </a:lnTo>
                  <a:lnTo>
                    <a:pt x="261257" y="805543"/>
                  </a:lnTo>
                </a:path>
              </a:pathLst>
            </a:custGeom>
            <a:noFill/>
            <a:ln w="12700">
              <a:solidFill>
                <a:srgbClr val="1B0AFC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58500" y="2193614"/>
              <a:ext cx="729800" cy="702025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23011" y="2112822"/>
              <a:ext cx="710681" cy="683633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0231" y="1938468"/>
              <a:ext cx="840552" cy="808561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3928" y="1771006"/>
              <a:ext cx="710681" cy="683633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8113" y="1736066"/>
              <a:ext cx="840552" cy="808561"/>
            </a:xfrm>
            <a:prstGeom prst="rect">
              <a:avLst/>
            </a:prstGeom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17">
              <a:duotone>
                <a:prstClr val="black"/>
                <a:srgbClr val="D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110" b="94521" l="0" r="96063">
                          <a14:foregroundMark x1="31496" y1="28767" x2="31496" y2="28767"/>
                          <a14:foregroundMark x1="33858" y1="23288" x2="33858" y2="23288"/>
                          <a14:foregroundMark x1="33858" y1="19178" x2="33858" y2="19178"/>
                          <a14:foregroundMark x1="34646" y1="15068" x2="34646" y2="15068"/>
                          <a14:foregroundMark x1="43307" y1="23288" x2="43307" y2="23288"/>
                          <a14:foregroundMark x1="44094" y1="23288" x2="44094" y2="23288"/>
                          <a14:foregroundMark x1="48031" y1="24658" x2="48031" y2="24658"/>
                          <a14:foregroundMark x1="51181" y1="27397" x2="51181" y2="27397"/>
                          <a14:foregroundMark x1="53543" y1="27397" x2="53543" y2="27397"/>
                          <a14:foregroundMark x1="62205" y1="30137" x2="62205" y2="30137"/>
                          <a14:foregroundMark x1="66142" y1="30137" x2="66142" y2="30137"/>
                          <a14:foregroundMark x1="75591" y1="28767" x2="75591" y2="28767"/>
                          <a14:foregroundMark x1="78740" y1="28767" x2="78740" y2="28767"/>
                          <a14:foregroundMark x1="80315" y1="27397" x2="94488" y2="27397"/>
                          <a14:foregroundMark x1="64567" y1="28767" x2="64567" y2="28767"/>
                          <a14:foregroundMark x1="71654" y1="28767" x2="71654" y2="28767"/>
                          <a14:foregroundMark x1="58268" y1="35616" x2="58268" y2="35616"/>
                          <a14:foregroundMark x1="56693" y1="28767" x2="56693" y2="28767"/>
                          <a14:foregroundMark x1="55906" y1="26027" x2="55906" y2="26027"/>
                          <a14:foregroundMark x1="91339" y1="24658" x2="91339" y2="24658"/>
                          <a14:foregroundMark x1="83465" y1="26027" x2="83465" y2="26027"/>
                          <a14:foregroundMark x1="80315" y1="26027" x2="80315" y2="26027"/>
                          <a14:foregroundMark x1="78740" y1="26027" x2="78740" y2="26027"/>
                          <a14:foregroundMark x1="75591" y1="27397" x2="75591" y2="27397"/>
                          <a14:foregroundMark x1="73228" y1="27397" x2="73228" y2="27397"/>
                          <a14:foregroundMark x1="33858" y1="21918" x2="33858" y2="21918"/>
                          <a14:foregroundMark x1="27559" y1="31507" x2="27559" y2="31507"/>
                          <a14:foregroundMark x1="22047" y1="38356" x2="22047" y2="38356"/>
                          <a14:foregroundMark x1="40157" y1="49315" x2="40157" y2="49315"/>
                          <a14:foregroundMark x1="54331" y1="35616" x2="54331" y2="35616"/>
                          <a14:foregroundMark x1="67717" y1="30137" x2="67717" y2="30137"/>
                          <a14:foregroundMark x1="67717" y1="30137" x2="67717" y2="30137"/>
                          <a14:foregroundMark x1="70866" y1="30137" x2="70866" y2="30137"/>
                          <a14:foregroundMark x1="70866" y1="30137" x2="70866" y2="30137"/>
                          <a14:foregroundMark x1="75591" y1="28767" x2="75591" y2="28767"/>
                          <a14:foregroundMark x1="75591" y1="28767" x2="75591" y2="28767"/>
                          <a14:foregroundMark x1="77165" y1="28767" x2="77165" y2="28767"/>
                          <a14:foregroundMark x1="77165" y1="27397" x2="77165" y2="27397"/>
                          <a14:foregroundMark x1="78740" y1="27397" x2="78740" y2="27397"/>
                          <a14:foregroundMark x1="79528" y1="27397" x2="79528" y2="27397"/>
                          <a14:foregroundMark x1="81890" y1="27397" x2="81890" y2="27397"/>
                          <a14:foregroundMark x1="81890" y1="27397" x2="81890" y2="27397"/>
                          <a14:foregroundMark x1="85827" y1="27397" x2="85827" y2="27397"/>
                          <a14:foregroundMark x1="88189" y1="27397" x2="88189" y2="27397"/>
                          <a14:foregroundMark x1="90551" y1="26027" x2="90551" y2="26027"/>
                          <a14:foregroundMark x1="92126" y1="26027" x2="92126" y2="26027"/>
                          <a14:foregroundMark x1="94488" y1="23288" x2="94488" y2="23288"/>
                          <a14:foregroundMark x1="94488" y1="23288" x2="94488" y2="23288"/>
                          <a14:backgroundMark x1="62205" y1="45205" x2="62205" y2="45205"/>
                          <a14:backgroundMark x1="63780" y1="50685" x2="63780" y2="50685"/>
                          <a14:backgroundMark x1="62205" y1="42466" x2="62205" y2="42466"/>
                          <a14:backgroundMark x1="62992" y1="41096" x2="62992" y2="41096"/>
                          <a14:backgroundMark x1="59055" y1="36986" x2="59055" y2="36986"/>
                          <a14:backgroundMark x1="57480" y1="36986" x2="57480" y2="369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101" y="4544950"/>
              <a:ext cx="896936" cy="515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17">
              <a:duotone>
                <a:prstClr val="black"/>
                <a:srgbClr val="D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110" b="94521" l="0" r="96063">
                          <a14:foregroundMark x1="31496" y1="28767" x2="31496" y2="28767"/>
                          <a14:foregroundMark x1="33858" y1="23288" x2="33858" y2="23288"/>
                          <a14:foregroundMark x1="33858" y1="19178" x2="33858" y2="19178"/>
                          <a14:foregroundMark x1="34646" y1="15068" x2="34646" y2="15068"/>
                          <a14:foregroundMark x1="43307" y1="23288" x2="43307" y2="23288"/>
                          <a14:foregroundMark x1="44094" y1="23288" x2="44094" y2="23288"/>
                          <a14:foregroundMark x1="48031" y1="24658" x2="48031" y2="24658"/>
                          <a14:foregroundMark x1="51181" y1="27397" x2="51181" y2="27397"/>
                          <a14:foregroundMark x1="53543" y1="27397" x2="53543" y2="27397"/>
                          <a14:foregroundMark x1="62205" y1="30137" x2="62205" y2="30137"/>
                          <a14:foregroundMark x1="66142" y1="30137" x2="66142" y2="30137"/>
                          <a14:foregroundMark x1="75591" y1="28767" x2="75591" y2="28767"/>
                          <a14:foregroundMark x1="78740" y1="28767" x2="78740" y2="28767"/>
                          <a14:foregroundMark x1="80315" y1="27397" x2="94488" y2="27397"/>
                          <a14:foregroundMark x1="64567" y1="28767" x2="64567" y2="28767"/>
                          <a14:foregroundMark x1="71654" y1="28767" x2="71654" y2="28767"/>
                          <a14:foregroundMark x1="58268" y1="35616" x2="58268" y2="35616"/>
                          <a14:foregroundMark x1="56693" y1="28767" x2="56693" y2="28767"/>
                          <a14:foregroundMark x1="55906" y1="26027" x2="55906" y2="26027"/>
                          <a14:foregroundMark x1="91339" y1="24658" x2="91339" y2="24658"/>
                          <a14:foregroundMark x1="83465" y1="26027" x2="83465" y2="26027"/>
                          <a14:foregroundMark x1="80315" y1="26027" x2="80315" y2="26027"/>
                          <a14:foregroundMark x1="78740" y1="26027" x2="78740" y2="26027"/>
                          <a14:foregroundMark x1="75591" y1="27397" x2="75591" y2="27397"/>
                          <a14:foregroundMark x1="73228" y1="27397" x2="73228" y2="27397"/>
                          <a14:foregroundMark x1="33858" y1="21918" x2="33858" y2="21918"/>
                          <a14:foregroundMark x1="27559" y1="31507" x2="27559" y2="31507"/>
                          <a14:foregroundMark x1="22047" y1="38356" x2="22047" y2="38356"/>
                          <a14:foregroundMark x1="40157" y1="49315" x2="40157" y2="49315"/>
                          <a14:foregroundMark x1="54331" y1="35616" x2="54331" y2="35616"/>
                          <a14:foregroundMark x1="67717" y1="30137" x2="67717" y2="30137"/>
                          <a14:foregroundMark x1="67717" y1="30137" x2="67717" y2="30137"/>
                          <a14:foregroundMark x1="70866" y1="30137" x2="70866" y2="30137"/>
                          <a14:foregroundMark x1="70866" y1="30137" x2="70866" y2="30137"/>
                          <a14:foregroundMark x1="75591" y1="28767" x2="75591" y2="28767"/>
                          <a14:foregroundMark x1="75591" y1="28767" x2="75591" y2="28767"/>
                          <a14:foregroundMark x1="77165" y1="28767" x2="77165" y2="28767"/>
                          <a14:foregroundMark x1="77165" y1="27397" x2="77165" y2="27397"/>
                          <a14:foregroundMark x1="78740" y1="27397" x2="78740" y2="27397"/>
                          <a14:foregroundMark x1="79528" y1="27397" x2="79528" y2="27397"/>
                          <a14:foregroundMark x1="81890" y1="27397" x2="81890" y2="27397"/>
                          <a14:foregroundMark x1="81890" y1="27397" x2="81890" y2="27397"/>
                          <a14:foregroundMark x1="85827" y1="27397" x2="85827" y2="27397"/>
                          <a14:foregroundMark x1="88189" y1="27397" x2="88189" y2="27397"/>
                          <a14:foregroundMark x1="90551" y1="26027" x2="90551" y2="26027"/>
                          <a14:foregroundMark x1="92126" y1="26027" x2="92126" y2="26027"/>
                          <a14:foregroundMark x1="94488" y1="23288" x2="94488" y2="23288"/>
                          <a14:foregroundMark x1="94488" y1="23288" x2="94488" y2="23288"/>
                          <a14:backgroundMark x1="62205" y1="45205" x2="62205" y2="45205"/>
                          <a14:backgroundMark x1="63780" y1="50685" x2="63780" y2="50685"/>
                          <a14:backgroundMark x1="62205" y1="42466" x2="62205" y2="42466"/>
                          <a14:backgroundMark x1="62992" y1="41096" x2="62992" y2="41096"/>
                          <a14:backgroundMark x1="59055" y1="36986" x2="59055" y2="36986"/>
                          <a14:backgroundMark x1="57480" y1="36986" x2="57480" y2="369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260" y="5570819"/>
              <a:ext cx="896936" cy="51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571" b="100000" l="0" r="9963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9907" y="3573149"/>
              <a:ext cx="1403382" cy="49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305145" y="3748116"/>
              <a:ext cx="730011" cy="555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 w="1016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  <a:latin typeface="+mj-ea"/>
                  <a:ea typeface="+mj-ea"/>
                </a:rPr>
                <a:t>Jammer</a:t>
              </a:r>
              <a:endParaRPr lang="ko-KR" altLang="en-US" sz="1000" dirty="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43" y="2220256"/>
              <a:ext cx="853932" cy="674044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80" y="2426345"/>
              <a:ext cx="328435" cy="264331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692" b="8974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870" y="2235918"/>
              <a:ext cx="640449" cy="515445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85" y="2620345"/>
              <a:ext cx="328435" cy="264331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768" y="2367159"/>
              <a:ext cx="328435" cy="264331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819" y="2619303"/>
              <a:ext cx="328435" cy="264331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05" y="2283323"/>
              <a:ext cx="853932" cy="674044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787" y="2676783"/>
              <a:ext cx="328435" cy="264331"/>
            </a:xfrm>
            <a:prstGeom prst="rect">
              <a:avLst/>
            </a:prstGeom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705" y="2445303"/>
              <a:ext cx="853931" cy="674044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193" y="2481565"/>
              <a:ext cx="328435" cy="264331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692" b="8974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490" y="2286904"/>
              <a:ext cx="640449" cy="515445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037" y="2558511"/>
              <a:ext cx="328435" cy="264331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71" y="2309046"/>
              <a:ext cx="328435" cy="264331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337" y="2575451"/>
              <a:ext cx="328435" cy="264331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050" y="2269676"/>
              <a:ext cx="328435" cy="264331"/>
            </a:xfrm>
            <a:prstGeom prst="rect">
              <a:avLst/>
            </a:prstGeom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49" y="2665466"/>
              <a:ext cx="328435" cy="264331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84" y="2213815"/>
              <a:ext cx="328435" cy="264331"/>
            </a:xfrm>
            <a:prstGeom prst="rect">
              <a:avLst/>
            </a:prstGeom>
          </p:spPr>
        </p:pic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000" b="90000" l="0" r="98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225" y="2400498"/>
              <a:ext cx="656871" cy="528662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57" y="2700642"/>
              <a:ext cx="328435" cy="264331"/>
            </a:xfrm>
            <a:prstGeom prst="rect">
              <a:avLst/>
            </a:prstGeom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60" y="2751363"/>
              <a:ext cx="328435" cy="264331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44" y="2843357"/>
              <a:ext cx="328435" cy="264331"/>
            </a:xfrm>
            <a:prstGeom prst="rect">
              <a:avLst/>
            </a:prstGeom>
          </p:spPr>
        </p:pic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754" y="2345980"/>
              <a:ext cx="853931" cy="674044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104" y="2235369"/>
              <a:ext cx="853932" cy="674044"/>
            </a:xfrm>
            <a:prstGeom prst="rect">
              <a:avLst/>
            </a:prstGeom>
          </p:spPr>
        </p:pic>
        <p:pic>
          <p:nvPicPr>
            <p:cNvPr id="74" name="그림 73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0035" y="2432953"/>
              <a:ext cx="328435" cy="264331"/>
            </a:xfrm>
            <a:prstGeom prst="rect">
              <a:avLst/>
            </a:prstGeom>
          </p:spPr>
        </p:pic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065" y="2487954"/>
              <a:ext cx="328435" cy="264331"/>
            </a:xfrm>
            <a:prstGeom prst="rect">
              <a:avLst/>
            </a:prstGeom>
          </p:spPr>
        </p:pic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38" y="2544627"/>
              <a:ext cx="328435" cy="264331"/>
            </a:xfrm>
            <a:prstGeom prst="rect">
              <a:avLst/>
            </a:prstGeom>
          </p:spPr>
        </p:pic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988" y="2733847"/>
              <a:ext cx="361527" cy="290964"/>
            </a:xfrm>
            <a:prstGeom prst="rect">
              <a:avLst/>
            </a:prstGeom>
          </p:spPr>
        </p:pic>
        <p:pic>
          <p:nvPicPr>
            <p:cNvPr id="78" name="그림 77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70" y="2517994"/>
              <a:ext cx="328435" cy="264331"/>
            </a:xfrm>
            <a:prstGeom prst="rect">
              <a:avLst/>
            </a:prstGeom>
          </p:spPr>
        </p:pic>
        <p:sp>
          <p:nvSpPr>
            <p:cNvPr id="79" name="자유형 78"/>
            <p:cNvSpPr/>
            <p:nvPr/>
          </p:nvSpPr>
          <p:spPr bwMode="auto">
            <a:xfrm rot="17486118" flipH="1">
              <a:off x="1664275" y="2807710"/>
              <a:ext cx="1060626" cy="684654"/>
            </a:xfrm>
            <a:custGeom>
              <a:avLst/>
              <a:gdLst>
                <a:gd name="connsiteX0" fmla="*/ 1530417 w 1530417"/>
                <a:gd name="connsiteY0" fmla="*/ 0 h 2550694"/>
                <a:gd name="connsiteX1" fmla="*/ 885524 w 1530417"/>
                <a:gd name="connsiteY1" fmla="*/ 1289785 h 2550694"/>
                <a:gd name="connsiteX2" fmla="*/ 731520 w 1530417"/>
                <a:gd name="connsiteY2" fmla="*/ 1001027 h 2550694"/>
                <a:gd name="connsiteX3" fmla="*/ 0 w 1530417"/>
                <a:gd name="connsiteY3" fmla="*/ 2550694 h 2550694"/>
                <a:gd name="connsiteX4" fmla="*/ 721895 w 1530417"/>
                <a:gd name="connsiteY4" fmla="*/ 1270534 h 2550694"/>
                <a:gd name="connsiteX5" fmla="*/ 750771 w 1530417"/>
                <a:gd name="connsiteY5" fmla="*/ 1289785 h 2550694"/>
                <a:gd name="connsiteX6" fmla="*/ 904775 w 1530417"/>
                <a:gd name="connsiteY6" fmla="*/ 1549667 h 2550694"/>
                <a:gd name="connsiteX7" fmla="*/ 1530417 w 1530417"/>
                <a:gd name="connsiteY7" fmla="*/ 0 h 255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0417" h="2550694">
                  <a:moveTo>
                    <a:pt x="1530417" y="0"/>
                  </a:moveTo>
                  <a:lnTo>
                    <a:pt x="885524" y="1289785"/>
                  </a:lnTo>
                  <a:lnTo>
                    <a:pt x="731520" y="1001027"/>
                  </a:lnTo>
                  <a:lnTo>
                    <a:pt x="0" y="2550694"/>
                  </a:lnTo>
                  <a:cubicBezTo>
                    <a:pt x="240632" y="2123974"/>
                    <a:pt x="471267" y="1691460"/>
                    <a:pt x="721895" y="1270534"/>
                  </a:cubicBezTo>
                  <a:cubicBezTo>
                    <a:pt x="727813" y="1260594"/>
                    <a:pt x="750771" y="1289785"/>
                    <a:pt x="750771" y="1289785"/>
                  </a:cubicBezTo>
                  <a:cubicBezTo>
                    <a:pt x="898446" y="1575289"/>
                    <a:pt x="848303" y="1662612"/>
                    <a:pt x="904775" y="1549667"/>
                  </a:cubicBezTo>
                  <a:lnTo>
                    <a:pt x="1530417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자유형 79"/>
            <p:cNvSpPr/>
            <p:nvPr/>
          </p:nvSpPr>
          <p:spPr bwMode="auto">
            <a:xfrm rot="14669224">
              <a:off x="2168742" y="2938057"/>
              <a:ext cx="331020" cy="1123559"/>
            </a:xfrm>
            <a:custGeom>
              <a:avLst/>
              <a:gdLst>
                <a:gd name="connsiteX0" fmla="*/ 1530417 w 1530417"/>
                <a:gd name="connsiteY0" fmla="*/ 0 h 2550694"/>
                <a:gd name="connsiteX1" fmla="*/ 885524 w 1530417"/>
                <a:gd name="connsiteY1" fmla="*/ 1289785 h 2550694"/>
                <a:gd name="connsiteX2" fmla="*/ 731520 w 1530417"/>
                <a:gd name="connsiteY2" fmla="*/ 1001027 h 2550694"/>
                <a:gd name="connsiteX3" fmla="*/ 0 w 1530417"/>
                <a:gd name="connsiteY3" fmla="*/ 2550694 h 2550694"/>
                <a:gd name="connsiteX4" fmla="*/ 721895 w 1530417"/>
                <a:gd name="connsiteY4" fmla="*/ 1270534 h 2550694"/>
                <a:gd name="connsiteX5" fmla="*/ 750771 w 1530417"/>
                <a:gd name="connsiteY5" fmla="*/ 1289785 h 2550694"/>
                <a:gd name="connsiteX6" fmla="*/ 904775 w 1530417"/>
                <a:gd name="connsiteY6" fmla="*/ 1549667 h 2550694"/>
                <a:gd name="connsiteX7" fmla="*/ 1530417 w 1530417"/>
                <a:gd name="connsiteY7" fmla="*/ 0 h 255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0417" h="2550694">
                  <a:moveTo>
                    <a:pt x="1530417" y="0"/>
                  </a:moveTo>
                  <a:lnTo>
                    <a:pt x="885524" y="1289785"/>
                  </a:lnTo>
                  <a:lnTo>
                    <a:pt x="731520" y="1001027"/>
                  </a:lnTo>
                  <a:lnTo>
                    <a:pt x="0" y="2550694"/>
                  </a:lnTo>
                  <a:cubicBezTo>
                    <a:pt x="240632" y="2123974"/>
                    <a:pt x="471267" y="1691460"/>
                    <a:pt x="721895" y="1270534"/>
                  </a:cubicBezTo>
                  <a:cubicBezTo>
                    <a:pt x="727813" y="1260594"/>
                    <a:pt x="750771" y="1289785"/>
                    <a:pt x="750771" y="1289785"/>
                  </a:cubicBezTo>
                  <a:cubicBezTo>
                    <a:pt x="898446" y="1575289"/>
                    <a:pt x="848303" y="1662612"/>
                    <a:pt x="904775" y="1549667"/>
                  </a:cubicBezTo>
                  <a:lnTo>
                    <a:pt x="1530417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1" name="자유형 80"/>
            <p:cNvSpPr/>
            <p:nvPr/>
          </p:nvSpPr>
          <p:spPr>
            <a:xfrm>
              <a:off x="2342042" y="1703270"/>
              <a:ext cx="3601322" cy="2008691"/>
            </a:xfrm>
            <a:custGeom>
              <a:avLst/>
              <a:gdLst>
                <a:gd name="connsiteX0" fmla="*/ 1562100 w 1562100"/>
                <a:gd name="connsiteY0" fmla="*/ 0 h 1854200"/>
                <a:gd name="connsiteX1" fmla="*/ 1104900 w 1562100"/>
                <a:gd name="connsiteY1" fmla="*/ 1117600 h 1854200"/>
                <a:gd name="connsiteX2" fmla="*/ 254000 w 1562100"/>
                <a:gd name="connsiteY2" fmla="*/ 1447800 h 1854200"/>
                <a:gd name="connsiteX3" fmla="*/ 0 w 1562100"/>
                <a:gd name="connsiteY3" fmla="*/ 18542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00" h="1854200">
                  <a:moveTo>
                    <a:pt x="1562100" y="0"/>
                  </a:moveTo>
                  <a:cubicBezTo>
                    <a:pt x="1442508" y="438150"/>
                    <a:pt x="1322917" y="876300"/>
                    <a:pt x="1104900" y="1117600"/>
                  </a:cubicBezTo>
                  <a:cubicBezTo>
                    <a:pt x="886883" y="1358900"/>
                    <a:pt x="438150" y="1325033"/>
                    <a:pt x="254000" y="1447800"/>
                  </a:cubicBezTo>
                  <a:cubicBezTo>
                    <a:pt x="69850" y="1570567"/>
                    <a:pt x="34925" y="1712383"/>
                    <a:pt x="0" y="18542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n w="1016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82" name="그룹 81"/>
            <p:cNvGrpSpPr/>
            <p:nvPr/>
          </p:nvGrpSpPr>
          <p:grpSpPr>
            <a:xfrm>
              <a:off x="5927002" y="3056451"/>
              <a:ext cx="1723181" cy="812591"/>
              <a:chOff x="1019259" y="1196752"/>
              <a:chExt cx="1723181" cy="812591"/>
            </a:xfrm>
          </p:grpSpPr>
          <p:pic>
            <p:nvPicPr>
              <p:cNvPr id="92" name="그림 91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98734" l="0" r="985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9259" y="1243126"/>
                <a:ext cx="521188" cy="579914"/>
              </a:xfrm>
              <a:prstGeom prst="rect">
                <a:avLst/>
              </a:prstGeom>
            </p:spPr>
          </p:pic>
          <p:pic>
            <p:nvPicPr>
              <p:cNvPr id="93" name="그림 92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98734" l="0" r="985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52" y="1404233"/>
                <a:ext cx="521188" cy="579914"/>
              </a:xfrm>
              <a:prstGeom prst="rect">
                <a:avLst/>
              </a:prstGeom>
            </p:spPr>
          </p:pic>
          <p:pic>
            <p:nvPicPr>
              <p:cNvPr id="94" name="그림 93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98734" l="0" r="985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3040" y="1200629"/>
                <a:ext cx="521188" cy="579914"/>
              </a:xfrm>
              <a:prstGeom prst="rect">
                <a:avLst/>
              </a:prstGeom>
            </p:spPr>
          </p:pic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196752"/>
                <a:ext cx="723960" cy="757894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9272" y="1251449"/>
                <a:ext cx="723960" cy="757894"/>
              </a:xfrm>
              <a:prstGeom prst="rect">
                <a:avLst/>
              </a:prstGeom>
            </p:spPr>
          </p:pic>
        </p:grpSp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548" y="3420308"/>
              <a:ext cx="328435" cy="264331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036" y="3361122"/>
              <a:ext cx="328435" cy="264331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087" y="3613266"/>
              <a:ext cx="328435" cy="264331"/>
            </a:xfrm>
            <a:prstGeom prst="rect">
              <a:avLst/>
            </a:prstGeom>
          </p:spPr>
        </p:pic>
        <p:pic>
          <p:nvPicPr>
            <p:cNvPr id="86" name="그림 85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461" y="3475528"/>
              <a:ext cx="328435" cy="264331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692" b="8974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522" y="3426916"/>
              <a:ext cx="640449" cy="515445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305" y="3552474"/>
              <a:ext cx="328435" cy="264331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605" y="3569414"/>
              <a:ext cx="328435" cy="264331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925" y="3694605"/>
              <a:ext cx="328435" cy="264331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6303" y="3426916"/>
              <a:ext cx="328435" cy="264331"/>
            </a:xfrm>
            <a:prstGeom prst="rect">
              <a:avLst/>
            </a:prstGeom>
          </p:spPr>
        </p:pic>
      </p:grpSp>
      <p:sp>
        <p:nvSpPr>
          <p:cNvPr id="201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2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565472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연구 목표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974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1800" dirty="0" err="1" smtClean="0"/>
              <a:t>코드워드가</a:t>
            </a:r>
            <a:r>
              <a:rPr lang="ko-KR" altLang="en-US" sz="1800" dirty="0" smtClean="0"/>
              <a:t> 잡음처럼 </a:t>
            </a:r>
            <a:r>
              <a:rPr lang="ko-KR" altLang="en-US" sz="1800" dirty="0"/>
              <a:t>보이는 </a:t>
            </a:r>
            <a:r>
              <a:rPr lang="en-US" altLang="ko-KR" sz="1800" dirty="0" smtClean="0"/>
              <a:t>Gaussian Coded Modulation (GCM) </a:t>
            </a:r>
            <a:r>
              <a:rPr lang="ko-KR" altLang="en-US" sz="1800" dirty="0" smtClean="0"/>
              <a:t>기법 사용</a:t>
            </a:r>
            <a:endParaRPr lang="en-US" altLang="ko-KR" sz="1800" dirty="0"/>
          </a:p>
          <a:p>
            <a:r>
              <a:rPr lang="ko-KR" altLang="en-US" sz="1800" dirty="0"/>
              <a:t>코드의 효과 및 </a:t>
            </a:r>
            <a:r>
              <a:rPr lang="en-US" altLang="ko-KR" sz="1800" dirty="0"/>
              <a:t>Sparse Recovery </a:t>
            </a:r>
            <a:r>
              <a:rPr lang="ko-KR" altLang="en-US" sz="1800" dirty="0"/>
              <a:t>기술로 </a:t>
            </a:r>
            <a:r>
              <a:rPr lang="ko-KR" altLang="en-US" sz="1800" dirty="0" err="1"/>
              <a:t>재밍을</a:t>
            </a:r>
            <a:r>
              <a:rPr lang="ko-KR" altLang="en-US" sz="1800" dirty="0"/>
              <a:t> 검출 및 </a:t>
            </a:r>
            <a:r>
              <a:rPr lang="ko-KR" altLang="en-US" sz="1800" dirty="0" smtClean="0"/>
              <a:t>제거 가능</a:t>
            </a:r>
            <a:r>
              <a:rPr lang="en-US" altLang="ko-KR" sz="1800" dirty="0" smtClean="0"/>
              <a:t>.</a:t>
            </a:r>
            <a:endParaRPr lang="en-US" altLang="ko-KR" sz="1800" dirty="0"/>
          </a:p>
          <a:p>
            <a:r>
              <a:rPr lang="ko-KR" altLang="en-US" sz="1800" dirty="0"/>
              <a:t>동시에 통신신호를 잡음처럼 위장하여 도청기로부터 숨길 수 </a:t>
            </a:r>
            <a:r>
              <a:rPr lang="ko-KR" altLang="en-US" sz="1800" dirty="0" smtClean="0"/>
              <a:t>있음</a:t>
            </a:r>
            <a:r>
              <a:rPr lang="en-US" altLang="ko-KR" sz="1800" dirty="0" smtClean="0"/>
              <a:t>.</a:t>
            </a:r>
            <a:endParaRPr lang="en-US" altLang="ko-KR" sz="1800" dirty="0"/>
          </a:p>
          <a:p>
            <a:endParaRPr lang="ko-KR" altLang="en-US" dirty="0"/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565472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연구 개요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780928"/>
            <a:ext cx="7230483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5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1630855"/>
          </a:xfrm>
        </p:spPr>
        <p:txBody>
          <a:bodyPr/>
          <a:lstStyle/>
          <a:p>
            <a:r>
              <a:rPr lang="ko-KR" altLang="en-US" sz="1400" dirty="0" smtClean="0"/>
              <a:t>메시지는 </a:t>
            </a:r>
            <a:r>
              <a:rPr lang="ko-KR" altLang="en-US" sz="1400" dirty="0" err="1" smtClean="0"/>
              <a:t>실수값을</a:t>
            </a:r>
            <a:r>
              <a:rPr lang="ko-KR" altLang="en-US" sz="1400" dirty="0" smtClean="0"/>
              <a:t> 가지는 </a:t>
            </a:r>
            <a:r>
              <a:rPr lang="ko-KR" altLang="en-US" sz="1400" dirty="0" err="1" smtClean="0"/>
              <a:t>가우시안</a:t>
            </a:r>
            <a:r>
              <a:rPr lang="ko-KR" altLang="en-US" sz="1400" dirty="0" smtClean="0"/>
              <a:t> 코드로 </a:t>
            </a:r>
            <a:r>
              <a:rPr lang="ko-KR" altLang="en-US" sz="1400" dirty="0" err="1" smtClean="0"/>
              <a:t>인코딩됨</a:t>
            </a:r>
            <a:endParaRPr lang="en-US" altLang="ko-KR" sz="1400" dirty="0"/>
          </a:p>
          <a:p>
            <a:r>
              <a:rPr lang="ko-KR" altLang="en-US" sz="1400" dirty="0" err="1" smtClean="0"/>
              <a:t>코드워드는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Orthogonal Frequency Division Multiplexing (OFDM)</a:t>
            </a:r>
            <a:r>
              <a:rPr lang="ko-KR" altLang="en-US" sz="1400" dirty="0" smtClean="0"/>
              <a:t>을 통해 시간</a:t>
            </a:r>
            <a:r>
              <a:rPr lang="en-US" altLang="ko-KR" sz="1400" dirty="0" smtClean="0"/>
              <a:t>-</a:t>
            </a:r>
            <a:r>
              <a:rPr lang="ko-KR" altLang="en-US" sz="1400" dirty="0" err="1" smtClean="0"/>
              <a:t>주파수축</a:t>
            </a:r>
            <a:r>
              <a:rPr lang="ko-KR" altLang="en-US" sz="1400" dirty="0" smtClean="0"/>
              <a:t> 상으로 </a:t>
            </a:r>
            <a:r>
              <a:rPr lang="ko-KR" altLang="en-US" sz="1400" dirty="0" err="1" smtClean="0"/>
              <a:t>모듈레이션</a:t>
            </a:r>
            <a:r>
              <a:rPr lang="ko-KR" altLang="en-US" sz="1400" dirty="0" smtClean="0"/>
              <a:t> 되어 전송됨</a:t>
            </a:r>
            <a:endParaRPr lang="en-US" altLang="ko-KR" sz="1400" dirty="0" smtClean="0"/>
          </a:p>
          <a:p>
            <a:r>
              <a:rPr lang="ko-KR" altLang="en-US" sz="1400" dirty="0" smtClean="0"/>
              <a:t>수신기는 수신된 신호를 </a:t>
            </a:r>
            <a:r>
              <a:rPr lang="ko-KR" altLang="en-US" sz="1400" dirty="0" err="1" smtClean="0"/>
              <a:t>디모듈레이션</a:t>
            </a:r>
            <a:r>
              <a:rPr lang="ko-KR" altLang="en-US" sz="1400" dirty="0" smtClean="0"/>
              <a:t> 한 후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재밍</a:t>
            </a:r>
            <a:r>
              <a:rPr lang="ko-KR" altLang="en-US" sz="1400" dirty="0" smtClean="0"/>
              <a:t> 추정 알고리즘을 통해 수신 신호에 포함된 </a:t>
            </a:r>
            <a:r>
              <a:rPr lang="ko-KR" altLang="en-US" sz="1400" dirty="0" err="1" smtClean="0"/>
              <a:t>재밍을</a:t>
            </a:r>
            <a:r>
              <a:rPr lang="ko-KR" altLang="en-US" sz="1400" dirty="0" smtClean="0"/>
              <a:t> 찾아 제거함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err="1" smtClean="0"/>
              <a:t>재밍이</a:t>
            </a:r>
            <a:r>
              <a:rPr lang="ko-KR" altLang="en-US" sz="1400" dirty="0" smtClean="0"/>
              <a:t> 제거된 </a:t>
            </a:r>
            <a:r>
              <a:rPr lang="ko-KR" altLang="en-US" sz="1400" dirty="0" err="1" smtClean="0"/>
              <a:t>코드워드를</a:t>
            </a:r>
            <a:r>
              <a:rPr lang="ko-KR" altLang="en-US" sz="1400" dirty="0" smtClean="0"/>
              <a:t> 디코딩하여 전송된 메시지를 복원 가능</a:t>
            </a:r>
            <a:endParaRPr lang="ko-KR" altLang="en-US" sz="1800" dirty="0"/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565472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GCM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통신 시스템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갈매기형 수장 9"/>
          <p:cNvSpPr/>
          <p:nvPr/>
        </p:nvSpPr>
        <p:spPr>
          <a:xfrm>
            <a:off x="2411760" y="3471735"/>
            <a:ext cx="1732705" cy="749353"/>
          </a:xfrm>
          <a:prstGeom prst="chevron">
            <a:avLst>
              <a:gd name="adj" fmla="val 19078"/>
            </a:avLst>
          </a:prstGeom>
          <a:noFill/>
          <a:ln w="254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 Encoding</a:t>
            </a:r>
            <a:endParaRPr lang="ko-KR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616672" y="5341288"/>
            <a:ext cx="428497" cy="2157"/>
          </a:xfrm>
          <a:prstGeom prst="line">
            <a:avLst/>
          </a:prstGeom>
          <a:ln w="25400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622942" y="4850593"/>
            <a:ext cx="0" cy="493501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이등변 삼각형 17"/>
          <p:cNvSpPr/>
          <p:nvPr/>
        </p:nvSpPr>
        <p:spPr>
          <a:xfrm rot="10800000">
            <a:off x="1493068" y="4842169"/>
            <a:ext cx="275563" cy="254723"/>
          </a:xfrm>
          <a:prstGeom prst="triangle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+mn-ea"/>
            </a:endParaRPr>
          </a:p>
        </p:txBody>
      </p:sp>
      <p:sp>
        <p:nvSpPr>
          <p:cNvPr id="88" name="갈매기형 수장 87"/>
          <p:cNvSpPr/>
          <p:nvPr/>
        </p:nvSpPr>
        <p:spPr>
          <a:xfrm>
            <a:off x="5078317" y="3466312"/>
            <a:ext cx="1664810" cy="749353"/>
          </a:xfrm>
          <a:prstGeom prst="chevron">
            <a:avLst>
              <a:gd name="adj" fmla="val 19078"/>
            </a:avLst>
          </a:prstGeom>
          <a:noFill/>
          <a:ln w="254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Time-Frequency Modulation</a:t>
            </a:r>
            <a:endParaRPr lang="ko-KR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갈매기형 수장 89"/>
          <p:cNvSpPr/>
          <p:nvPr/>
        </p:nvSpPr>
        <p:spPr>
          <a:xfrm>
            <a:off x="1936297" y="4969651"/>
            <a:ext cx="1718263" cy="749353"/>
          </a:xfrm>
          <a:prstGeom prst="chevron">
            <a:avLst>
              <a:gd name="adj" fmla="val 19078"/>
            </a:avLst>
          </a:prstGeom>
          <a:noFill/>
          <a:ln w="254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Time-Frequency Demodulation</a:t>
            </a:r>
            <a:endParaRPr lang="ko-KR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갈매기형 수장 90"/>
          <p:cNvSpPr/>
          <p:nvPr/>
        </p:nvSpPr>
        <p:spPr>
          <a:xfrm>
            <a:off x="3991480" y="4969651"/>
            <a:ext cx="1542963" cy="749353"/>
          </a:xfrm>
          <a:prstGeom prst="chevron">
            <a:avLst>
              <a:gd name="adj" fmla="val 19078"/>
            </a:avLst>
          </a:prstGeom>
          <a:noFill/>
          <a:ln w="254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Jamming Estimation &amp; Removal</a:t>
            </a:r>
            <a:endParaRPr lang="ko-KR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갈매기형 수장 91"/>
          <p:cNvSpPr/>
          <p:nvPr/>
        </p:nvSpPr>
        <p:spPr>
          <a:xfrm>
            <a:off x="5908647" y="4966611"/>
            <a:ext cx="1542963" cy="749353"/>
          </a:xfrm>
          <a:prstGeom prst="chevron">
            <a:avLst>
              <a:gd name="adj" fmla="val 19078"/>
            </a:avLst>
          </a:prstGeom>
          <a:noFill/>
          <a:ln w="254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endParaRPr lang="ko-KR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그룹 95"/>
          <p:cNvGrpSpPr/>
          <p:nvPr/>
        </p:nvGrpSpPr>
        <p:grpSpPr>
          <a:xfrm>
            <a:off x="6743126" y="3329156"/>
            <a:ext cx="612495" cy="501925"/>
            <a:chOff x="6380826" y="2954019"/>
            <a:chExt cx="612495" cy="501925"/>
          </a:xfrm>
        </p:grpSpPr>
        <p:cxnSp>
          <p:nvCxnSpPr>
            <p:cNvPr id="93" name="직선 연결선 92"/>
            <p:cNvCxnSpPr/>
            <p:nvPr/>
          </p:nvCxnSpPr>
          <p:spPr>
            <a:xfrm>
              <a:off x="6847632" y="2962443"/>
              <a:ext cx="0" cy="493501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이등변 삼각형 93"/>
            <p:cNvSpPr/>
            <p:nvPr/>
          </p:nvSpPr>
          <p:spPr>
            <a:xfrm rot="10800000">
              <a:off x="6717758" y="2954019"/>
              <a:ext cx="275563" cy="254723"/>
            </a:xfrm>
            <a:prstGeom prst="triangle">
              <a:avLst/>
            </a:prstGeom>
            <a:noFill/>
            <a:ln w="254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+mn-ea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 bwMode="auto">
            <a:xfrm>
              <a:off x="6380826" y="3447318"/>
              <a:ext cx="4754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7" name="직선 연결선 96"/>
          <p:cNvCxnSpPr/>
          <p:nvPr/>
        </p:nvCxnSpPr>
        <p:spPr>
          <a:xfrm>
            <a:off x="3691203" y="5341288"/>
            <a:ext cx="428497" cy="2157"/>
          </a:xfrm>
          <a:prstGeom prst="line">
            <a:avLst/>
          </a:prstGeom>
          <a:ln w="25400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5575036" y="5339130"/>
            <a:ext cx="428497" cy="2157"/>
          </a:xfrm>
          <a:prstGeom prst="line">
            <a:avLst/>
          </a:prstGeom>
          <a:ln w="25400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>
            <a:off x="7451610" y="5336973"/>
            <a:ext cx="428497" cy="2157"/>
          </a:xfrm>
          <a:prstGeom prst="line">
            <a:avLst/>
          </a:prstGeom>
          <a:ln w="25400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4211960" y="3847621"/>
            <a:ext cx="866357" cy="0"/>
          </a:xfrm>
          <a:prstGeom prst="line">
            <a:avLst/>
          </a:prstGeom>
          <a:ln w="25400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>
            <a:off x="1699623" y="3849778"/>
            <a:ext cx="705035" cy="0"/>
          </a:xfrm>
          <a:prstGeom prst="line">
            <a:avLst/>
          </a:prstGeom>
          <a:ln w="25400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75400" y="3693732"/>
            <a:ext cx="114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mtClean="0">
                <a:solidFill>
                  <a:srgbClr val="000000"/>
                </a:solidFill>
              </a:rPr>
              <a:t>송신블록</a:t>
            </a:r>
            <a:endParaRPr lang="ko-KR" alt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8696" y="5174206"/>
            <a:ext cx="1143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rgbClr val="000000"/>
                </a:solidFill>
              </a:rPr>
              <a:t>수신블록</a:t>
            </a:r>
            <a:endParaRPr lang="ko-KR" alt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412871" y="3464076"/>
            <a:ext cx="8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message</a:t>
            </a:r>
            <a:endParaRPr lang="ko-KR" altLang="en-US" sz="1200" b="1" dirty="0" smtClean="0">
              <a:solidFill>
                <a:schemeClr val="tx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139952" y="3445379"/>
            <a:ext cx="957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codeword</a:t>
            </a:r>
            <a:endParaRPr lang="ko-KR" altLang="en-US" sz="1200" b="1" dirty="0" smtClean="0">
              <a:solidFill>
                <a:schemeClr val="tx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253806" y="5725732"/>
            <a:ext cx="957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received </a:t>
            </a:r>
            <a:r>
              <a:rPr lang="en-US" altLang="ko-KR" sz="1200" b="1" dirty="0" err="1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codeword</a:t>
            </a:r>
            <a:endParaRPr lang="ko-KR" altLang="en-US" sz="1200" b="1" dirty="0" smtClean="0">
              <a:solidFill>
                <a:schemeClr val="tx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01048" y="5749391"/>
            <a:ext cx="131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jamming-free  </a:t>
            </a:r>
            <a:r>
              <a:rPr lang="en-US" altLang="ko-KR" sz="1200" b="1" dirty="0" err="1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codeword</a:t>
            </a:r>
            <a:endParaRPr lang="ko-KR" altLang="en-US" sz="1200" b="1" dirty="0" smtClean="0">
              <a:solidFill>
                <a:schemeClr val="tx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531845" y="5481983"/>
            <a:ext cx="8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message</a:t>
            </a:r>
            <a:endParaRPr lang="ko-KR" altLang="en-US" sz="1200" b="1" dirty="0" smtClean="0">
              <a:solidFill>
                <a:schemeClr val="tx1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4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565472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GCM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신호 파형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8" name="TextBox 137"/>
          <p:cNvSpPr txBox="1"/>
          <p:nvPr/>
        </p:nvSpPr>
        <p:spPr>
          <a:xfrm>
            <a:off x="248574" y="1412776"/>
            <a:ext cx="849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+mn-lt"/>
                <a:ea typeface="+mn-ea"/>
              </a:rPr>
              <a:t>GCM: </a:t>
            </a:r>
            <a:r>
              <a:rPr lang="ko-KR" altLang="en-US" dirty="0">
                <a:solidFill>
                  <a:srgbClr val="000000"/>
                </a:solidFill>
                <a:latin typeface="+mn-lt"/>
                <a:ea typeface="+mn-ea"/>
              </a:rPr>
              <a:t>코드워드 벡터가 </a:t>
            </a:r>
            <a:r>
              <a:rPr lang="ko-KR" altLang="en-US" dirty="0" err="1">
                <a:solidFill>
                  <a:srgbClr val="000000"/>
                </a:solidFill>
                <a:latin typeface="+mn-lt"/>
                <a:ea typeface="+mn-ea"/>
              </a:rPr>
              <a:t>가우시안</a:t>
            </a:r>
            <a:r>
              <a:rPr lang="ko-KR" altLang="en-US" dirty="0">
                <a:solidFill>
                  <a:srgbClr val="000000"/>
                </a:solidFill>
                <a:latin typeface="+mn-lt"/>
                <a:ea typeface="+mn-ea"/>
              </a:rPr>
              <a:t> 랜덤 분포에 의해 생성된 </a:t>
            </a:r>
            <a:r>
              <a:rPr lang="ko-KR" altLang="en-US" dirty="0" err="1">
                <a:solidFill>
                  <a:srgbClr val="000000"/>
                </a:solidFill>
                <a:latin typeface="+mn-lt"/>
                <a:ea typeface="+mn-ea"/>
              </a:rPr>
              <a:t>실수값을</a:t>
            </a:r>
            <a:r>
              <a:rPr lang="ko-KR" altLang="en-US" dirty="0">
                <a:solidFill>
                  <a:srgbClr val="000000"/>
                </a:solidFill>
                <a:latin typeface="+mn-lt"/>
                <a:ea typeface="+mn-ea"/>
              </a:rPr>
              <a:t> 가지며 넓은 시간</a:t>
            </a:r>
            <a:r>
              <a:rPr lang="en-US" altLang="ko-KR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lang="ko-KR" altLang="en-US" dirty="0">
                <a:solidFill>
                  <a:srgbClr val="000000"/>
                </a:solidFill>
                <a:latin typeface="+mn-lt"/>
                <a:ea typeface="+mn-ea"/>
              </a:rPr>
              <a:t>주파수 축 상으로 확산되어 전송됨</a:t>
            </a:r>
            <a:r>
              <a:rPr lang="en-US" altLang="ko-KR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163" y="5096467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0000"/>
                </a:solidFill>
                <a:latin typeface="+mn-lt"/>
                <a:ea typeface="+mn-ea"/>
              </a:rPr>
              <a:t>(a) 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</a:rPr>
              <a:t>GCM </a:t>
            </a:r>
            <a:r>
              <a:rPr lang="ko-KR" altLang="en-US" sz="1400" dirty="0" smtClean="0">
                <a:solidFill>
                  <a:srgbClr val="000000"/>
                </a:solidFill>
                <a:latin typeface="+mn-lt"/>
                <a:ea typeface="+mn-ea"/>
              </a:rPr>
              <a:t>신호의 </a:t>
            </a:r>
            <a:r>
              <a:rPr lang="ko-KR" altLang="en-US" sz="1400" dirty="0">
                <a:solidFill>
                  <a:srgbClr val="000000"/>
                </a:solidFill>
                <a:latin typeface="+mn-lt"/>
                <a:ea typeface="+mn-ea"/>
              </a:rPr>
              <a:t>시간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+mn-lt"/>
                <a:ea typeface="+mn-ea"/>
              </a:rPr>
              <a:t>주파수 평면상 모습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lang="ko-KR" alt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53751" y="5096467"/>
            <a:ext cx="3838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0000"/>
                </a:solidFill>
                <a:latin typeface="+mn-lt"/>
                <a:ea typeface="+mn-ea"/>
              </a:rPr>
              <a:t>(b) FHSS </a:t>
            </a:r>
            <a:r>
              <a:rPr lang="ko-KR" altLang="en-US" sz="1400" dirty="0">
                <a:solidFill>
                  <a:srgbClr val="000000"/>
                </a:solidFill>
                <a:latin typeface="+mn-lt"/>
                <a:ea typeface="+mn-ea"/>
              </a:rPr>
              <a:t>신호의 시간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+mn-lt"/>
                <a:ea typeface="+mn-ea"/>
              </a:rPr>
              <a:t>주파수 평면상 모습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lang="ko-KR" alt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9" y="2132856"/>
            <a:ext cx="3931506" cy="294863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34" y="2156097"/>
            <a:ext cx="3931506" cy="29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7596336" cy="2503887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565472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GCM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신호 파형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574" y="1412776"/>
            <a:ext cx="849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+mn-lt"/>
                <a:ea typeface="+mn-ea"/>
              </a:rPr>
              <a:t>GCM: </a:t>
            </a:r>
            <a:r>
              <a:rPr lang="ko-KR" altLang="en-US" dirty="0">
                <a:solidFill>
                  <a:srgbClr val="000000"/>
                </a:solidFill>
                <a:latin typeface="+mn-lt"/>
                <a:ea typeface="+mn-ea"/>
              </a:rPr>
              <a:t>코드워드 벡터가 </a:t>
            </a:r>
            <a:r>
              <a:rPr lang="ko-KR" altLang="en-US" dirty="0" err="1">
                <a:solidFill>
                  <a:srgbClr val="000000"/>
                </a:solidFill>
                <a:latin typeface="+mn-lt"/>
                <a:ea typeface="+mn-ea"/>
              </a:rPr>
              <a:t>가우시안</a:t>
            </a:r>
            <a:r>
              <a:rPr lang="ko-KR" altLang="en-US" dirty="0">
                <a:solidFill>
                  <a:srgbClr val="000000"/>
                </a:solidFill>
                <a:latin typeface="+mn-lt"/>
                <a:ea typeface="+mn-ea"/>
              </a:rPr>
              <a:t> 랜덤 분포에 의해 생성된 </a:t>
            </a:r>
            <a:r>
              <a:rPr lang="ko-KR" altLang="en-US" dirty="0" err="1">
                <a:solidFill>
                  <a:srgbClr val="000000"/>
                </a:solidFill>
                <a:latin typeface="+mn-lt"/>
                <a:ea typeface="+mn-ea"/>
              </a:rPr>
              <a:t>실수값을</a:t>
            </a:r>
            <a:r>
              <a:rPr lang="ko-KR" altLang="en-US" dirty="0">
                <a:solidFill>
                  <a:srgbClr val="000000"/>
                </a:solidFill>
                <a:latin typeface="+mn-lt"/>
                <a:ea typeface="+mn-ea"/>
              </a:rPr>
              <a:t> 가지며 넓은 시간</a:t>
            </a:r>
            <a:r>
              <a:rPr lang="en-US" altLang="ko-KR" dirty="0">
                <a:solidFill>
                  <a:srgbClr val="000000"/>
                </a:solidFill>
                <a:latin typeface="+mn-lt"/>
                <a:ea typeface="+mn-ea"/>
              </a:rPr>
              <a:t>-</a:t>
            </a:r>
            <a:r>
              <a:rPr lang="ko-KR" altLang="en-US" dirty="0">
                <a:solidFill>
                  <a:srgbClr val="000000"/>
                </a:solidFill>
                <a:latin typeface="+mn-lt"/>
                <a:ea typeface="+mn-ea"/>
              </a:rPr>
              <a:t>주파수 축 상으로 확산되어 전송됨</a:t>
            </a:r>
            <a:r>
              <a:rPr lang="en-US" altLang="ko-KR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5006" y="4852767"/>
            <a:ext cx="1920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0000"/>
                </a:solidFill>
                <a:latin typeface="+mn-lt"/>
                <a:ea typeface="+mn-ea"/>
              </a:rPr>
              <a:t>(a) 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</a:rPr>
              <a:t>GCM </a:t>
            </a:r>
            <a:r>
              <a:rPr lang="ko-KR" altLang="en-US" sz="1400" dirty="0" smtClean="0">
                <a:solidFill>
                  <a:srgbClr val="000000"/>
                </a:solidFill>
                <a:latin typeface="+mn-lt"/>
                <a:ea typeface="+mn-ea"/>
              </a:rPr>
              <a:t>신호의 파형</a:t>
            </a:r>
            <a:endParaRPr lang="ko-KR" alt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7355" y="4838286"/>
            <a:ext cx="1482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0000"/>
                </a:solidFill>
                <a:latin typeface="+mn-lt"/>
                <a:ea typeface="+mn-ea"/>
              </a:rPr>
              <a:t>(b) </a:t>
            </a:r>
            <a:r>
              <a:rPr lang="en-US" altLang="ko-KR" sz="1400" dirty="0" smtClean="0">
                <a:solidFill>
                  <a:srgbClr val="000000"/>
                </a:solidFill>
              </a:rPr>
              <a:t> WGN </a:t>
            </a:r>
            <a:r>
              <a:rPr lang="ko-KR" altLang="en-US" sz="1400" dirty="0" smtClean="0">
                <a:solidFill>
                  <a:srgbClr val="000000"/>
                </a:solidFill>
              </a:rPr>
              <a:t>파형</a:t>
            </a:r>
            <a:endParaRPr lang="ko-KR" alt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485276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0000"/>
                </a:solidFill>
                <a:latin typeface="+mn-lt"/>
                <a:ea typeface="+mn-ea"/>
              </a:rPr>
              <a:t>(c) </a:t>
            </a:r>
            <a:r>
              <a:rPr lang="en-US" altLang="ko-KR" sz="1400" dirty="0" smtClean="0">
                <a:solidFill>
                  <a:srgbClr val="000000"/>
                </a:solidFill>
              </a:rPr>
              <a:t> GCM + AWGN </a:t>
            </a:r>
            <a:r>
              <a:rPr lang="ko-KR" altLang="en-US" sz="1400" dirty="0" smtClean="0">
                <a:solidFill>
                  <a:srgbClr val="000000"/>
                </a:solidFill>
              </a:rPr>
              <a:t>파형</a:t>
            </a:r>
            <a:endParaRPr lang="ko-KR" alt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544522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latin typeface="+mn-lt"/>
                <a:ea typeface="+mn-ea"/>
              </a:rPr>
              <a:t>GCM </a:t>
            </a:r>
            <a:r>
              <a:rPr lang="ko-KR" altLang="en-US" dirty="0" smtClean="0">
                <a:solidFill>
                  <a:srgbClr val="000000"/>
                </a:solidFill>
                <a:latin typeface="+mn-lt"/>
                <a:ea typeface="+mn-ea"/>
              </a:rPr>
              <a:t>는</a:t>
            </a:r>
            <a:r>
              <a:rPr lang="en-US" altLang="ko-KR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+mn-lt"/>
                <a:ea typeface="+mn-ea"/>
              </a:rPr>
              <a:t>시간 및 주파수 도메인에서 모두 잡음처럼 보임</a:t>
            </a:r>
            <a:r>
              <a:rPr lang="en-US" altLang="ko-KR" dirty="0" smtClean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lang="en-US" altLang="ko-KR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8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565472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GCM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 장점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항재밍성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574" y="1412776"/>
            <a:ext cx="849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Sparse Signal Recovery (SSR) </a:t>
            </a:r>
            <a:r>
              <a:rPr lang="ko-KR" altLang="en-US" dirty="0">
                <a:solidFill>
                  <a:srgbClr val="000000"/>
                </a:solidFill>
              </a:rPr>
              <a:t>알고리즘을 사용하여 </a:t>
            </a:r>
            <a:r>
              <a:rPr lang="ko-KR" altLang="en-US" dirty="0" err="1" smtClean="0">
                <a:solidFill>
                  <a:srgbClr val="000000"/>
                </a:solidFill>
              </a:rPr>
              <a:t>가우시안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코드에 더해진 희소 </a:t>
            </a:r>
            <a:r>
              <a:rPr lang="ko-KR" altLang="en-US" dirty="0" err="1">
                <a:solidFill>
                  <a:srgbClr val="000000"/>
                </a:solidFill>
              </a:rPr>
              <a:t>재밍을</a:t>
            </a:r>
            <a:r>
              <a:rPr lang="ko-KR" altLang="en-US" dirty="0">
                <a:solidFill>
                  <a:srgbClr val="000000"/>
                </a:solidFill>
              </a:rPr>
              <a:t> 복원 및 제거 </a:t>
            </a:r>
            <a:r>
              <a:rPr lang="ko-KR" altLang="en-US" dirty="0" smtClean="0">
                <a:solidFill>
                  <a:srgbClr val="000000"/>
                </a:solidFill>
              </a:rPr>
              <a:t>가능</a:t>
            </a:r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27" y="2179296"/>
            <a:ext cx="4439384" cy="3572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9832" y="5751818"/>
            <a:ext cx="3312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rgbClr val="000000"/>
                </a:solidFill>
              </a:rPr>
              <a:t>재밍</a:t>
            </a:r>
            <a:r>
              <a:rPr lang="ko-KR" altLang="en-US" sz="1400" dirty="0" smtClean="0">
                <a:solidFill>
                  <a:srgbClr val="000000"/>
                </a:solidFill>
              </a:rPr>
              <a:t> 상황에서의 </a:t>
            </a:r>
            <a:r>
              <a:rPr lang="en-US" altLang="ko-KR" sz="1400" dirty="0" smtClean="0">
                <a:solidFill>
                  <a:srgbClr val="000000"/>
                </a:solidFill>
              </a:rPr>
              <a:t>BER </a:t>
            </a:r>
            <a:r>
              <a:rPr lang="ko-KR" altLang="en-US" sz="1400" dirty="0" smtClean="0">
                <a:solidFill>
                  <a:srgbClr val="000000"/>
                </a:solidFill>
              </a:rPr>
              <a:t>비교 </a:t>
            </a:r>
            <a:r>
              <a:rPr lang="en-US" altLang="ko-KR" sz="1400" dirty="0" smtClean="0">
                <a:solidFill>
                  <a:srgbClr val="000000"/>
                </a:solidFill>
              </a:rPr>
              <a:t>(AWGN)</a:t>
            </a:r>
            <a:endParaRPr lang="ko-KR" alt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18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075955" y="5826127"/>
            <a:ext cx="3312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0000"/>
                </a:solidFill>
                <a:latin typeface="+mn-lt"/>
                <a:ea typeface="+mn-ea"/>
              </a:rPr>
              <a:t>BPSK </a:t>
            </a:r>
            <a:r>
              <a:rPr lang="ko-KR" altLang="en-US" sz="1400" dirty="0">
                <a:solidFill>
                  <a:srgbClr val="000000"/>
                </a:solidFill>
                <a:latin typeface="+mn-lt"/>
                <a:ea typeface="+mn-ea"/>
              </a:rPr>
              <a:t>신호와의 </a:t>
            </a:r>
            <a:r>
              <a:rPr lang="ko-KR" altLang="en-US" sz="1400" dirty="0" err="1">
                <a:solidFill>
                  <a:srgbClr val="000000"/>
                </a:solidFill>
                <a:latin typeface="+mn-lt"/>
                <a:ea typeface="+mn-ea"/>
              </a:rPr>
              <a:t>피탐확률</a:t>
            </a:r>
            <a:r>
              <a:rPr lang="ko-KR" altLang="en-US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ko-KR" altLang="en-US" sz="1400" dirty="0" err="1">
                <a:solidFill>
                  <a:srgbClr val="000000"/>
                </a:solidFill>
                <a:latin typeface="+mn-lt"/>
                <a:ea typeface="+mn-ea"/>
              </a:rPr>
              <a:t>비교결과</a:t>
            </a:r>
            <a:endParaRPr lang="ko-KR" altLang="en-US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14" name="Picture 4" descr="C:\Users\haeung\Desktop\전자전최종리허설\PD_a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6805"/>
          <a:stretch/>
        </p:blipFill>
        <p:spPr bwMode="auto">
          <a:xfrm>
            <a:off x="2968178" y="2786489"/>
            <a:ext cx="3708461" cy="2920928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화살표 연결선 14"/>
          <p:cNvCxnSpPr/>
          <p:nvPr/>
        </p:nvCxnSpPr>
        <p:spPr bwMode="auto">
          <a:xfrm>
            <a:off x="2680147" y="3227980"/>
            <a:ext cx="0" cy="2170590"/>
          </a:xfrm>
          <a:prstGeom prst="straightConnector1">
            <a:avLst/>
          </a:prstGeom>
          <a:noFill/>
          <a:ln w="50800" cap="flat" cmpd="dbl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339752" y="2790559"/>
            <a:ext cx="70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/>
              <a:t>고피탐</a:t>
            </a:r>
            <a:endParaRPr lang="en-US" altLang="ko-KR" sz="1200" dirty="0"/>
          </a:p>
          <a:p>
            <a:pPr algn="ctr"/>
            <a:r>
              <a:rPr lang="ko-KR" altLang="en-US" sz="1200" dirty="0"/>
              <a:t>위험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9752" y="5312771"/>
            <a:ext cx="70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/>
              <a:t>저피탐</a:t>
            </a:r>
            <a:endParaRPr lang="en-US" altLang="ko-KR" sz="1200" dirty="0"/>
          </a:p>
          <a:p>
            <a:pPr algn="ctr"/>
            <a:r>
              <a:rPr lang="ko-KR" altLang="en-US" sz="1200" dirty="0"/>
              <a:t>안전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168" y="1844824"/>
            <a:ext cx="806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+mn-lt"/>
                <a:ea typeface="+mn-ea"/>
              </a:rPr>
              <a:t>기존 이진 신호에 비해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+mn-lt"/>
                <a:ea typeface="+mn-ea"/>
              </a:rPr>
              <a:t>피탐지확률이 낮음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SNR </a:t>
            </a:r>
            <a:r>
              <a:rPr lang="ko-KR" altLang="en-US" sz="1600" dirty="0">
                <a:solidFill>
                  <a:srgbClr val="000000"/>
                </a:solidFill>
                <a:latin typeface="+mn-lt"/>
                <a:ea typeface="+mn-ea"/>
              </a:rPr>
              <a:t>과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 false alarm probability </a:t>
            </a:r>
            <a:r>
              <a:rPr lang="ko-KR" altLang="en-US" sz="1600" dirty="0">
                <a:solidFill>
                  <a:srgbClr val="000000"/>
                </a:solidFill>
                <a:latin typeface="+mn-lt"/>
                <a:ea typeface="+mn-ea"/>
              </a:rPr>
              <a:t>측면에서 </a:t>
            </a:r>
            <a:r>
              <a:rPr lang="ko-KR" altLang="en-US" sz="1600" dirty="0" err="1">
                <a:solidFill>
                  <a:srgbClr val="000000"/>
                </a:solidFill>
                <a:latin typeface="+mn-lt"/>
                <a:ea typeface="+mn-ea"/>
              </a:rPr>
              <a:t>탐지확률이</a:t>
            </a:r>
            <a:r>
              <a:rPr lang="ko-KR" altLang="en-US" sz="1600" dirty="0">
                <a:solidFill>
                  <a:srgbClr val="000000"/>
                </a:solidFill>
                <a:latin typeface="+mn-lt"/>
                <a:ea typeface="+mn-ea"/>
              </a:rPr>
              <a:t> 높은 도청기에 대해 더욱 </a:t>
            </a:r>
            <a:r>
              <a:rPr lang="ko-KR" altLang="en-US" sz="1600" dirty="0" err="1">
                <a:solidFill>
                  <a:srgbClr val="000000"/>
                </a:solidFill>
                <a:latin typeface="+mn-lt"/>
                <a:ea typeface="+mn-ea"/>
              </a:rPr>
              <a:t>보안성이</a:t>
            </a:r>
            <a:r>
              <a:rPr lang="ko-KR" altLang="en-US" sz="1600" dirty="0">
                <a:solidFill>
                  <a:srgbClr val="000000"/>
                </a:solidFill>
                <a:latin typeface="+mn-lt"/>
                <a:ea typeface="+mn-ea"/>
              </a:rPr>
              <a:t> 높음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357436" y="923255"/>
            <a:ext cx="565472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GCM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 장점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저피탐성</a:t>
            </a:r>
            <a:endParaRPr kumimoji="0" lang="ko-KR" altLang="en-US" sz="18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07504" y="236355"/>
            <a:ext cx="8928991" cy="4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72" tIns="47886" rIns="95772" bIns="47886">
            <a:spAutoFit/>
          </a:bodyPr>
          <a:lstStyle>
            <a:lvl1pPr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8850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4525" defTabSz="95885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17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289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61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3325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Gaussian Coded Modulation (GCM) 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항재밍</a:t>
            </a:r>
            <a:r>
              <a:rPr lang="en-US" altLang="ko-KR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600" b="1" spc="-15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저피탐</a:t>
            </a:r>
            <a:r>
              <a:rPr lang="ko-KR" altLang="en-US" sz="2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통신</a:t>
            </a:r>
            <a:endParaRPr lang="ko-KR" altLang="en-US" sz="2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574" y="1412776"/>
            <a:ext cx="84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000000"/>
                </a:solidFill>
              </a:rPr>
              <a:t>코드워드가</a:t>
            </a:r>
            <a:r>
              <a:rPr lang="ko-KR" altLang="en-US" dirty="0" smtClean="0">
                <a:solidFill>
                  <a:srgbClr val="000000"/>
                </a:solidFill>
              </a:rPr>
              <a:t> </a:t>
            </a:r>
            <a:r>
              <a:rPr lang="ko-KR" altLang="en-US" dirty="0" err="1">
                <a:solidFill>
                  <a:srgbClr val="000000"/>
                </a:solidFill>
              </a:rPr>
              <a:t>가우시안</a:t>
            </a:r>
            <a:r>
              <a:rPr lang="ko-KR" altLang="en-US" dirty="0">
                <a:solidFill>
                  <a:srgbClr val="000000"/>
                </a:solidFill>
              </a:rPr>
              <a:t> 랜덤 분포를 따르므로 잡음과 구별하기 어려움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6110046" y="4932542"/>
            <a:ext cx="30415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8282" y="487650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GCM</a:t>
            </a:r>
          </a:p>
          <a:p>
            <a:r>
              <a:rPr lang="en-US" altLang="ko-KR" sz="1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BPSK</a:t>
            </a:r>
            <a:endParaRPr lang="ko-KR" altLang="en-US" sz="10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">
      <a:dk1>
        <a:srgbClr val="524C31"/>
      </a:dk1>
      <a:lt1>
        <a:srgbClr val="FFFFFF"/>
      </a:lt1>
      <a:dk2>
        <a:srgbClr val="FFFFFF"/>
      </a:dk2>
      <a:lt2>
        <a:srgbClr val="808080"/>
      </a:lt2>
      <a:accent1>
        <a:srgbClr val="D7E5FF"/>
      </a:accent1>
      <a:accent2>
        <a:srgbClr val="F4B307"/>
      </a:accent2>
      <a:accent3>
        <a:srgbClr val="FFFFFF"/>
      </a:accent3>
      <a:accent4>
        <a:srgbClr val="454028"/>
      </a:accent4>
      <a:accent5>
        <a:srgbClr val="E8F0FF"/>
      </a:accent5>
      <a:accent6>
        <a:srgbClr val="DDA206"/>
      </a:accent6>
      <a:hlink>
        <a:srgbClr val="0A58B9"/>
      </a:hlink>
      <a:folHlink>
        <a:srgbClr val="93823E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1" dirty="0" smtClean="0">
            <a:solidFill>
              <a:schemeClr val="tx1">
                <a:lumMod val="50000"/>
              </a:schemeClr>
            </a:solidFill>
            <a:latin typeface="Trebuchet MS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8D9"/>
        </a:lt1>
        <a:dk2>
          <a:srgbClr val="C10402"/>
        </a:dk2>
        <a:lt2>
          <a:srgbClr val="808080"/>
        </a:lt2>
        <a:accent1>
          <a:srgbClr val="D7E5FF"/>
        </a:accent1>
        <a:accent2>
          <a:srgbClr val="F4B307"/>
        </a:accent2>
        <a:accent3>
          <a:srgbClr val="FFFBE9"/>
        </a:accent3>
        <a:accent4>
          <a:srgbClr val="000000"/>
        </a:accent4>
        <a:accent5>
          <a:srgbClr val="E8F0FF"/>
        </a:accent5>
        <a:accent6>
          <a:srgbClr val="DDA206"/>
        </a:accent6>
        <a:hlink>
          <a:srgbClr val="0A58B9"/>
        </a:hlink>
        <a:folHlink>
          <a:srgbClr val="9382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524C31"/>
        </a:dk1>
        <a:lt1>
          <a:srgbClr val="FFF8D9"/>
        </a:lt1>
        <a:dk2>
          <a:srgbClr val="FFF7D5"/>
        </a:dk2>
        <a:lt2>
          <a:srgbClr val="808080"/>
        </a:lt2>
        <a:accent1>
          <a:srgbClr val="D7E5FF"/>
        </a:accent1>
        <a:accent2>
          <a:srgbClr val="F4B307"/>
        </a:accent2>
        <a:accent3>
          <a:srgbClr val="FFFBE9"/>
        </a:accent3>
        <a:accent4>
          <a:srgbClr val="454028"/>
        </a:accent4>
        <a:accent5>
          <a:srgbClr val="E8F0FF"/>
        </a:accent5>
        <a:accent6>
          <a:srgbClr val="DDA206"/>
        </a:accent6>
        <a:hlink>
          <a:srgbClr val="0A58B9"/>
        </a:hlink>
        <a:folHlink>
          <a:srgbClr val="9382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11448</TotalTime>
  <Words>1835</Words>
  <Application>Microsoft Office PowerPoint</Application>
  <PresentationFormat>화면 슬라이드 쇼(4:3)</PresentationFormat>
  <Paragraphs>333</Paragraphs>
  <Slides>27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ＭＳ Ｐゴシック</vt:lpstr>
      <vt:lpstr>맑은 고딕</vt:lpstr>
      <vt:lpstr>Arial</vt:lpstr>
      <vt:lpstr>Cambria Math</vt:lpstr>
      <vt:lpstr>Times</vt:lpstr>
      <vt:lpstr>Times New Roman</vt:lpstr>
      <vt:lpstr>Trebuchet MS</vt:lpstr>
      <vt:lpstr>Verdana</vt:lpstr>
      <vt:lpstr>Wingdings</vt:lpstr>
      <vt:lpstr>3_Blank 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haeung</dc:creator>
  <cp:lastModifiedBy>Lee Heung-No</cp:lastModifiedBy>
  <cp:revision>168</cp:revision>
  <cp:lastPrinted>2019-07-18T02:06:49Z</cp:lastPrinted>
  <dcterms:created xsi:type="dcterms:W3CDTF">2015-12-14T06:07:39Z</dcterms:created>
  <dcterms:modified xsi:type="dcterms:W3CDTF">2020-11-05T17:06:06Z</dcterms:modified>
</cp:coreProperties>
</file>